
<file path=[Content_Types].xml><?xml version="1.0" encoding="utf-8"?>
<Types xmlns="http://schemas.openxmlformats.org/package/2006/content-types">
  <Default Extension="jpeg" ContentType="image/jpeg"/>
  <Default Extension="xlsx" ContentType="application/vnd.openxmlformats-officedocument.spreadsheetml.sheet"/>
  <Default Extension="wdp" ContentType="image/vnd.ms-photo"/>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321" r:id="rId3"/>
    <p:sldId id="341" r:id="rId5"/>
    <p:sldId id="344" r:id="rId6"/>
    <p:sldId id="369" r:id="rId7"/>
    <p:sldId id="343" r:id="rId8"/>
    <p:sldId id="372" r:id="rId9"/>
    <p:sldId id="348" r:id="rId10"/>
    <p:sldId id="349" r:id="rId11"/>
    <p:sldId id="350" r:id="rId12"/>
    <p:sldId id="367" r:id="rId13"/>
    <p:sldId id="352" r:id="rId14"/>
    <p:sldId id="353" r:id="rId15"/>
    <p:sldId id="354" r:id="rId16"/>
    <p:sldId id="368" r:id="rId17"/>
    <p:sldId id="356" r:id="rId18"/>
    <p:sldId id="357" r:id="rId19"/>
    <p:sldId id="358" r:id="rId20"/>
    <p:sldId id="346" r:id="rId21"/>
    <p:sldId id="360" r:id="rId22"/>
    <p:sldId id="359" r:id="rId23"/>
    <p:sldId id="347" r:id="rId24"/>
    <p:sldId id="275" r:id="rId2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45F70"/>
    <a:srgbClr val="424B58"/>
    <a:srgbClr val="305F7C"/>
    <a:srgbClr val="BD2B13"/>
    <a:srgbClr val="38408C"/>
    <a:srgbClr val="E12511"/>
    <a:srgbClr val="9AB4DE"/>
    <a:srgbClr val="1E2228"/>
    <a:srgbClr val="2F353D"/>
    <a:srgbClr val="3940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7640" autoAdjust="0"/>
    <p:restoredTop sz="88868" autoAdjust="0"/>
  </p:normalViewPr>
  <p:slideViewPr>
    <p:cSldViewPr snapToGrid="0" snapToObjects="1">
      <p:cViewPr>
        <p:scale>
          <a:sx n="100" d="100"/>
          <a:sy n="100" d="100"/>
        </p:scale>
        <p:origin x="-468" y="-390"/>
      </p:cViewPr>
      <p:guideLst>
        <p:guide orient="horz" pos="1620"/>
        <p:guide pos="293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CN"/>
  <c:roundedCorners val="0"/>
  <mc:AlternateContent xmlns:mc="http://schemas.openxmlformats.org/markup-compatibility/2006">
    <mc:Choice xmlns:c14="http://schemas.microsoft.com/office/drawing/2007/8/2/chart" Requires="c14">
      <c14:style val="102"/>
    </mc:Choice>
    <mc:Fallback>
      <c:style val="26"/>
    </mc:Fallback>
  </mc:AlternateContent>
  <c:chart>
    <c:autoTitleDeleted val="1"/>
    <c:plotArea>
      <c:layout/>
      <c:pieChart>
        <c:varyColors val="1"/>
        <c:ser>
          <c:idx val="0"/>
          <c:order val="0"/>
          <c:tx>
            <c:strRef>
              <c:f>Sheet1!$B$1</c:f>
              <c:strCache>
                <c:ptCount val="1"/>
                <c:pt idx="0">
                  <c:v>网吧</c:v>
                </c:pt>
              </c:strCache>
            </c:strRef>
          </c:tx>
          <c:spPr>
            <a:effectLst/>
            <a:scene3d>
              <a:camera prst="orthographicFront"/>
              <a:lightRig rig="threePt" dir="t">
                <a:rot lat="0" lon="0" rev="1200000"/>
              </a:lightRig>
            </a:scene3d>
            <a:sp3d/>
          </c:spPr>
          <c:explosion val="25"/>
          <c:dPt>
            <c:idx val="0"/>
            <c:bubble3D val="0"/>
            <c:explosion val="25"/>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57150" dist="19050" dir="5400000" rotWithShape="0">
                  <a:schemeClr val="dk1">
                    <a:alpha val="63000"/>
                  </a:schemeClr>
                </a:outerShdw>
              </a:effectLst>
            </c:spPr>
          </c:dPt>
          <c:dPt>
            <c:idx val="1"/>
            <c:bubble3D val="0"/>
            <c:explosion val="25"/>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57150" dist="19050" dir="5400000" rotWithShape="0">
                  <a:schemeClr val="dk1">
                    <a:alpha val="63000"/>
                  </a:schemeClr>
                </a:outerShdw>
              </a:effectLst>
            </c:spPr>
          </c:dPt>
          <c:dLbls>
            <c:dLbl>
              <c:idx val="1"/>
              <c:layout>
                <c:manualLayout>
                  <c:x val="-0.00549743985561059"/>
                  <c:y val="0.297933040604879"/>
                </c:manualLayout>
              </c:layout>
              <c:numFmt formatCode="General" sourceLinked="1"/>
              <c:dLblPos val="bestFit"/>
              <c:showLegendKey val="0"/>
              <c:showVal val="0"/>
              <c:showCatName val="0"/>
              <c:showSerName val="0"/>
              <c:showPercent val="1"/>
              <c:showBubbleSize val="0"/>
              <c:extLst>
                <c:ext xmlns:c15="http://schemas.microsoft.com/office/drawing/2012/chart" uri="{CE6537A1-D6FC-4f65-9D91-7224C49458BB}">
                  <c15:layout/>
                </c:ext>
              </c:extLst>
            </c:dLbl>
            <c:numFmt formatCode="General" sourceLinked="1"/>
            <c:txPr>
              <a:bodyPr rot="0" spcFirstLastPara="0" vertOverflow="ellipsis" horzOverflow="overflow" vert="horz" wrap="square" anchor="ctr" anchorCtr="1"/>
              <a:lstStyle/>
              <a:p>
                <a:pPr>
                  <a:defRPr sz="1800" b="0">
                    <a:solidFill>
                      <a:schemeClr val="bg1"/>
                    </a:solidFill>
                    <a:latin typeface="微软雅黑" pitchFamily="34" charset="-122"/>
                    <a:ea typeface="微软雅黑" pitchFamily="34" charset="-122"/>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noFill/>
                    <a:ln w="9525" cap="flat" cmpd="sng" algn="ctr">
                      <a:solidFill>
                        <a:schemeClr val="bg1"/>
                      </a:solidFill>
                      <a:prstDash val="solid"/>
                    </a:ln>
                    <a:effectLst/>
                  </c:spPr>
                </c15:leaderLines>
              </c:ext>
            </c:extLst>
          </c:dLbls>
          <c:cat>
            <c:strRef>
              <c:f>Sheet1!$A$2:$A$3</c:f>
              <c:strCache>
                <c:ptCount val="2"/>
                <c:pt idx="0">
                  <c:v>其他区域网吧数量总和</c:v>
                </c:pt>
                <c:pt idx="1">
                  <c:v>广东地区网吧数量</c:v>
                </c:pt>
              </c:strCache>
            </c:strRef>
          </c:cat>
          <c:val>
            <c:numRef>
              <c:f>Sheet1!$B$2:$B$3</c:f>
              <c:numCache>
                <c:formatCode>General</c:formatCode>
                <c:ptCount val="2"/>
                <c:pt idx="0" c:formatCode="General">
                  <c:v>136500</c:v>
                </c:pt>
                <c:pt idx="1" c:formatCode="General">
                  <c:v>8500</c:v>
                </c:pt>
              </c:numCache>
            </c:numRef>
          </c:val>
        </c:ser>
        <c:dLbls>
          <c:dLblPos val="bestFit"/>
          <c:showLegendKey val="0"/>
          <c:showVal val="0"/>
          <c:showCatName val="0"/>
          <c:showSerName val="0"/>
          <c:showPercent val="1"/>
          <c:showBubbleSize val="0"/>
        </c:dLbls>
        <c:firstSliceAng val="111"/>
      </c:pieChart>
      <c:spPr>
        <a:noFill/>
        <a:ln>
          <a:noFill/>
        </a:ln>
        <a:effectLst/>
      </c:spPr>
    </c:plotArea>
    <c:legend>
      <c:legendPos val="r"/>
      <c:layout>
        <c:manualLayout>
          <c:xMode val="edge"/>
          <c:yMode val="edge"/>
          <c:x val="0.626740547346594"/>
          <c:y val="0.0991533063290841"/>
          <c:w val="0.369496406136962"/>
          <c:h val="0.763783958042918"/>
        </c:manualLayout>
      </c:layout>
      <c:overlay val="0"/>
      <c:spPr>
        <a:noFill/>
        <a:ln>
          <a:noFill/>
        </a:ln>
        <a:effectLst/>
      </c:spPr>
      <c:txPr>
        <a:bodyPr rot="0" spcFirstLastPara="0" vertOverflow="ellipsis" horzOverflow="overflow" vert="horz" wrap="square" anchor="ctr" anchorCtr="1"/>
        <a:lstStyle/>
        <a:p>
          <a:pPr>
            <a:defRPr sz="900" b="0">
              <a:solidFill>
                <a:schemeClr val="bg1"/>
              </a:solidFill>
              <a:latin typeface="微软雅黑" pitchFamily="34" charset="-122"/>
              <a:ea typeface="微软雅黑" pitchFamily="34" charset="-122"/>
            </a:defRPr>
          </a:pPr>
        </a:p>
      </c:txPr>
    </c:legend>
    <c:plotVisOnly val="1"/>
    <c:dispBlanksAs val="zero"/>
    <c:showDLblsOverMax val="0"/>
  </c:chart>
  <c:spPr>
    <a:noFill/>
    <a:ln>
      <a:noFill/>
    </a:ln>
    <a:effectLst/>
  </c:spPr>
  <c:txPr>
    <a:bodyPr rot="0" spcFirstLastPara="0" vertOverflow="ellipsis" horzOverflow="overflow" vert="horz" wrap="square" anchor="ctr" anchorCtr="1"/>
    <a:lstStyle/>
    <a:p>
      <a:pPr>
        <a:defRPr lang="zh-CN" sz="1800"/>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1"/>
  <c:lang val="zh-CN"/>
  <c:roundedCorners val="0"/>
  <mc:AlternateContent xmlns:mc="http://schemas.openxmlformats.org/markup-compatibility/2006">
    <mc:Choice xmlns:c14="http://schemas.microsoft.com/office/drawing/2007/8/2/chart" Requires="c14">
      <c14:style val="102"/>
    </mc:Choice>
    <mc:Fallback>
      <c:style val="26"/>
    </mc:Fallback>
  </mc:AlternateContent>
  <c:chart>
    <c:autoTitleDeleted val="1"/>
    <c:plotArea>
      <c:layout/>
      <c:pieChart>
        <c:varyColors val="1"/>
        <c:ser>
          <c:idx val="0"/>
          <c:order val="0"/>
          <c:tx>
            <c:strRef>
              <c:f>Sheet1!$B$1</c:f>
              <c:strCache>
                <c:ptCount val="1"/>
                <c:pt idx="0">
                  <c:v>销售额</c:v>
                </c:pt>
              </c:strCache>
            </c:strRef>
          </c:tx>
          <c:spPr>
            <a:effectLst/>
            <a:scene3d>
              <a:camera prst="orthographicFront"/>
              <a:lightRig rig="threePt" dir="t"/>
            </a:scene3d>
            <a:sp3d/>
          </c:spPr>
          <c:explosion val="25"/>
          <c:dPt>
            <c:idx val="0"/>
            <c:bubble3D val="0"/>
            <c:explosion val="25"/>
            <c:spPr>
              <a:solidFill>
                <a:srgbClr val="7030A0"/>
              </a:solidFill>
              <a:ln>
                <a:noFill/>
              </a:ln>
              <a:effectLst>
                <a:outerShdw blurRad="57150" dist="19050" dir="5400000" rotWithShape="0">
                  <a:schemeClr val="dk1">
                    <a:alpha val="63000"/>
                  </a:schemeClr>
                </a:outerShdw>
              </a:effectLst>
              <a:scene3d>
                <a:camera prst="orthographicFront"/>
                <a:lightRig rig="threePt" dir="t"/>
              </a:scene3d>
              <a:sp3d/>
            </c:spPr>
          </c:dPt>
          <c:dPt>
            <c:idx val="1"/>
            <c:bubble3D val="0"/>
            <c:explosion val="25"/>
            <c:spPr>
              <a:solidFill>
                <a:srgbClr val="FF0000"/>
              </a:solidFill>
              <a:ln>
                <a:noFill/>
              </a:ln>
              <a:effectLst>
                <a:outerShdw blurRad="57150" dist="19050" dir="5400000" rotWithShape="0">
                  <a:schemeClr val="dk1">
                    <a:alpha val="63000"/>
                  </a:schemeClr>
                </a:outerShdw>
              </a:effectLst>
              <a:scene3d>
                <a:camera prst="orthographicFront"/>
                <a:lightRig rig="threePt" dir="t"/>
              </a:scene3d>
              <a:sp3d/>
            </c:spPr>
          </c:dPt>
          <c:dLbls>
            <c:numFmt formatCode="General" sourceLinked="1"/>
            <c:txPr>
              <a:bodyPr rot="0" spcFirstLastPara="0" vertOverflow="ellipsis" horzOverflow="overflow" vert="horz" wrap="square" anchor="ctr" anchorCtr="1"/>
              <a:lstStyle/>
              <a:p>
                <a:pPr>
                  <a:defRPr sz="1800" b="0">
                    <a:solidFill>
                      <a:schemeClr val="bg1"/>
                    </a:solidFill>
                    <a:latin typeface="微软雅黑" pitchFamily="34" charset="-122"/>
                    <a:ea typeface="微软雅黑" pitchFamily="34" charset="-122"/>
                  </a:defRPr>
                </a:pPr>
              </a:p>
            </c:txPr>
            <c:dLblPos val="bestFit"/>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noFill/>
                    <a:ln w="9525" cap="flat" cmpd="sng" algn="ctr">
                      <a:solidFill>
                        <a:schemeClr val="bg1"/>
                      </a:solidFill>
                      <a:prstDash val="solid"/>
                    </a:ln>
                    <a:effectLst/>
                  </c:spPr>
                </c15:leaderLines>
              </c:ext>
            </c:extLst>
          </c:dLbls>
          <c:cat>
            <c:strRef>
              <c:f>Sheet1!$A$2:$A$3</c:f>
              <c:strCache>
                <c:ptCount val="2"/>
                <c:pt idx="0">
                  <c:v>其他区域银行网点总和</c:v>
                </c:pt>
                <c:pt idx="1">
                  <c:v>广东地区银行网点数</c:v>
                </c:pt>
              </c:strCache>
            </c:strRef>
          </c:cat>
          <c:val>
            <c:numRef>
              <c:f>Sheet1!$B$2:$B$3</c:f>
              <c:numCache>
                <c:formatCode>General</c:formatCode>
                <c:ptCount val="2"/>
                <c:pt idx="0" c:formatCode="General">
                  <c:v>196000</c:v>
                </c:pt>
                <c:pt idx="1" c:formatCode="General">
                  <c:v>14000</c:v>
                </c:pt>
              </c:numCache>
            </c:numRef>
          </c:val>
        </c:ser>
        <c:dLbls>
          <c:dLblPos val="bestFit"/>
          <c:showLegendKey val="0"/>
          <c:showVal val="0"/>
          <c:showCatName val="0"/>
          <c:showSerName val="0"/>
          <c:showPercent val="1"/>
          <c:showBubbleSize val="0"/>
        </c:dLbls>
        <c:firstSliceAng val="110"/>
      </c:pieChart>
      <c:spPr>
        <a:noFill/>
        <a:ln>
          <a:noFill/>
        </a:ln>
        <a:effectLst/>
      </c:spPr>
    </c:plotArea>
    <c:legend>
      <c:legendPos val="r"/>
      <c:legendEntry>
        <c:idx val="0"/>
        <c:txPr>
          <a:bodyPr rot="0" spcFirstLastPara="0" vertOverflow="ellipsis" horzOverflow="overflow" vert="horz" wrap="square" anchor="ctr" anchorCtr="1"/>
          <a:lstStyle/>
          <a:p>
            <a:pPr>
              <a:defRPr sz="900">
                <a:solidFill>
                  <a:schemeClr val="bg1"/>
                </a:solidFill>
                <a:latin typeface="微软雅黑" pitchFamily="34" charset="-122"/>
                <a:ea typeface="微软雅黑" pitchFamily="34" charset="-122"/>
              </a:defRPr>
            </a:pPr>
          </a:p>
        </c:txPr>
      </c:legendEntry>
      <c:legendEntry>
        <c:idx val="1"/>
        <c:txPr>
          <a:bodyPr rot="0" spcFirstLastPara="0" vertOverflow="ellipsis" horzOverflow="overflow" vert="horz" wrap="square" anchor="ctr" anchorCtr="1"/>
          <a:lstStyle/>
          <a:p>
            <a:pPr>
              <a:defRPr sz="900">
                <a:solidFill>
                  <a:schemeClr val="bg1"/>
                </a:solidFill>
                <a:latin typeface="微软雅黑" pitchFamily="34" charset="-122"/>
                <a:ea typeface="微软雅黑" pitchFamily="34" charset="-122"/>
              </a:defRPr>
            </a:pPr>
          </a:p>
        </c:txPr>
      </c:legendEntry>
      <c:layout>
        <c:manualLayout>
          <c:xMode val="edge"/>
          <c:yMode val="edge"/>
          <c:x val="0.651494132230923"/>
          <c:y val="0.130700966242698"/>
          <c:w val="0.329940679105832"/>
          <c:h val="0.673749063458"/>
        </c:manualLayout>
      </c:layout>
      <c:overlay val="0"/>
      <c:spPr>
        <a:noFill/>
        <a:ln>
          <a:noFill/>
        </a:ln>
        <a:effectLst/>
      </c:spPr>
      <c:txPr>
        <a:bodyPr rot="0" spcFirstLastPara="0" vertOverflow="ellipsis" horzOverflow="overflow" vert="horz" wrap="square" anchor="ctr" anchorCtr="1"/>
        <a:lstStyle/>
        <a:p>
          <a:pPr>
            <a:defRPr sz="1200" b="0">
              <a:solidFill>
                <a:schemeClr val="bg1"/>
              </a:solidFill>
              <a:latin typeface="微软雅黑" pitchFamily="34" charset="-122"/>
              <a:ea typeface="微软雅黑" pitchFamily="34" charset="-122"/>
            </a:defRPr>
          </a:pPr>
        </a:p>
      </c:txPr>
    </c:legend>
    <c:plotVisOnly val="1"/>
    <c:dispBlanksAs val="zero"/>
    <c:showDLblsOverMax val="0"/>
  </c:chart>
  <c:spPr>
    <a:noFill/>
    <a:ln>
      <a:noFill/>
    </a:ln>
    <a:effectLst/>
  </c:spPr>
  <c:txPr>
    <a:bodyPr rot="0" spcFirstLastPara="0" vertOverflow="ellipsis" horzOverflow="overflow" vert="horz" wrap="square" anchor="ctr" anchorCtr="1"/>
    <a:lstStyle/>
    <a:p>
      <a:pPr>
        <a:defRPr lang="zh-CN" sz="1800"/>
      </a:p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99980E-25C8-450E-8FBD-FD1B7F088D5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54F035-E022-456B-8B3D-D0E338143F8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sz="1200" kern="1200" dirty="0" smtClean="0">
              <a:solidFill>
                <a:schemeClr val="tx1"/>
              </a:solidFill>
              <a:effectLst/>
              <a:latin typeface="微软雅黑" pitchFamily="34" charset="-122"/>
              <a:ea typeface="微软雅黑" pitchFamily="34" charset="-122"/>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10"/>
          </p:nvPr>
        </p:nvSpPr>
        <p:spPr/>
        <p:txBody>
          <a:bodyPr/>
          <a:lstStyle/>
          <a:p>
            <a:fld id="{8B54F035-E022-456B-8B3D-D0E338143F8B}"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image" Target="../media/image3.png"/><Relationship Id="rId8" Type="http://schemas.openxmlformats.org/officeDocument/2006/relationships/image" Target="../media/image23.emf"/><Relationship Id="rId7" Type="http://schemas.openxmlformats.org/officeDocument/2006/relationships/image" Target="../media/image22.png"/><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3" Type="http://schemas.openxmlformats.org/officeDocument/2006/relationships/image" Target="../media/image18.png"/><Relationship Id="rId2" Type="http://schemas.openxmlformats.org/officeDocument/2006/relationships/image" Target="../media/image17.png"/><Relationship Id="rId11" Type="http://schemas.openxmlformats.org/officeDocument/2006/relationships/notesSlide" Target="../notesSlides/notesSlide10.xml"/><Relationship Id="rId10" Type="http://schemas.openxmlformats.org/officeDocument/2006/relationships/slideLayout" Target="../slideLayouts/slideLayout2.xml"/><Relationship Id="rId1" Type="http://schemas.openxmlformats.org/officeDocument/2006/relationships/image" Target="../media/image16.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microsoft.com/office/2007/relationships/hdphoto" Target="../media/hdphoto1.wdp"/><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image" Target="../media/image30.png"/><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16.xml.rels><?xml version="1.0" encoding="UTF-8" standalone="yes"?>
<Relationships xmlns="http://schemas.openxmlformats.org/package/2006/relationships"><Relationship Id="rId9" Type="http://schemas.openxmlformats.org/officeDocument/2006/relationships/image" Target="../media/image40.png"/><Relationship Id="rId8" Type="http://schemas.microsoft.com/office/2007/relationships/hdphoto" Target="../media/hdphoto2.wdp"/><Relationship Id="rId7" Type="http://schemas.openxmlformats.org/officeDocument/2006/relationships/image" Target="../media/image39.png"/><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png"/><Relationship Id="rId3" Type="http://schemas.openxmlformats.org/officeDocument/2006/relationships/image" Target="../media/image35.png"/><Relationship Id="rId2" Type="http://schemas.openxmlformats.org/officeDocument/2006/relationships/image" Target="../media/image34.png"/><Relationship Id="rId11" Type="http://schemas.openxmlformats.org/officeDocument/2006/relationships/notesSlide" Target="../notesSlides/notesSlide16.xml"/><Relationship Id="rId10" Type="http://schemas.openxmlformats.org/officeDocument/2006/relationships/slideLayout" Target="../slideLayouts/slideLayout2.xml"/><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42.png"/><Relationship Id="rId1" Type="http://schemas.openxmlformats.org/officeDocument/2006/relationships/image" Target="../media/image41.png"/></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2.xml"/><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image" Target="../media/image3.png"/></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2.xml"/><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2.xml"/><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image" Target="../media/image3.png"/></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2.xml"/><Relationship Id="rId2" Type="http://schemas.openxmlformats.org/officeDocument/2006/relationships/image" Target="../media/image49.png"/><Relationship Id="rId1" Type="http://schemas.openxmlformats.org/officeDocument/2006/relationships/image" Target="../media/image3.pn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hyperlink" Target="mailto:service@tg-net.cn" TargetMode="External"/><Relationship Id="rId3" Type="http://schemas.openxmlformats.org/officeDocument/2006/relationships/hyperlink" Target="mailto:sales@tg-net.cn" TargetMode="External"/><Relationship Id="rId2" Type="http://schemas.microsoft.com/office/2007/relationships/hdphoto" Target="../media/hdphoto3.wdp"/><Relationship Id="rId1" Type="http://schemas.openxmlformats.org/officeDocument/2006/relationships/image" Target="../media/image50.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2.xml"/><Relationship Id="rId3" Type="http://schemas.openxmlformats.org/officeDocument/2006/relationships/image" Target="../media/image3.png"/><Relationship Id="rId2" Type="http://schemas.openxmlformats.org/officeDocument/2006/relationships/chart" Target="../charts/chart2.xml"/><Relationship Id="rId1" Type="http://schemas.openxmlformats.org/officeDocument/2006/relationships/chart" Target="../charts/chart1.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2.xml"/><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3.png"/><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2.xml"/><Relationship Id="rId7" Type="http://schemas.openxmlformats.org/officeDocument/2006/relationships/image" Target="../media/image15.png"/><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矩形 19"/>
          <p:cNvSpPr>
            <a:spLocks noChangeArrowheads="1"/>
          </p:cNvSpPr>
          <p:nvPr/>
        </p:nvSpPr>
        <p:spPr bwMode="auto">
          <a:xfrm>
            <a:off x="179388" y="0"/>
            <a:ext cx="1655762" cy="627063"/>
          </a:xfrm>
          <a:prstGeom prst="rect">
            <a:avLst/>
          </a:prstGeom>
          <a:solidFill>
            <a:srgbClr val="FF0000"/>
          </a:solidFill>
          <a:ln w="9525">
            <a:noFill/>
            <a:miter lim="800000"/>
          </a:ln>
        </p:spPr>
        <p:txBody>
          <a:bodyPr anchor="ctr"/>
          <a:lstStyle/>
          <a:p>
            <a:pPr algn="ctr"/>
            <a:endParaRPr lang="zh-CN" altLang="zh-CN">
              <a:solidFill>
                <a:srgbClr val="FFFFFF"/>
              </a:solidFill>
              <a:latin typeface="宋体" pitchFamily="2" charset="-122"/>
              <a:sym typeface="宋体" pitchFamily="2" charset="-122"/>
            </a:endParaRPr>
          </a:p>
        </p:txBody>
      </p:sp>
      <p:pic>
        <p:nvPicPr>
          <p:cNvPr id="3075" name="Picture 2" descr="C:\Users\Administrator\Desktop\未命名 -1.png"/>
          <p:cNvPicPr>
            <a:picLocks noChangeAspect="1" noChangeArrowheads="1"/>
          </p:cNvPicPr>
          <p:nvPr/>
        </p:nvPicPr>
        <p:blipFill>
          <a:blip r:embed="rId1" cstate="print"/>
          <a:srcRect r="9961"/>
          <a:stretch>
            <a:fillRect/>
          </a:stretch>
        </p:blipFill>
        <p:spPr bwMode="auto">
          <a:xfrm>
            <a:off x="293688" y="104775"/>
            <a:ext cx="1398587" cy="415925"/>
          </a:xfrm>
          <a:prstGeom prst="rect">
            <a:avLst/>
          </a:prstGeom>
          <a:noFill/>
          <a:ln w="9525">
            <a:noFill/>
            <a:miter lim="800000"/>
            <a:headEnd/>
            <a:tailEnd/>
          </a:ln>
        </p:spPr>
      </p:pic>
      <p:sp>
        <p:nvSpPr>
          <p:cNvPr id="3078" name="直接连接符 9"/>
          <p:cNvSpPr>
            <a:spLocks noChangeShapeType="1"/>
          </p:cNvSpPr>
          <p:nvPr/>
        </p:nvSpPr>
        <p:spPr bwMode="auto">
          <a:xfrm>
            <a:off x="3886200" y="2764155"/>
            <a:ext cx="4829175" cy="0"/>
          </a:xfrm>
          <a:prstGeom prst="line">
            <a:avLst/>
          </a:prstGeom>
          <a:noFill/>
          <a:ln w="9525" cap="flat" cmpd="sng">
            <a:solidFill>
              <a:srgbClr val="3F3F3F"/>
            </a:solidFill>
            <a:round/>
          </a:ln>
        </p:spPr>
        <p:txBody>
          <a:bodyPr/>
          <a:lstStyle/>
          <a:p>
            <a:endParaRPr lang="zh-CN" altLang="en-US"/>
          </a:p>
        </p:txBody>
      </p:sp>
      <p:sp>
        <p:nvSpPr>
          <p:cNvPr id="3079" name="直接连接符 12"/>
          <p:cNvSpPr>
            <a:spLocks noChangeShapeType="1"/>
          </p:cNvSpPr>
          <p:nvPr/>
        </p:nvSpPr>
        <p:spPr bwMode="auto">
          <a:xfrm flipV="1">
            <a:off x="3892550" y="2138680"/>
            <a:ext cx="9525" cy="1025525"/>
          </a:xfrm>
          <a:prstGeom prst="line">
            <a:avLst/>
          </a:prstGeom>
          <a:noFill/>
          <a:ln w="9525" cap="flat" cmpd="sng">
            <a:solidFill>
              <a:srgbClr val="3F3F3F"/>
            </a:solidFill>
            <a:round/>
          </a:ln>
        </p:spPr>
        <p:txBody>
          <a:bodyPr/>
          <a:lstStyle/>
          <a:p>
            <a:endParaRPr lang="zh-CN" altLang="en-US"/>
          </a:p>
        </p:txBody>
      </p:sp>
      <p:sp>
        <p:nvSpPr>
          <p:cNvPr id="18" name="矩形 17"/>
          <p:cNvSpPr/>
          <p:nvPr/>
        </p:nvSpPr>
        <p:spPr>
          <a:xfrm>
            <a:off x="361950" y="1835239"/>
            <a:ext cx="3279140" cy="1690370"/>
          </a:xfrm>
          <a:prstGeom prst="rect">
            <a:avLst/>
          </a:prstGeom>
          <a:noFill/>
        </p:spPr>
        <p:txBody>
          <a:bodyPr wrap="none" lIns="91440" tIns="45720" rIns="91440" bIns="45720">
            <a:spAutoFit/>
          </a:bodyPr>
          <a:lstStyle/>
          <a:p>
            <a:r>
              <a:rPr lang="en-US" altLang="zh-CN" sz="98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2015</a:t>
            </a:r>
            <a:endParaRPr lang="en-US" altLang="zh-CN" sz="98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
        <p:nvSpPr>
          <p:cNvPr id="4" name="矩形 3"/>
          <p:cNvSpPr/>
          <p:nvPr/>
        </p:nvSpPr>
        <p:spPr>
          <a:xfrm>
            <a:off x="3964940" y="1868170"/>
            <a:ext cx="4689475" cy="874395"/>
          </a:xfrm>
          <a:prstGeom prst="rect">
            <a:avLst/>
          </a:prstGeom>
          <a:noFill/>
        </p:spPr>
        <p:txBody>
          <a:bodyPr wrap="square" lIns="91440" tIns="45720" rIns="91440" bIns="45720">
            <a:spAutoFit/>
          </a:bodyPr>
          <a:lstStyle/>
          <a:p>
            <a:pPr algn="dist"/>
            <a:r>
              <a:rPr lang="en-US" altLang="zh-CN" sz="480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TG</a:t>
            </a:r>
            <a:r>
              <a:rPr lang="zh-CN" altLang="en-US" sz="480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网吧云盒子</a:t>
            </a:r>
            <a:endParaRPr lang="zh-CN" altLang="en-US" sz="4800"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
        <p:nvSpPr>
          <p:cNvPr id="5" name="矩形 4"/>
          <p:cNvSpPr/>
          <p:nvPr/>
        </p:nvSpPr>
        <p:spPr>
          <a:xfrm>
            <a:off x="4058920" y="2816860"/>
            <a:ext cx="4498340" cy="384810"/>
          </a:xfrm>
          <a:prstGeom prst="rect">
            <a:avLst/>
          </a:prstGeom>
          <a:noFill/>
        </p:spPr>
        <p:txBody>
          <a:bodyPr wrap="square" lIns="91440" tIns="45720" rIns="91440" bIns="45720">
            <a:spAutoFit/>
          </a:bodyPr>
          <a:lstStyle/>
          <a:p>
            <a:pPr algn="dist"/>
            <a:r>
              <a:rPr lang="zh-CN"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让网络变得更简单</a:t>
            </a:r>
            <a:endParaRPr lang="zh-CN"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0" y="0"/>
            <a:ext cx="4572000" cy="5143500"/>
          </a:xfrm>
          <a:prstGeom prst="rect">
            <a:avLst/>
          </a:prstGeom>
          <a:solidFill>
            <a:srgbClr val="545F7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39"/>
          <p:cNvGrpSpPr/>
          <p:nvPr/>
        </p:nvGrpSpPr>
        <p:grpSpPr>
          <a:xfrm>
            <a:off x="5340294" y="1762125"/>
            <a:ext cx="3070281" cy="1823170"/>
            <a:chOff x="5273619" y="1561537"/>
            <a:chExt cx="3165981" cy="2023758"/>
          </a:xfrm>
        </p:grpSpPr>
        <p:pic>
          <p:nvPicPr>
            <p:cNvPr id="131" name="Picture 3"/>
            <p:cNvPicPr>
              <a:picLocks noChangeAspect="1" noChangeArrowheads="1"/>
            </p:cNvPicPr>
            <p:nvPr/>
          </p:nvPicPr>
          <p:blipFill>
            <a:blip r:embed="rId1" cstate="print">
              <a:biLevel thresh="25000"/>
              <a:extLst>
                <a:ext uri="{28A0092B-C50C-407E-A947-70E740481C1C}">
                  <a14:useLocalDpi xmlns:a14="http://schemas.microsoft.com/office/drawing/2010/main" val="0"/>
                </a:ext>
              </a:extLst>
            </a:blip>
            <a:srcRect/>
            <a:stretch>
              <a:fillRect/>
            </a:stretch>
          </p:blipFill>
          <p:spPr bwMode="auto">
            <a:xfrm>
              <a:off x="5273619" y="2235222"/>
              <a:ext cx="494879" cy="699566"/>
            </a:xfrm>
            <a:prstGeom prst="rect">
              <a:avLst/>
            </a:prstGeom>
            <a:blipFill dpi="0" rotWithShape="1">
              <a:blip r:embed="rId2" cstate="print">
                <a:alphaModFix amt="95000"/>
                <a:biLevel thresh="25000"/>
              </a:blip>
              <a:srcRect/>
              <a:stretch>
                <a:fillRect/>
              </a:stretch>
            </a:blipFill>
            <a:ln w="55000" cap="flat" cmpd="thickThin" algn="ctr">
              <a:noFill/>
              <a:prstDash val="solid"/>
              <a:headEnd type="none" w="med" len="med"/>
              <a:tailEnd type="none" w="med" len="med"/>
            </a:ln>
            <a:effectLst/>
          </p:spPr>
        </p:pic>
        <p:pic>
          <p:nvPicPr>
            <p:cNvPr id="133" name="Picture 16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5872010" y="3262987"/>
              <a:ext cx="487785" cy="304856"/>
            </a:xfrm>
            <a:prstGeom prst="rect">
              <a:avLst/>
            </a:prstGeom>
          </p:spPr>
        </p:pic>
        <p:sp>
          <p:nvSpPr>
            <p:cNvPr id="134" name="Rounded Rectangle 2058"/>
            <p:cNvSpPr>
              <a:spLocks noChangeAspect="1"/>
            </p:cNvSpPr>
            <p:nvPr/>
          </p:nvSpPr>
          <p:spPr bwMode="auto">
            <a:xfrm>
              <a:off x="5998495" y="1642879"/>
              <a:ext cx="223575" cy="381710"/>
            </a:xfrm>
            <a:custGeom>
              <a:avLst/>
              <a:gdLst/>
              <a:ahLst/>
              <a:cxnLst/>
              <a:rect l="l" t="t" r="r" b="b"/>
              <a:pathLst>
                <a:path w="235932" h="524825">
                  <a:moveTo>
                    <a:pt x="26526" y="453142"/>
                  </a:moveTo>
                  <a:lnTo>
                    <a:pt x="26526" y="471430"/>
                  </a:lnTo>
                  <a:lnTo>
                    <a:pt x="209406" y="471430"/>
                  </a:lnTo>
                  <a:lnTo>
                    <a:pt x="209406" y="453142"/>
                  </a:lnTo>
                  <a:close/>
                  <a:moveTo>
                    <a:pt x="26526" y="412660"/>
                  </a:moveTo>
                  <a:lnTo>
                    <a:pt x="26526" y="430948"/>
                  </a:lnTo>
                  <a:lnTo>
                    <a:pt x="63102" y="430948"/>
                  </a:lnTo>
                  <a:lnTo>
                    <a:pt x="63102" y="412660"/>
                  </a:lnTo>
                  <a:close/>
                  <a:moveTo>
                    <a:pt x="26526" y="372178"/>
                  </a:moveTo>
                  <a:lnTo>
                    <a:pt x="26526" y="390466"/>
                  </a:lnTo>
                  <a:lnTo>
                    <a:pt x="63102" y="390466"/>
                  </a:lnTo>
                  <a:lnTo>
                    <a:pt x="63102" y="372178"/>
                  </a:lnTo>
                  <a:close/>
                  <a:moveTo>
                    <a:pt x="26526" y="97526"/>
                  </a:moveTo>
                  <a:lnTo>
                    <a:pt x="26526" y="124958"/>
                  </a:lnTo>
                  <a:lnTo>
                    <a:pt x="209406" y="124958"/>
                  </a:lnTo>
                  <a:lnTo>
                    <a:pt x="209406" y="97526"/>
                  </a:lnTo>
                  <a:close/>
                  <a:moveTo>
                    <a:pt x="26526" y="53758"/>
                  </a:moveTo>
                  <a:lnTo>
                    <a:pt x="26526" y="72046"/>
                  </a:lnTo>
                  <a:lnTo>
                    <a:pt x="209406" y="72046"/>
                  </a:lnTo>
                  <a:lnTo>
                    <a:pt x="209406" y="53758"/>
                  </a:lnTo>
                  <a:close/>
                  <a:moveTo>
                    <a:pt x="31386" y="0"/>
                  </a:moveTo>
                  <a:lnTo>
                    <a:pt x="204546" y="0"/>
                  </a:lnTo>
                  <a:cubicBezTo>
                    <a:pt x="221880" y="0"/>
                    <a:pt x="235932" y="14052"/>
                    <a:pt x="235932" y="31386"/>
                  </a:cubicBezTo>
                  <a:lnTo>
                    <a:pt x="235932" y="493439"/>
                  </a:lnTo>
                  <a:cubicBezTo>
                    <a:pt x="235932" y="510773"/>
                    <a:pt x="221880" y="524825"/>
                    <a:pt x="204546" y="524825"/>
                  </a:cubicBezTo>
                  <a:lnTo>
                    <a:pt x="31386" y="524825"/>
                  </a:lnTo>
                  <a:cubicBezTo>
                    <a:pt x="14052" y="524825"/>
                    <a:pt x="0" y="510773"/>
                    <a:pt x="0" y="493439"/>
                  </a:cubicBezTo>
                  <a:lnTo>
                    <a:pt x="0" y="31386"/>
                  </a:lnTo>
                  <a:cubicBezTo>
                    <a:pt x="0" y="14052"/>
                    <a:pt x="14052" y="0"/>
                    <a:pt x="31386" y="0"/>
                  </a:cubicBezTo>
                  <a:close/>
                </a:path>
              </a:pathLst>
            </a:custGeom>
            <a:solidFill>
              <a:schemeClr val="bg1"/>
            </a:solidFill>
            <a:ln w="9525" cap="flat" cmpd="sng" algn="ctr">
              <a:noFill/>
              <a:prstDash val="solid"/>
              <a:headEnd type="none" w="med" len="med"/>
              <a:tailEnd type="none" w="med" len="med"/>
            </a:ln>
            <a:effectLst/>
          </p:spPr>
          <p:txBody>
            <a:bodyPr rot="0" spcFirstLastPara="0" vertOverflow="overflow" horzOverflow="overflow" vert="horz" wrap="square" lIns="93251" tIns="46625" rIns="46625" bIns="93251" numCol="1" spcCol="0" rtlCol="0" fromWordArt="0" anchor="b" anchorCtr="0" forceAA="0" compatLnSpc="1">
              <a:noAutofit/>
            </a:bodyPr>
            <a:lstStyle/>
            <a:p>
              <a:pPr algn="ctr" defTabSz="932180" fontAlgn="base">
                <a:spcBef>
                  <a:spcPct val="0"/>
                </a:spcBef>
                <a:spcAft>
                  <a:spcPct val="0"/>
                </a:spcAft>
                <a:defRPr/>
              </a:pPr>
              <a:endParaRPr lang="en-US" sz="900" kern="0" spc="-51" dirty="0">
                <a:solidFill>
                  <a:srgbClr val="FFFFFF"/>
                </a:solidFill>
                <a:ea typeface="Segoe UI" pitchFamily="34" charset="0"/>
                <a:cs typeface="Segoe UI" pitchFamily="34" charset="0"/>
              </a:endParaRPr>
            </a:p>
          </p:txBody>
        </p:sp>
        <p:cxnSp>
          <p:nvCxnSpPr>
            <p:cNvPr id="135" name="Straight Connector 176"/>
            <p:cNvCxnSpPr/>
            <p:nvPr/>
          </p:nvCxnSpPr>
          <p:spPr>
            <a:xfrm>
              <a:off x="6524811" y="3008937"/>
              <a:ext cx="0" cy="223170"/>
            </a:xfrm>
            <a:prstGeom prst="line">
              <a:avLst/>
            </a:prstGeom>
            <a:ln w="25400" cap="rnd" cmpd="sng">
              <a:solidFill>
                <a:srgbClr val="E1251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6" name="Straight Connector 177"/>
            <p:cNvCxnSpPr/>
            <p:nvPr/>
          </p:nvCxnSpPr>
          <p:spPr>
            <a:xfrm>
              <a:off x="6531856" y="2061455"/>
              <a:ext cx="0" cy="190666"/>
            </a:xfrm>
            <a:prstGeom prst="line">
              <a:avLst/>
            </a:prstGeom>
            <a:ln w="25400" cap="rnd" cmpd="sng">
              <a:solidFill>
                <a:srgbClr val="E1251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7" name="Straight Connector 178"/>
            <p:cNvCxnSpPr/>
            <p:nvPr/>
          </p:nvCxnSpPr>
          <p:spPr>
            <a:xfrm flipH="1">
              <a:off x="6919066" y="1955074"/>
              <a:ext cx="992658" cy="672187"/>
            </a:xfrm>
            <a:prstGeom prst="line">
              <a:avLst/>
            </a:prstGeom>
            <a:ln w="25400" cap="rnd" cmpd="sng">
              <a:solidFill>
                <a:srgbClr val="E1251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8" name="Straight Connector 179"/>
            <p:cNvCxnSpPr/>
            <p:nvPr/>
          </p:nvCxnSpPr>
          <p:spPr>
            <a:xfrm flipH="1" flipV="1">
              <a:off x="6908908" y="2752727"/>
              <a:ext cx="1012212" cy="633199"/>
            </a:xfrm>
            <a:prstGeom prst="line">
              <a:avLst/>
            </a:prstGeom>
            <a:ln w="25400" cap="rnd" cmpd="sng">
              <a:solidFill>
                <a:srgbClr val="E1251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9" name="Straight Connector 180"/>
            <p:cNvCxnSpPr/>
            <p:nvPr/>
          </p:nvCxnSpPr>
          <p:spPr>
            <a:xfrm flipV="1">
              <a:off x="6898807" y="2681559"/>
              <a:ext cx="1012916" cy="9001"/>
            </a:xfrm>
            <a:prstGeom prst="line">
              <a:avLst/>
            </a:prstGeom>
            <a:ln w="25400" cap="rnd" cmpd="sng">
              <a:solidFill>
                <a:srgbClr val="E12511"/>
              </a:soli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 name="Group 185"/>
            <p:cNvGrpSpPr/>
            <p:nvPr/>
          </p:nvGrpSpPr>
          <p:grpSpPr>
            <a:xfrm>
              <a:off x="6030499" y="2367603"/>
              <a:ext cx="721333" cy="567185"/>
              <a:chOff x="3577666" y="3180816"/>
              <a:chExt cx="1565257" cy="1409348"/>
            </a:xfrm>
          </p:grpSpPr>
          <p:pic>
            <p:nvPicPr>
              <p:cNvPr id="174" name="Picture 18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3577666" y="3902212"/>
                <a:ext cx="1061011" cy="641910"/>
              </a:xfrm>
              <a:prstGeom prst="rect">
                <a:avLst/>
              </a:prstGeom>
            </p:spPr>
          </p:pic>
          <p:pic>
            <p:nvPicPr>
              <p:cNvPr id="175" name="Picture 188"/>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4745390" y="3941354"/>
                <a:ext cx="351007" cy="648810"/>
              </a:xfrm>
              <a:prstGeom prst="rect">
                <a:avLst/>
              </a:prstGeom>
            </p:spPr>
          </p:pic>
          <p:pic>
            <p:nvPicPr>
              <p:cNvPr id="176" name="Picture 189"/>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4698507" y="3180816"/>
                <a:ext cx="444416" cy="664407"/>
              </a:xfrm>
              <a:prstGeom prst="rect">
                <a:avLst/>
              </a:prstGeom>
            </p:spPr>
          </p:pic>
        </p:grpSp>
        <p:pic>
          <p:nvPicPr>
            <p:cNvPr id="144" name="Picture 186"/>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a:xfrm>
              <a:off x="6067564" y="2364444"/>
              <a:ext cx="350857" cy="247266"/>
            </a:xfrm>
            <a:prstGeom prst="rect">
              <a:avLst/>
            </a:prstGeom>
          </p:spPr>
        </p:pic>
        <p:sp>
          <p:nvSpPr>
            <p:cNvPr id="146" name="Freeform 8"/>
            <p:cNvSpPr>
              <a:spLocks noEditPoints="1"/>
            </p:cNvSpPr>
            <p:nvPr/>
          </p:nvSpPr>
          <p:spPr bwMode="auto">
            <a:xfrm>
              <a:off x="8023127" y="2548857"/>
              <a:ext cx="246264" cy="230368"/>
            </a:xfrm>
            <a:custGeom>
              <a:avLst/>
              <a:gdLst>
                <a:gd name="T0" fmla="*/ 1020 w 1753"/>
                <a:gd name="T1" fmla="*/ 1144 h 1742"/>
                <a:gd name="T2" fmla="*/ 995 w 1753"/>
                <a:gd name="T3" fmla="*/ 1224 h 1742"/>
                <a:gd name="T4" fmla="*/ 705 w 1753"/>
                <a:gd name="T5" fmla="*/ 1168 h 1742"/>
                <a:gd name="T6" fmla="*/ 1270 w 1753"/>
                <a:gd name="T7" fmla="*/ 1070 h 1742"/>
                <a:gd name="T8" fmla="*/ 1302 w 1753"/>
                <a:gd name="T9" fmla="*/ 1202 h 1742"/>
                <a:gd name="T10" fmla="*/ 1183 w 1753"/>
                <a:gd name="T11" fmla="*/ 1261 h 1742"/>
                <a:gd name="T12" fmla="*/ 1099 w 1753"/>
                <a:gd name="T13" fmla="*/ 1179 h 1742"/>
                <a:gd name="T14" fmla="*/ 1157 w 1753"/>
                <a:gd name="T15" fmla="*/ 1061 h 1742"/>
                <a:gd name="T16" fmla="*/ 586 w 1753"/>
                <a:gd name="T17" fmla="*/ 1059 h 1742"/>
                <a:gd name="T18" fmla="*/ 619 w 1753"/>
                <a:gd name="T19" fmla="*/ 1191 h 1742"/>
                <a:gd name="T20" fmla="*/ 504 w 1753"/>
                <a:gd name="T21" fmla="*/ 1251 h 1742"/>
                <a:gd name="T22" fmla="*/ 417 w 1753"/>
                <a:gd name="T23" fmla="*/ 1172 h 1742"/>
                <a:gd name="T24" fmla="*/ 472 w 1753"/>
                <a:gd name="T25" fmla="*/ 1049 h 1742"/>
                <a:gd name="T26" fmla="*/ 1176 w 1753"/>
                <a:gd name="T27" fmla="*/ 847 h 1742"/>
                <a:gd name="T28" fmla="*/ 1157 w 1753"/>
                <a:gd name="T29" fmla="*/ 978 h 1742"/>
                <a:gd name="T30" fmla="*/ 1012 w 1753"/>
                <a:gd name="T31" fmla="*/ 655 h 1742"/>
                <a:gd name="T32" fmla="*/ 826 w 1753"/>
                <a:gd name="T33" fmla="*/ 611 h 1742"/>
                <a:gd name="T34" fmla="*/ 784 w 1753"/>
                <a:gd name="T35" fmla="*/ 715 h 1742"/>
                <a:gd name="T36" fmla="*/ 575 w 1753"/>
                <a:gd name="T37" fmla="*/ 969 h 1742"/>
                <a:gd name="T38" fmla="*/ 759 w 1753"/>
                <a:gd name="T39" fmla="*/ 622 h 1742"/>
                <a:gd name="T40" fmla="*/ 1038 w 1753"/>
                <a:gd name="T41" fmla="*/ 410 h 1742"/>
                <a:gd name="T42" fmla="*/ 1040 w 1753"/>
                <a:gd name="T43" fmla="*/ 544 h 1742"/>
                <a:gd name="T44" fmla="*/ 910 w 1753"/>
                <a:gd name="T45" fmla="*/ 576 h 1742"/>
                <a:gd name="T46" fmla="*/ 848 w 1753"/>
                <a:gd name="T47" fmla="*/ 480 h 1742"/>
                <a:gd name="T48" fmla="*/ 929 w 1753"/>
                <a:gd name="T49" fmla="*/ 375 h 1742"/>
                <a:gd name="T50" fmla="*/ 658 w 1753"/>
                <a:gd name="T51" fmla="*/ 158 h 1742"/>
                <a:gd name="T52" fmla="*/ 872 w 1753"/>
                <a:gd name="T53" fmla="*/ 313 h 1742"/>
                <a:gd name="T54" fmla="*/ 683 w 1753"/>
                <a:gd name="T55" fmla="*/ 258 h 1742"/>
                <a:gd name="T56" fmla="*/ 398 w 1753"/>
                <a:gd name="T57" fmla="*/ 298 h 1742"/>
                <a:gd name="T58" fmla="*/ 185 w 1753"/>
                <a:gd name="T59" fmla="*/ 580 h 1742"/>
                <a:gd name="T60" fmla="*/ 127 w 1753"/>
                <a:gd name="T61" fmla="*/ 892 h 1742"/>
                <a:gd name="T62" fmla="*/ 314 w 1753"/>
                <a:gd name="T63" fmla="*/ 1033 h 1742"/>
                <a:gd name="T64" fmla="*/ 236 w 1753"/>
                <a:gd name="T65" fmla="*/ 1080 h 1742"/>
                <a:gd name="T66" fmla="*/ 156 w 1753"/>
                <a:gd name="T67" fmla="*/ 1079 h 1742"/>
                <a:gd name="T68" fmla="*/ 333 w 1753"/>
                <a:gd name="T69" fmla="*/ 1385 h 1742"/>
                <a:gd name="T70" fmla="*/ 491 w 1753"/>
                <a:gd name="T71" fmla="*/ 1327 h 1742"/>
                <a:gd name="T72" fmla="*/ 619 w 1753"/>
                <a:gd name="T73" fmla="*/ 1572 h 1742"/>
                <a:gd name="T74" fmla="*/ 996 w 1753"/>
                <a:gd name="T75" fmla="*/ 1607 h 1742"/>
                <a:gd name="T76" fmla="*/ 1159 w 1753"/>
                <a:gd name="T77" fmla="*/ 1433 h 1742"/>
                <a:gd name="T78" fmla="*/ 1251 w 1753"/>
                <a:gd name="T79" fmla="*/ 1337 h 1742"/>
                <a:gd name="T80" fmla="*/ 1310 w 1753"/>
                <a:gd name="T81" fmla="*/ 1478 h 1742"/>
                <a:gd name="T82" fmla="*/ 1535 w 1753"/>
                <a:gd name="T83" fmla="*/ 1226 h 1742"/>
                <a:gd name="T84" fmla="*/ 1530 w 1753"/>
                <a:gd name="T85" fmla="*/ 1076 h 1742"/>
                <a:gd name="T86" fmla="*/ 1369 w 1753"/>
                <a:gd name="T87" fmla="*/ 1068 h 1742"/>
                <a:gd name="T88" fmla="*/ 1626 w 1753"/>
                <a:gd name="T89" fmla="*/ 899 h 1742"/>
                <a:gd name="T90" fmla="*/ 1577 w 1753"/>
                <a:gd name="T91" fmla="*/ 605 h 1742"/>
                <a:gd name="T92" fmla="*/ 1359 w 1753"/>
                <a:gd name="T93" fmla="*/ 300 h 1742"/>
                <a:gd name="T94" fmla="*/ 1097 w 1753"/>
                <a:gd name="T95" fmla="*/ 359 h 1742"/>
                <a:gd name="T96" fmla="*/ 1172 w 1753"/>
                <a:gd name="T97" fmla="*/ 187 h 1742"/>
                <a:gd name="T98" fmla="*/ 863 w 1753"/>
                <a:gd name="T99" fmla="*/ 0 h 1742"/>
                <a:gd name="T100" fmla="*/ 1283 w 1753"/>
                <a:gd name="T101" fmla="*/ 99 h 1742"/>
                <a:gd name="T102" fmla="*/ 1600 w 1753"/>
                <a:gd name="T103" fmla="*/ 377 h 1742"/>
                <a:gd name="T104" fmla="*/ 1749 w 1753"/>
                <a:gd name="T105" fmla="*/ 783 h 1742"/>
                <a:gd name="T106" fmla="*/ 1685 w 1753"/>
                <a:gd name="T107" fmla="*/ 1212 h 1742"/>
                <a:gd name="T108" fmla="*/ 1431 w 1753"/>
                <a:gd name="T109" fmla="*/ 1548 h 1742"/>
                <a:gd name="T110" fmla="*/ 1040 w 1753"/>
                <a:gd name="T111" fmla="*/ 1727 h 1742"/>
                <a:gd name="T112" fmla="*/ 600 w 1753"/>
                <a:gd name="T113" fmla="*/ 1699 h 1742"/>
                <a:gd name="T114" fmla="*/ 243 w 1753"/>
                <a:gd name="T115" fmla="*/ 1475 h 1742"/>
                <a:gd name="T116" fmla="*/ 31 w 1753"/>
                <a:gd name="T117" fmla="*/ 1106 h 1742"/>
                <a:gd name="T118" fmla="*/ 24 w 1753"/>
                <a:gd name="T119" fmla="*/ 665 h 1742"/>
                <a:gd name="T120" fmla="*/ 219 w 1753"/>
                <a:gd name="T121" fmla="*/ 294 h 1742"/>
                <a:gd name="T122" fmla="*/ 571 w 1753"/>
                <a:gd name="T123" fmla="*/ 54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3" h="1742">
                  <a:moveTo>
                    <a:pt x="707" y="1138"/>
                  </a:moveTo>
                  <a:lnTo>
                    <a:pt x="789" y="1145"/>
                  </a:lnTo>
                  <a:lnTo>
                    <a:pt x="874" y="1148"/>
                  </a:lnTo>
                  <a:lnTo>
                    <a:pt x="957" y="1147"/>
                  </a:lnTo>
                  <a:lnTo>
                    <a:pt x="989" y="1146"/>
                  </a:lnTo>
                  <a:lnTo>
                    <a:pt x="1020" y="1144"/>
                  </a:lnTo>
                  <a:lnTo>
                    <a:pt x="1019" y="1149"/>
                  </a:lnTo>
                  <a:lnTo>
                    <a:pt x="1018" y="1154"/>
                  </a:lnTo>
                  <a:lnTo>
                    <a:pt x="1018" y="1161"/>
                  </a:lnTo>
                  <a:lnTo>
                    <a:pt x="1022" y="1191"/>
                  </a:lnTo>
                  <a:lnTo>
                    <a:pt x="1030" y="1221"/>
                  </a:lnTo>
                  <a:lnTo>
                    <a:pt x="995" y="1224"/>
                  </a:lnTo>
                  <a:lnTo>
                    <a:pt x="959" y="1226"/>
                  </a:lnTo>
                  <a:lnTo>
                    <a:pt x="869" y="1226"/>
                  </a:lnTo>
                  <a:lnTo>
                    <a:pt x="782" y="1223"/>
                  </a:lnTo>
                  <a:lnTo>
                    <a:pt x="694" y="1215"/>
                  </a:lnTo>
                  <a:lnTo>
                    <a:pt x="701" y="1192"/>
                  </a:lnTo>
                  <a:lnTo>
                    <a:pt x="705" y="1168"/>
                  </a:lnTo>
                  <a:lnTo>
                    <a:pt x="707" y="1143"/>
                  </a:lnTo>
                  <a:lnTo>
                    <a:pt x="707" y="1138"/>
                  </a:lnTo>
                  <a:close/>
                  <a:moveTo>
                    <a:pt x="1204" y="1049"/>
                  </a:moveTo>
                  <a:lnTo>
                    <a:pt x="1227" y="1052"/>
                  </a:lnTo>
                  <a:lnTo>
                    <a:pt x="1250" y="1059"/>
                  </a:lnTo>
                  <a:lnTo>
                    <a:pt x="1270" y="1070"/>
                  </a:lnTo>
                  <a:lnTo>
                    <a:pt x="1288" y="1087"/>
                  </a:lnTo>
                  <a:lnTo>
                    <a:pt x="1301" y="1107"/>
                  </a:lnTo>
                  <a:lnTo>
                    <a:pt x="1309" y="1129"/>
                  </a:lnTo>
                  <a:lnTo>
                    <a:pt x="1313" y="1155"/>
                  </a:lnTo>
                  <a:lnTo>
                    <a:pt x="1310" y="1180"/>
                  </a:lnTo>
                  <a:lnTo>
                    <a:pt x="1302" y="1202"/>
                  </a:lnTo>
                  <a:lnTo>
                    <a:pt x="1290" y="1223"/>
                  </a:lnTo>
                  <a:lnTo>
                    <a:pt x="1273" y="1239"/>
                  </a:lnTo>
                  <a:lnTo>
                    <a:pt x="1254" y="1252"/>
                  </a:lnTo>
                  <a:lnTo>
                    <a:pt x="1231" y="1261"/>
                  </a:lnTo>
                  <a:lnTo>
                    <a:pt x="1207" y="1264"/>
                  </a:lnTo>
                  <a:lnTo>
                    <a:pt x="1183" y="1261"/>
                  </a:lnTo>
                  <a:lnTo>
                    <a:pt x="1160" y="1254"/>
                  </a:lnTo>
                  <a:lnTo>
                    <a:pt x="1140" y="1242"/>
                  </a:lnTo>
                  <a:lnTo>
                    <a:pt x="1125" y="1229"/>
                  </a:lnTo>
                  <a:lnTo>
                    <a:pt x="1114" y="1215"/>
                  </a:lnTo>
                  <a:lnTo>
                    <a:pt x="1105" y="1198"/>
                  </a:lnTo>
                  <a:lnTo>
                    <a:pt x="1099" y="1179"/>
                  </a:lnTo>
                  <a:lnTo>
                    <a:pt x="1097" y="1158"/>
                  </a:lnTo>
                  <a:lnTo>
                    <a:pt x="1099" y="1134"/>
                  </a:lnTo>
                  <a:lnTo>
                    <a:pt x="1108" y="1111"/>
                  </a:lnTo>
                  <a:lnTo>
                    <a:pt x="1120" y="1091"/>
                  </a:lnTo>
                  <a:lnTo>
                    <a:pt x="1137" y="1074"/>
                  </a:lnTo>
                  <a:lnTo>
                    <a:pt x="1157" y="1061"/>
                  </a:lnTo>
                  <a:lnTo>
                    <a:pt x="1179" y="1053"/>
                  </a:lnTo>
                  <a:lnTo>
                    <a:pt x="1204" y="1049"/>
                  </a:lnTo>
                  <a:close/>
                  <a:moveTo>
                    <a:pt x="520" y="1038"/>
                  </a:moveTo>
                  <a:lnTo>
                    <a:pt x="544" y="1041"/>
                  </a:lnTo>
                  <a:lnTo>
                    <a:pt x="566" y="1047"/>
                  </a:lnTo>
                  <a:lnTo>
                    <a:pt x="586" y="1059"/>
                  </a:lnTo>
                  <a:lnTo>
                    <a:pt x="603" y="1075"/>
                  </a:lnTo>
                  <a:lnTo>
                    <a:pt x="617" y="1095"/>
                  </a:lnTo>
                  <a:lnTo>
                    <a:pt x="625" y="1119"/>
                  </a:lnTo>
                  <a:lnTo>
                    <a:pt x="629" y="1144"/>
                  </a:lnTo>
                  <a:lnTo>
                    <a:pt x="626" y="1168"/>
                  </a:lnTo>
                  <a:lnTo>
                    <a:pt x="619" y="1191"/>
                  </a:lnTo>
                  <a:lnTo>
                    <a:pt x="606" y="1210"/>
                  </a:lnTo>
                  <a:lnTo>
                    <a:pt x="590" y="1227"/>
                  </a:lnTo>
                  <a:lnTo>
                    <a:pt x="570" y="1241"/>
                  </a:lnTo>
                  <a:lnTo>
                    <a:pt x="547" y="1249"/>
                  </a:lnTo>
                  <a:lnTo>
                    <a:pt x="523" y="1252"/>
                  </a:lnTo>
                  <a:lnTo>
                    <a:pt x="504" y="1251"/>
                  </a:lnTo>
                  <a:lnTo>
                    <a:pt x="488" y="1247"/>
                  </a:lnTo>
                  <a:lnTo>
                    <a:pt x="471" y="1241"/>
                  </a:lnTo>
                  <a:lnTo>
                    <a:pt x="457" y="1231"/>
                  </a:lnTo>
                  <a:lnTo>
                    <a:pt x="439" y="1215"/>
                  </a:lnTo>
                  <a:lnTo>
                    <a:pt x="425" y="1195"/>
                  </a:lnTo>
                  <a:lnTo>
                    <a:pt x="417" y="1172"/>
                  </a:lnTo>
                  <a:lnTo>
                    <a:pt x="413" y="1147"/>
                  </a:lnTo>
                  <a:lnTo>
                    <a:pt x="416" y="1122"/>
                  </a:lnTo>
                  <a:lnTo>
                    <a:pt x="423" y="1099"/>
                  </a:lnTo>
                  <a:lnTo>
                    <a:pt x="436" y="1080"/>
                  </a:lnTo>
                  <a:lnTo>
                    <a:pt x="452" y="1062"/>
                  </a:lnTo>
                  <a:lnTo>
                    <a:pt x="472" y="1049"/>
                  </a:lnTo>
                  <a:lnTo>
                    <a:pt x="495" y="1041"/>
                  </a:lnTo>
                  <a:lnTo>
                    <a:pt x="520" y="1038"/>
                  </a:lnTo>
                  <a:close/>
                  <a:moveTo>
                    <a:pt x="1080" y="614"/>
                  </a:moveTo>
                  <a:lnTo>
                    <a:pt x="1116" y="690"/>
                  </a:lnTo>
                  <a:lnTo>
                    <a:pt x="1148" y="768"/>
                  </a:lnTo>
                  <a:lnTo>
                    <a:pt x="1176" y="847"/>
                  </a:lnTo>
                  <a:lnTo>
                    <a:pt x="1201" y="926"/>
                  </a:lnTo>
                  <a:lnTo>
                    <a:pt x="1206" y="949"/>
                  </a:lnTo>
                  <a:lnTo>
                    <a:pt x="1212" y="973"/>
                  </a:lnTo>
                  <a:lnTo>
                    <a:pt x="1202" y="973"/>
                  </a:lnTo>
                  <a:lnTo>
                    <a:pt x="1178" y="974"/>
                  </a:lnTo>
                  <a:lnTo>
                    <a:pt x="1157" y="978"/>
                  </a:lnTo>
                  <a:lnTo>
                    <a:pt x="1135" y="985"/>
                  </a:lnTo>
                  <a:lnTo>
                    <a:pt x="1125" y="947"/>
                  </a:lnTo>
                  <a:lnTo>
                    <a:pt x="1102" y="872"/>
                  </a:lnTo>
                  <a:lnTo>
                    <a:pt x="1075" y="798"/>
                  </a:lnTo>
                  <a:lnTo>
                    <a:pt x="1045" y="725"/>
                  </a:lnTo>
                  <a:lnTo>
                    <a:pt x="1012" y="655"/>
                  </a:lnTo>
                  <a:lnTo>
                    <a:pt x="1037" y="644"/>
                  </a:lnTo>
                  <a:lnTo>
                    <a:pt x="1060" y="631"/>
                  </a:lnTo>
                  <a:lnTo>
                    <a:pt x="1080" y="614"/>
                  </a:lnTo>
                  <a:close/>
                  <a:moveTo>
                    <a:pt x="799" y="578"/>
                  </a:moveTo>
                  <a:lnTo>
                    <a:pt x="811" y="595"/>
                  </a:lnTo>
                  <a:lnTo>
                    <a:pt x="826" y="611"/>
                  </a:lnTo>
                  <a:lnTo>
                    <a:pt x="845" y="626"/>
                  </a:lnTo>
                  <a:lnTo>
                    <a:pt x="848" y="629"/>
                  </a:lnTo>
                  <a:lnTo>
                    <a:pt x="851" y="631"/>
                  </a:lnTo>
                  <a:lnTo>
                    <a:pt x="854" y="632"/>
                  </a:lnTo>
                  <a:lnTo>
                    <a:pt x="819" y="674"/>
                  </a:lnTo>
                  <a:lnTo>
                    <a:pt x="784" y="715"/>
                  </a:lnTo>
                  <a:lnTo>
                    <a:pt x="738" y="781"/>
                  </a:lnTo>
                  <a:lnTo>
                    <a:pt x="697" y="849"/>
                  </a:lnTo>
                  <a:lnTo>
                    <a:pt x="657" y="919"/>
                  </a:lnTo>
                  <a:lnTo>
                    <a:pt x="623" y="990"/>
                  </a:lnTo>
                  <a:lnTo>
                    <a:pt x="600" y="977"/>
                  </a:lnTo>
                  <a:lnTo>
                    <a:pt x="575" y="969"/>
                  </a:lnTo>
                  <a:lnTo>
                    <a:pt x="549" y="962"/>
                  </a:lnTo>
                  <a:lnTo>
                    <a:pt x="586" y="885"/>
                  </a:lnTo>
                  <a:lnTo>
                    <a:pt x="627" y="811"/>
                  </a:lnTo>
                  <a:lnTo>
                    <a:pt x="673" y="738"/>
                  </a:lnTo>
                  <a:lnTo>
                    <a:pt x="723" y="670"/>
                  </a:lnTo>
                  <a:lnTo>
                    <a:pt x="759" y="622"/>
                  </a:lnTo>
                  <a:lnTo>
                    <a:pt x="799" y="578"/>
                  </a:lnTo>
                  <a:close/>
                  <a:moveTo>
                    <a:pt x="954" y="371"/>
                  </a:moveTo>
                  <a:lnTo>
                    <a:pt x="978" y="374"/>
                  </a:lnTo>
                  <a:lnTo>
                    <a:pt x="999" y="381"/>
                  </a:lnTo>
                  <a:lnTo>
                    <a:pt x="1020" y="393"/>
                  </a:lnTo>
                  <a:lnTo>
                    <a:pt x="1038" y="410"/>
                  </a:lnTo>
                  <a:lnTo>
                    <a:pt x="1050" y="430"/>
                  </a:lnTo>
                  <a:lnTo>
                    <a:pt x="1060" y="453"/>
                  </a:lnTo>
                  <a:lnTo>
                    <a:pt x="1064" y="476"/>
                  </a:lnTo>
                  <a:lnTo>
                    <a:pt x="1061" y="501"/>
                  </a:lnTo>
                  <a:lnTo>
                    <a:pt x="1053" y="524"/>
                  </a:lnTo>
                  <a:lnTo>
                    <a:pt x="1040" y="544"/>
                  </a:lnTo>
                  <a:lnTo>
                    <a:pt x="1024" y="560"/>
                  </a:lnTo>
                  <a:lnTo>
                    <a:pt x="1005" y="574"/>
                  </a:lnTo>
                  <a:lnTo>
                    <a:pt x="982" y="582"/>
                  </a:lnTo>
                  <a:lnTo>
                    <a:pt x="957" y="585"/>
                  </a:lnTo>
                  <a:lnTo>
                    <a:pt x="933" y="583"/>
                  </a:lnTo>
                  <a:lnTo>
                    <a:pt x="910" y="576"/>
                  </a:lnTo>
                  <a:lnTo>
                    <a:pt x="891" y="565"/>
                  </a:lnTo>
                  <a:lnTo>
                    <a:pt x="877" y="552"/>
                  </a:lnTo>
                  <a:lnTo>
                    <a:pt x="864" y="537"/>
                  </a:lnTo>
                  <a:lnTo>
                    <a:pt x="855" y="520"/>
                  </a:lnTo>
                  <a:lnTo>
                    <a:pt x="850" y="500"/>
                  </a:lnTo>
                  <a:lnTo>
                    <a:pt x="848" y="480"/>
                  </a:lnTo>
                  <a:lnTo>
                    <a:pt x="850" y="456"/>
                  </a:lnTo>
                  <a:lnTo>
                    <a:pt x="857" y="433"/>
                  </a:lnTo>
                  <a:lnTo>
                    <a:pt x="869" y="412"/>
                  </a:lnTo>
                  <a:lnTo>
                    <a:pt x="886" y="395"/>
                  </a:lnTo>
                  <a:lnTo>
                    <a:pt x="906" y="383"/>
                  </a:lnTo>
                  <a:lnTo>
                    <a:pt x="929" y="375"/>
                  </a:lnTo>
                  <a:lnTo>
                    <a:pt x="954" y="371"/>
                  </a:lnTo>
                  <a:close/>
                  <a:moveTo>
                    <a:pt x="865" y="127"/>
                  </a:moveTo>
                  <a:lnTo>
                    <a:pt x="812" y="129"/>
                  </a:lnTo>
                  <a:lnTo>
                    <a:pt x="760" y="135"/>
                  </a:lnTo>
                  <a:lnTo>
                    <a:pt x="708" y="144"/>
                  </a:lnTo>
                  <a:lnTo>
                    <a:pt x="658" y="158"/>
                  </a:lnTo>
                  <a:lnTo>
                    <a:pt x="698" y="177"/>
                  </a:lnTo>
                  <a:lnTo>
                    <a:pt x="735" y="200"/>
                  </a:lnTo>
                  <a:lnTo>
                    <a:pt x="773" y="226"/>
                  </a:lnTo>
                  <a:lnTo>
                    <a:pt x="807" y="253"/>
                  </a:lnTo>
                  <a:lnTo>
                    <a:pt x="840" y="282"/>
                  </a:lnTo>
                  <a:lnTo>
                    <a:pt x="872" y="313"/>
                  </a:lnTo>
                  <a:lnTo>
                    <a:pt x="849" y="327"/>
                  </a:lnTo>
                  <a:lnTo>
                    <a:pt x="828" y="344"/>
                  </a:lnTo>
                  <a:lnTo>
                    <a:pt x="810" y="363"/>
                  </a:lnTo>
                  <a:lnTo>
                    <a:pt x="769" y="323"/>
                  </a:lnTo>
                  <a:lnTo>
                    <a:pt x="726" y="287"/>
                  </a:lnTo>
                  <a:lnTo>
                    <a:pt x="683" y="258"/>
                  </a:lnTo>
                  <a:lnTo>
                    <a:pt x="640" y="235"/>
                  </a:lnTo>
                  <a:lnTo>
                    <a:pt x="594" y="215"/>
                  </a:lnTo>
                  <a:lnTo>
                    <a:pt x="549" y="201"/>
                  </a:lnTo>
                  <a:lnTo>
                    <a:pt x="496" y="229"/>
                  </a:lnTo>
                  <a:lnTo>
                    <a:pt x="445" y="261"/>
                  </a:lnTo>
                  <a:lnTo>
                    <a:pt x="398" y="298"/>
                  </a:lnTo>
                  <a:lnTo>
                    <a:pt x="354" y="337"/>
                  </a:lnTo>
                  <a:lnTo>
                    <a:pt x="313" y="380"/>
                  </a:lnTo>
                  <a:lnTo>
                    <a:pt x="276" y="426"/>
                  </a:lnTo>
                  <a:lnTo>
                    <a:pt x="241" y="474"/>
                  </a:lnTo>
                  <a:lnTo>
                    <a:pt x="211" y="526"/>
                  </a:lnTo>
                  <a:lnTo>
                    <a:pt x="185" y="580"/>
                  </a:lnTo>
                  <a:lnTo>
                    <a:pt x="163" y="637"/>
                  </a:lnTo>
                  <a:lnTo>
                    <a:pt x="147" y="695"/>
                  </a:lnTo>
                  <a:lnTo>
                    <a:pt x="135" y="757"/>
                  </a:lnTo>
                  <a:lnTo>
                    <a:pt x="128" y="819"/>
                  </a:lnTo>
                  <a:lnTo>
                    <a:pt x="126" y="882"/>
                  </a:lnTo>
                  <a:lnTo>
                    <a:pt x="127" y="892"/>
                  </a:lnTo>
                  <a:lnTo>
                    <a:pt x="127" y="902"/>
                  </a:lnTo>
                  <a:lnTo>
                    <a:pt x="158" y="932"/>
                  </a:lnTo>
                  <a:lnTo>
                    <a:pt x="193" y="961"/>
                  </a:lnTo>
                  <a:lnTo>
                    <a:pt x="230" y="987"/>
                  </a:lnTo>
                  <a:lnTo>
                    <a:pt x="270" y="1010"/>
                  </a:lnTo>
                  <a:lnTo>
                    <a:pt x="314" y="1033"/>
                  </a:lnTo>
                  <a:lnTo>
                    <a:pt x="361" y="1053"/>
                  </a:lnTo>
                  <a:lnTo>
                    <a:pt x="349" y="1076"/>
                  </a:lnTo>
                  <a:lnTo>
                    <a:pt x="341" y="1100"/>
                  </a:lnTo>
                  <a:lnTo>
                    <a:pt x="337" y="1126"/>
                  </a:lnTo>
                  <a:lnTo>
                    <a:pt x="285" y="1105"/>
                  </a:lnTo>
                  <a:lnTo>
                    <a:pt x="236" y="1080"/>
                  </a:lnTo>
                  <a:lnTo>
                    <a:pt x="189" y="1053"/>
                  </a:lnTo>
                  <a:lnTo>
                    <a:pt x="147" y="1022"/>
                  </a:lnTo>
                  <a:lnTo>
                    <a:pt x="145" y="1021"/>
                  </a:lnTo>
                  <a:lnTo>
                    <a:pt x="144" y="1020"/>
                  </a:lnTo>
                  <a:lnTo>
                    <a:pt x="141" y="1018"/>
                  </a:lnTo>
                  <a:lnTo>
                    <a:pt x="156" y="1079"/>
                  </a:lnTo>
                  <a:lnTo>
                    <a:pt x="175" y="1136"/>
                  </a:lnTo>
                  <a:lnTo>
                    <a:pt x="199" y="1191"/>
                  </a:lnTo>
                  <a:lnTo>
                    <a:pt x="227" y="1244"/>
                  </a:lnTo>
                  <a:lnTo>
                    <a:pt x="259" y="1293"/>
                  </a:lnTo>
                  <a:lnTo>
                    <a:pt x="294" y="1340"/>
                  </a:lnTo>
                  <a:lnTo>
                    <a:pt x="333" y="1385"/>
                  </a:lnTo>
                  <a:lnTo>
                    <a:pt x="375" y="1425"/>
                  </a:lnTo>
                  <a:lnTo>
                    <a:pt x="421" y="1464"/>
                  </a:lnTo>
                  <a:lnTo>
                    <a:pt x="428" y="1388"/>
                  </a:lnTo>
                  <a:lnTo>
                    <a:pt x="441" y="1311"/>
                  </a:lnTo>
                  <a:lnTo>
                    <a:pt x="465" y="1320"/>
                  </a:lnTo>
                  <a:lnTo>
                    <a:pt x="491" y="1327"/>
                  </a:lnTo>
                  <a:lnTo>
                    <a:pt x="516" y="1330"/>
                  </a:lnTo>
                  <a:lnTo>
                    <a:pt x="508" y="1391"/>
                  </a:lnTo>
                  <a:lnTo>
                    <a:pt x="501" y="1453"/>
                  </a:lnTo>
                  <a:lnTo>
                    <a:pt x="498" y="1515"/>
                  </a:lnTo>
                  <a:lnTo>
                    <a:pt x="557" y="1546"/>
                  </a:lnTo>
                  <a:lnTo>
                    <a:pt x="619" y="1572"/>
                  </a:lnTo>
                  <a:lnTo>
                    <a:pt x="683" y="1591"/>
                  </a:lnTo>
                  <a:lnTo>
                    <a:pt x="749" y="1606"/>
                  </a:lnTo>
                  <a:lnTo>
                    <a:pt x="817" y="1615"/>
                  </a:lnTo>
                  <a:lnTo>
                    <a:pt x="887" y="1617"/>
                  </a:lnTo>
                  <a:lnTo>
                    <a:pt x="942" y="1614"/>
                  </a:lnTo>
                  <a:lnTo>
                    <a:pt x="996" y="1607"/>
                  </a:lnTo>
                  <a:lnTo>
                    <a:pt x="1049" y="1596"/>
                  </a:lnTo>
                  <a:lnTo>
                    <a:pt x="1100" y="1582"/>
                  </a:lnTo>
                  <a:lnTo>
                    <a:pt x="1120" y="1551"/>
                  </a:lnTo>
                  <a:lnTo>
                    <a:pt x="1136" y="1516"/>
                  </a:lnTo>
                  <a:lnTo>
                    <a:pt x="1149" y="1476"/>
                  </a:lnTo>
                  <a:lnTo>
                    <a:pt x="1159" y="1433"/>
                  </a:lnTo>
                  <a:lnTo>
                    <a:pt x="1166" y="1387"/>
                  </a:lnTo>
                  <a:lnTo>
                    <a:pt x="1170" y="1338"/>
                  </a:lnTo>
                  <a:lnTo>
                    <a:pt x="1190" y="1341"/>
                  </a:lnTo>
                  <a:lnTo>
                    <a:pt x="1207" y="1341"/>
                  </a:lnTo>
                  <a:lnTo>
                    <a:pt x="1229" y="1340"/>
                  </a:lnTo>
                  <a:lnTo>
                    <a:pt x="1251" y="1337"/>
                  </a:lnTo>
                  <a:lnTo>
                    <a:pt x="1246" y="1390"/>
                  </a:lnTo>
                  <a:lnTo>
                    <a:pt x="1238" y="1442"/>
                  </a:lnTo>
                  <a:lnTo>
                    <a:pt x="1226" y="1492"/>
                  </a:lnTo>
                  <a:lnTo>
                    <a:pt x="1211" y="1538"/>
                  </a:lnTo>
                  <a:lnTo>
                    <a:pt x="1262" y="1510"/>
                  </a:lnTo>
                  <a:lnTo>
                    <a:pt x="1310" y="1478"/>
                  </a:lnTo>
                  <a:lnTo>
                    <a:pt x="1357" y="1443"/>
                  </a:lnTo>
                  <a:lnTo>
                    <a:pt x="1400" y="1405"/>
                  </a:lnTo>
                  <a:lnTo>
                    <a:pt x="1440" y="1362"/>
                  </a:lnTo>
                  <a:lnTo>
                    <a:pt x="1477" y="1317"/>
                  </a:lnTo>
                  <a:lnTo>
                    <a:pt x="1508" y="1273"/>
                  </a:lnTo>
                  <a:lnTo>
                    <a:pt x="1535" y="1226"/>
                  </a:lnTo>
                  <a:lnTo>
                    <a:pt x="1560" y="1178"/>
                  </a:lnTo>
                  <a:lnTo>
                    <a:pt x="1581" y="1127"/>
                  </a:lnTo>
                  <a:lnTo>
                    <a:pt x="1597" y="1074"/>
                  </a:lnTo>
                  <a:lnTo>
                    <a:pt x="1611" y="1020"/>
                  </a:lnTo>
                  <a:lnTo>
                    <a:pt x="1571" y="1051"/>
                  </a:lnTo>
                  <a:lnTo>
                    <a:pt x="1530" y="1076"/>
                  </a:lnTo>
                  <a:lnTo>
                    <a:pt x="1486" y="1101"/>
                  </a:lnTo>
                  <a:lnTo>
                    <a:pt x="1439" y="1124"/>
                  </a:lnTo>
                  <a:lnTo>
                    <a:pt x="1389" y="1144"/>
                  </a:lnTo>
                  <a:lnTo>
                    <a:pt x="1386" y="1117"/>
                  </a:lnTo>
                  <a:lnTo>
                    <a:pt x="1379" y="1092"/>
                  </a:lnTo>
                  <a:lnTo>
                    <a:pt x="1369" y="1068"/>
                  </a:lnTo>
                  <a:lnTo>
                    <a:pt x="1421" y="1046"/>
                  </a:lnTo>
                  <a:lnTo>
                    <a:pt x="1470" y="1022"/>
                  </a:lnTo>
                  <a:lnTo>
                    <a:pt x="1514" y="996"/>
                  </a:lnTo>
                  <a:lnTo>
                    <a:pt x="1556" y="965"/>
                  </a:lnTo>
                  <a:lnTo>
                    <a:pt x="1593" y="933"/>
                  </a:lnTo>
                  <a:lnTo>
                    <a:pt x="1626" y="899"/>
                  </a:lnTo>
                  <a:lnTo>
                    <a:pt x="1627" y="879"/>
                  </a:lnTo>
                  <a:lnTo>
                    <a:pt x="1627" y="861"/>
                  </a:lnTo>
                  <a:lnTo>
                    <a:pt x="1622" y="793"/>
                  </a:lnTo>
                  <a:lnTo>
                    <a:pt x="1613" y="729"/>
                  </a:lnTo>
                  <a:lnTo>
                    <a:pt x="1597" y="665"/>
                  </a:lnTo>
                  <a:lnTo>
                    <a:pt x="1577" y="605"/>
                  </a:lnTo>
                  <a:lnTo>
                    <a:pt x="1552" y="546"/>
                  </a:lnTo>
                  <a:lnTo>
                    <a:pt x="1522" y="491"/>
                  </a:lnTo>
                  <a:lnTo>
                    <a:pt x="1486" y="438"/>
                  </a:lnTo>
                  <a:lnTo>
                    <a:pt x="1448" y="388"/>
                  </a:lnTo>
                  <a:lnTo>
                    <a:pt x="1405" y="342"/>
                  </a:lnTo>
                  <a:lnTo>
                    <a:pt x="1359" y="300"/>
                  </a:lnTo>
                  <a:lnTo>
                    <a:pt x="1298" y="320"/>
                  </a:lnTo>
                  <a:lnTo>
                    <a:pt x="1239" y="344"/>
                  </a:lnTo>
                  <a:lnTo>
                    <a:pt x="1181" y="372"/>
                  </a:lnTo>
                  <a:lnTo>
                    <a:pt x="1125" y="403"/>
                  </a:lnTo>
                  <a:lnTo>
                    <a:pt x="1113" y="381"/>
                  </a:lnTo>
                  <a:lnTo>
                    <a:pt x="1097" y="359"/>
                  </a:lnTo>
                  <a:lnTo>
                    <a:pt x="1079" y="340"/>
                  </a:lnTo>
                  <a:lnTo>
                    <a:pt x="1144" y="303"/>
                  </a:lnTo>
                  <a:lnTo>
                    <a:pt x="1212" y="271"/>
                  </a:lnTo>
                  <a:lnTo>
                    <a:pt x="1280" y="244"/>
                  </a:lnTo>
                  <a:lnTo>
                    <a:pt x="1227" y="213"/>
                  </a:lnTo>
                  <a:lnTo>
                    <a:pt x="1172" y="187"/>
                  </a:lnTo>
                  <a:lnTo>
                    <a:pt x="1115" y="165"/>
                  </a:lnTo>
                  <a:lnTo>
                    <a:pt x="1056" y="147"/>
                  </a:lnTo>
                  <a:lnTo>
                    <a:pt x="993" y="135"/>
                  </a:lnTo>
                  <a:lnTo>
                    <a:pt x="930" y="129"/>
                  </a:lnTo>
                  <a:lnTo>
                    <a:pt x="865" y="127"/>
                  </a:lnTo>
                  <a:close/>
                  <a:moveTo>
                    <a:pt x="863" y="0"/>
                  </a:moveTo>
                  <a:lnTo>
                    <a:pt x="938" y="2"/>
                  </a:lnTo>
                  <a:lnTo>
                    <a:pt x="1012" y="10"/>
                  </a:lnTo>
                  <a:lnTo>
                    <a:pt x="1083" y="24"/>
                  </a:lnTo>
                  <a:lnTo>
                    <a:pt x="1152" y="43"/>
                  </a:lnTo>
                  <a:lnTo>
                    <a:pt x="1219" y="68"/>
                  </a:lnTo>
                  <a:lnTo>
                    <a:pt x="1283" y="99"/>
                  </a:lnTo>
                  <a:lnTo>
                    <a:pt x="1345" y="134"/>
                  </a:lnTo>
                  <a:lnTo>
                    <a:pt x="1403" y="173"/>
                  </a:lnTo>
                  <a:lnTo>
                    <a:pt x="1458" y="218"/>
                  </a:lnTo>
                  <a:lnTo>
                    <a:pt x="1509" y="268"/>
                  </a:lnTo>
                  <a:lnTo>
                    <a:pt x="1557" y="321"/>
                  </a:lnTo>
                  <a:lnTo>
                    <a:pt x="1600" y="377"/>
                  </a:lnTo>
                  <a:lnTo>
                    <a:pt x="1638" y="438"/>
                  </a:lnTo>
                  <a:lnTo>
                    <a:pt x="1671" y="501"/>
                  </a:lnTo>
                  <a:lnTo>
                    <a:pt x="1699" y="568"/>
                  </a:lnTo>
                  <a:lnTo>
                    <a:pt x="1721" y="637"/>
                  </a:lnTo>
                  <a:lnTo>
                    <a:pt x="1738" y="709"/>
                  </a:lnTo>
                  <a:lnTo>
                    <a:pt x="1749" y="783"/>
                  </a:lnTo>
                  <a:lnTo>
                    <a:pt x="1753" y="858"/>
                  </a:lnTo>
                  <a:lnTo>
                    <a:pt x="1751" y="933"/>
                  </a:lnTo>
                  <a:lnTo>
                    <a:pt x="1743" y="1006"/>
                  </a:lnTo>
                  <a:lnTo>
                    <a:pt x="1730" y="1076"/>
                  </a:lnTo>
                  <a:lnTo>
                    <a:pt x="1710" y="1146"/>
                  </a:lnTo>
                  <a:lnTo>
                    <a:pt x="1685" y="1212"/>
                  </a:lnTo>
                  <a:lnTo>
                    <a:pt x="1654" y="1276"/>
                  </a:lnTo>
                  <a:lnTo>
                    <a:pt x="1618" y="1337"/>
                  </a:lnTo>
                  <a:lnTo>
                    <a:pt x="1579" y="1394"/>
                  </a:lnTo>
                  <a:lnTo>
                    <a:pt x="1534" y="1449"/>
                  </a:lnTo>
                  <a:lnTo>
                    <a:pt x="1484" y="1500"/>
                  </a:lnTo>
                  <a:lnTo>
                    <a:pt x="1431" y="1548"/>
                  </a:lnTo>
                  <a:lnTo>
                    <a:pt x="1374" y="1590"/>
                  </a:lnTo>
                  <a:lnTo>
                    <a:pt x="1313" y="1628"/>
                  </a:lnTo>
                  <a:lnTo>
                    <a:pt x="1249" y="1661"/>
                  </a:lnTo>
                  <a:lnTo>
                    <a:pt x="1181" y="1689"/>
                  </a:lnTo>
                  <a:lnTo>
                    <a:pt x="1112" y="1711"/>
                  </a:lnTo>
                  <a:lnTo>
                    <a:pt x="1040" y="1727"/>
                  </a:lnTo>
                  <a:lnTo>
                    <a:pt x="965" y="1738"/>
                  </a:lnTo>
                  <a:lnTo>
                    <a:pt x="889" y="1742"/>
                  </a:lnTo>
                  <a:lnTo>
                    <a:pt x="814" y="1741"/>
                  </a:lnTo>
                  <a:lnTo>
                    <a:pt x="742" y="1733"/>
                  </a:lnTo>
                  <a:lnTo>
                    <a:pt x="670" y="1718"/>
                  </a:lnTo>
                  <a:lnTo>
                    <a:pt x="600" y="1699"/>
                  </a:lnTo>
                  <a:lnTo>
                    <a:pt x="534" y="1674"/>
                  </a:lnTo>
                  <a:lnTo>
                    <a:pt x="469" y="1644"/>
                  </a:lnTo>
                  <a:lnTo>
                    <a:pt x="408" y="1609"/>
                  </a:lnTo>
                  <a:lnTo>
                    <a:pt x="350" y="1569"/>
                  </a:lnTo>
                  <a:lnTo>
                    <a:pt x="294" y="1524"/>
                  </a:lnTo>
                  <a:lnTo>
                    <a:pt x="243" y="1475"/>
                  </a:lnTo>
                  <a:lnTo>
                    <a:pt x="196" y="1422"/>
                  </a:lnTo>
                  <a:lnTo>
                    <a:pt x="153" y="1365"/>
                  </a:lnTo>
                  <a:lnTo>
                    <a:pt x="114" y="1305"/>
                  </a:lnTo>
                  <a:lnTo>
                    <a:pt x="81" y="1242"/>
                  </a:lnTo>
                  <a:lnTo>
                    <a:pt x="53" y="1175"/>
                  </a:lnTo>
                  <a:lnTo>
                    <a:pt x="31" y="1106"/>
                  </a:lnTo>
                  <a:lnTo>
                    <a:pt x="15" y="1034"/>
                  </a:lnTo>
                  <a:lnTo>
                    <a:pt x="4" y="960"/>
                  </a:lnTo>
                  <a:lnTo>
                    <a:pt x="0" y="884"/>
                  </a:lnTo>
                  <a:lnTo>
                    <a:pt x="2" y="810"/>
                  </a:lnTo>
                  <a:lnTo>
                    <a:pt x="9" y="737"/>
                  </a:lnTo>
                  <a:lnTo>
                    <a:pt x="24" y="665"/>
                  </a:lnTo>
                  <a:lnTo>
                    <a:pt x="44" y="597"/>
                  </a:lnTo>
                  <a:lnTo>
                    <a:pt x="69" y="530"/>
                  </a:lnTo>
                  <a:lnTo>
                    <a:pt x="99" y="467"/>
                  </a:lnTo>
                  <a:lnTo>
                    <a:pt x="134" y="406"/>
                  </a:lnTo>
                  <a:lnTo>
                    <a:pt x="174" y="349"/>
                  </a:lnTo>
                  <a:lnTo>
                    <a:pt x="219" y="294"/>
                  </a:lnTo>
                  <a:lnTo>
                    <a:pt x="268" y="242"/>
                  </a:lnTo>
                  <a:lnTo>
                    <a:pt x="321" y="195"/>
                  </a:lnTo>
                  <a:lnTo>
                    <a:pt x="380" y="152"/>
                  </a:lnTo>
                  <a:lnTo>
                    <a:pt x="440" y="114"/>
                  </a:lnTo>
                  <a:lnTo>
                    <a:pt x="504" y="82"/>
                  </a:lnTo>
                  <a:lnTo>
                    <a:pt x="571" y="54"/>
                  </a:lnTo>
                  <a:lnTo>
                    <a:pt x="641" y="31"/>
                  </a:lnTo>
                  <a:lnTo>
                    <a:pt x="712" y="14"/>
                  </a:lnTo>
                  <a:lnTo>
                    <a:pt x="787" y="4"/>
                  </a:lnTo>
                  <a:lnTo>
                    <a:pt x="863" y="0"/>
                  </a:lnTo>
                  <a:close/>
                </a:path>
              </a:pathLst>
            </a:custGeom>
            <a:ln w="19050">
              <a:noFill/>
            </a:ln>
          </p:spPr>
          <p:style>
            <a:lnRef idx="2">
              <a:schemeClr val="accent3"/>
            </a:lnRef>
            <a:fillRef idx="1">
              <a:schemeClr val="lt1"/>
            </a:fillRef>
            <a:effectRef idx="0">
              <a:schemeClr val="accent3"/>
            </a:effectRef>
            <a:fontRef idx="minor">
              <a:schemeClr val="dk1"/>
            </a:fontRef>
          </p:style>
          <p:txBody>
            <a:bodyPr vert="horz" wrap="square" lIns="91427" tIns="45713" rIns="91427" bIns="45713" numCol="1" anchor="t" anchorCtr="0" compatLnSpc="1"/>
            <a:lstStyle/>
            <a:p>
              <a:pPr defTabSz="932180"/>
              <a:endParaRPr lang="en-GB" sz="900">
                <a:solidFill>
                  <a:srgbClr val="FFFFFF"/>
                </a:solidFill>
              </a:endParaRPr>
            </a:p>
          </p:txBody>
        </p:sp>
        <p:grpSp>
          <p:nvGrpSpPr>
            <p:cNvPr id="4" name="Group 4"/>
            <p:cNvGrpSpPr>
              <a:grpSpLocks noChangeAspect="1"/>
            </p:cNvGrpSpPr>
            <p:nvPr/>
          </p:nvGrpSpPr>
          <p:grpSpPr bwMode="auto">
            <a:xfrm>
              <a:off x="8059730" y="1711886"/>
              <a:ext cx="379870" cy="495042"/>
              <a:chOff x="4012" y="1218"/>
              <a:chExt cx="620" cy="864"/>
            </a:xfrm>
            <a:solidFill>
              <a:schemeClr val="accent3"/>
            </a:solidFill>
          </p:grpSpPr>
          <p:sp>
            <p:nvSpPr>
              <p:cNvPr id="166" name="Freeform 6"/>
              <p:cNvSpPr>
                <a:spLocks noEditPoints="1"/>
              </p:cNvSpPr>
              <p:nvPr/>
            </p:nvSpPr>
            <p:spPr bwMode="auto">
              <a:xfrm>
                <a:off x="4190" y="1218"/>
                <a:ext cx="442" cy="864"/>
              </a:xfrm>
              <a:custGeom>
                <a:avLst/>
                <a:gdLst>
                  <a:gd name="T0" fmla="*/ 1547 w 1766"/>
                  <a:gd name="T1" fmla="*/ 3217 h 3458"/>
                  <a:gd name="T2" fmla="*/ 195 w 1766"/>
                  <a:gd name="T3" fmla="*/ 3054 h 3458"/>
                  <a:gd name="T4" fmla="*/ 195 w 1766"/>
                  <a:gd name="T5" fmla="*/ 3240 h 3458"/>
                  <a:gd name="T6" fmla="*/ 218 w 1766"/>
                  <a:gd name="T7" fmla="*/ 2908 h 3458"/>
                  <a:gd name="T8" fmla="*/ 218 w 1766"/>
                  <a:gd name="T9" fmla="*/ 2724 h 3458"/>
                  <a:gd name="T10" fmla="*/ 489 w 1766"/>
                  <a:gd name="T11" fmla="*/ 2931 h 3458"/>
                  <a:gd name="T12" fmla="*/ 314 w 1766"/>
                  <a:gd name="T13" fmla="*/ 2348 h 3458"/>
                  <a:gd name="T14" fmla="*/ 195 w 1766"/>
                  <a:gd name="T15" fmla="*/ 2578 h 3458"/>
                  <a:gd name="T16" fmla="*/ 218 w 1766"/>
                  <a:gd name="T17" fmla="*/ 2556 h 3458"/>
                  <a:gd name="T18" fmla="*/ 316 w 1766"/>
                  <a:gd name="T19" fmla="*/ 2372 h 3458"/>
                  <a:gd name="T20" fmla="*/ 22 w 1766"/>
                  <a:gd name="T21" fmla="*/ 1204 h 3458"/>
                  <a:gd name="T22" fmla="*/ 0 w 1766"/>
                  <a:gd name="T23" fmla="*/ 1204 h 3458"/>
                  <a:gd name="T24" fmla="*/ 1547 w 1766"/>
                  <a:gd name="T25" fmla="*/ 775 h 3458"/>
                  <a:gd name="T26" fmla="*/ 195 w 1766"/>
                  <a:gd name="T27" fmla="*/ 595 h 3458"/>
                  <a:gd name="T28" fmla="*/ 195 w 1766"/>
                  <a:gd name="T29" fmla="*/ 797 h 3458"/>
                  <a:gd name="T30" fmla="*/ 218 w 1766"/>
                  <a:gd name="T31" fmla="*/ 429 h 3458"/>
                  <a:gd name="T32" fmla="*/ 218 w 1766"/>
                  <a:gd name="T33" fmla="*/ 288 h 3458"/>
                  <a:gd name="T34" fmla="*/ 1569 w 1766"/>
                  <a:gd name="T35" fmla="*/ 452 h 3458"/>
                  <a:gd name="T36" fmla="*/ 243 w 1766"/>
                  <a:gd name="T37" fmla="*/ 0 h 3458"/>
                  <a:gd name="T38" fmla="*/ 1599 w 1766"/>
                  <a:gd name="T39" fmla="*/ 12 h 3458"/>
                  <a:gd name="T40" fmla="*/ 1694 w 1766"/>
                  <a:gd name="T41" fmla="*/ 64 h 3458"/>
                  <a:gd name="T42" fmla="*/ 1753 w 1766"/>
                  <a:gd name="T43" fmla="*/ 149 h 3458"/>
                  <a:gd name="T44" fmla="*/ 1766 w 1766"/>
                  <a:gd name="T45" fmla="*/ 3241 h 3458"/>
                  <a:gd name="T46" fmla="*/ 1739 w 1766"/>
                  <a:gd name="T47" fmla="*/ 3340 h 3458"/>
                  <a:gd name="T48" fmla="*/ 1666 w 1766"/>
                  <a:gd name="T49" fmla="*/ 3416 h 3458"/>
                  <a:gd name="T50" fmla="*/ 1562 w 1766"/>
                  <a:gd name="T51" fmla="*/ 3455 h 3458"/>
                  <a:gd name="T52" fmla="*/ 204 w 1766"/>
                  <a:gd name="T53" fmla="*/ 3455 h 3458"/>
                  <a:gd name="T54" fmla="*/ 100 w 1766"/>
                  <a:gd name="T55" fmla="*/ 3416 h 3458"/>
                  <a:gd name="T56" fmla="*/ 27 w 1766"/>
                  <a:gd name="T57" fmla="*/ 3340 h 3458"/>
                  <a:gd name="T58" fmla="*/ 0 w 1766"/>
                  <a:gd name="T59" fmla="*/ 3241 h 3458"/>
                  <a:gd name="T60" fmla="*/ 22 w 1766"/>
                  <a:gd name="T61" fmla="*/ 3241 h 3458"/>
                  <a:gd name="T62" fmla="*/ 47 w 1766"/>
                  <a:gd name="T63" fmla="*/ 3330 h 3458"/>
                  <a:gd name="T64" fmla="*/ 112 w 1766"/>
                  <a:gd name="T65" fmla="*/ 3398 h 3458"/>
                  <a:gd name="T66" fmla="*/ 207 w 1766"/>
                  <a:gd name="T67" fmla="*/ 3433 h 3458"/>
                  <a:gd name="T68" fmla="*/ 1558 w 1766"/>
                  <a:gd name="T69" fmla="*/ 3433 h 3458"/>
                  <a:gd name="T70" fmla="*/ 1652 w 1766"/>
                  <a:gd name="T71" fmla="*/ 3398 h 3458"/>
                  <a:gd name="T72" fmla="*/ 1719 w 1766"/>
                  <a:gd name="T73" fmla="*/ 3330 h 3458"/>
                  <a:gd name="T74" fmla="*/ 1743 w 1766"/>
                  <a:gd name="T75" fmla="*/ 3241 h 3458"/>
                  <a:gd name="T76" fmla="*/ 1731 w 1766"/>
                  <a:gd name="T77" fmla="*/ 156 h 3458"/>
                  <a:gd name="T78" fmla="*/ 1678 w 1766"/>
                  <a:gd name="T79" fmla="*/ 80 h 3458"/>
                  <a:gd name="T80" fmla="*/ 1591 w 1766"/>
                  <a:gd name="T81" fmla="*/ 33 h 3458"/>
                  <a:gd name="T82" fmla="*/ 243 w 1766"/>
                  <a:gd name="T83" fmla="*/ 23 h 3458"/>
                  <a:gd name="T84" fmla="*/ 142 w 1766"/>
                  <a:gd name="T85" fmla="*/ 45 h 3458"/>
                  <a:gd name="T86" fmla="*/ 65 w 1766"/>
                  <a:gd name="T87" fmla="*/ 103 h 3458"/>
                  <a:gd name="T88" fmla="*/ 25 w 1766"/>
                  <a:gd name="T89" fmla="*/ 186 h 3458"/>
                  <a:gd name="T90" fmla="*/ 0 w 1766"/>
                  <a:gd name="T91" fmla="*/ 1011 h 3458"/>
                  <a:gd name="T92" fmla="*/ 12 w 1766"/>
                  <a:gd name="T93" fmla="*/ 149 h 3458"/>
                  <a:gd name="T94" fmla="*/ 71 w 1766"/>
                  <a:gd name="T95" fmla="*/ 64 h 3458"/>
                  <a:gd name="T96" fmla="*/ 166 w 1766"/>
                  <a:gd name="T97" fmla="*/ 12 h 3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66" h="3458">
                    <a:moveTo>
                      <a:pt x="218" y="3076"/>
                    </a:moveTo>
                    <a:lnTo>
                      <a:pt x="218" y="3217"/>
                    </a:lnTo>
                    <a:lnTo>
                      <a:pt x="1547" y="3217"/>
                    </a:lnTo>
                    <a:lnTo>
                      <a:pt x="1547" y="3076"/>
                    </a:lnTo>
                    <a:lnTo>
                      <a:pt x="218" y="3076"/>
                    </a:lnTo>
                    <a:close/>
                    <a:moveTo>
                      <a:pt x="195" y="3054"/>
                    </a:moveTo>
                    <a:lnTo>
                      <a:pt x="1569" y="3054"/>
                    </a:lnTo>
                    <a:lnTo>
                      <a:pt x="1569" y="3240"/>
                    </a:lnTo>
                    <a:lnTo>
                      <a:pt x="195" y="3240"/>
                    </a:lnTo>
                    <a:lnTo>
                      <a:pt x="195" y="3054"/>
                    </a:lnTo>
                    <a:close/>
                    <a:moveTo>
                      <a:pt x="218" y="2724"/>
                    </a:moveTo>
                    <a:lnTo>
                      <a:pt x="218" y="2908"/>
                    </a:lnTo>
                    <a:lnTo>
                      <a:pt x="465" y="2908"/>
                    </a:lnTo>
                    <a:lnTo>
                      <a:pt x="465" y="2724"/>
                    </a:lnTo>
                    <a:lnTo>
                      <a:pt x="218" y="2724"/>
                    </a:lnTo>
                    <a:close/>
                    <a:moveTo>
                      <a:pt x="195" y="2701"/>
                    </a:moveTo>
                    <a:lnTo>
                      <a:pt x="489" y="2701"/>
                    </a:lnTo>
                    <a:lnTo>
                      <a:pt x="489" y="2931"/>
                    </a:lnTo>
                    <a:lnTo>
                      <a:pt x="195" y="2931"/>
                    </a:lnTo>
                    <a:lnTo>
                      <a:pt x="195" y="2701"/>
                    </a:lnTo>
                    <a:close/>
                    <a:moveTo>
                      <a:pt x="314" y="2348"/>
                    </a:moveTo>
                    <a:lnTo>
                      <a:pt x="489" y="2348"/>
                    </a:lnTo>
                    <a:lnTo>
                      <a:pt x="489" y="2578"/>
                    </a:lnTo>
                    <a:lnTo>
                      <a:pt x="195" y="2578"/>
                    </a:lnTo>
                    <a:lnTo>
                      <a:pt x="195" y="2445"/>
                    </a:lnTo>
                    <a:lnTo>
                      <a:pt x="218" y="2445"/>
                    </a:lnTo>
                    <a:lnTo>
                      <a:pt x="218" y="2556"/>
                    </a:lnTo>
                    <a:lnTo>
                      <a:pt x="465" y="2556"/>
                    </a:lnTo>
                    <a:lnTo>
                      <a:pt x="465" y="2372"/>
                    </a:lnTo>
                    <a:lnTo>
                      <a:pt x="316" y="2372"/>
                    </a:lnTo>
                    <a:lnTo>
                      <a:pt x="314" y="2348"/>
                    </a:lnTo>
                    <a:close/>
                    <a:moveTo>
                      <a:pt x="0" y="1204"/>
                    </a:moveTo>
                    <a:lnTo>
                      <a:pt x="22" y="1204"/>
                    </a:lnTo>
                    <a:lnTo>
                      <a:pt x="22" y="1558"/>
                    </a:lnTo>
                    <a:lnTo>
                      <a:pt x="0" y="1558"/>
                    </a:lnTo>
                    <a:lnTo>
                      <a:pt x="0" y="1204"/>
                    </a:lnTo>
                    <a:close/>
                    <a:moveTo>
                      <a:pt x="218" y="618"/>
                    </a:moveTo>
                    <a:lnTo>
                      <a:pt x="218" y="775"/>
                    </a:lnTo>
                    <a:lnTo>
                      <a:pt x="1547" y="775"/>
                    </a:lnTo>
                    <a:lnTo>
                      <a:pt x="1547" y="618"/>
                    </a:lnTo>
                    <a:lnTo>
                      <a:pt x="218" y="618"/>
                    </a:lnTo>
                    <a:close/>
                    <a:moveTo>
                      <a:pt x="195" y="595"/>
                    </a:moveTo>
                    <a:lnTo>
                      <a:pt x="1569" y="595"/>
                    </a:lnTo>
                    <a:lnTo>
                      <a:pt x="1569" y="797"/>
                    </a:lnTo>
                    <a:lnTo>
                      <a:pt x="195" y="797"/>
                    </a:lnTo>
                    <a:lnTo>
                      <a:pt x="195" y="595"/>
                    </a:lnTo>
                    <a:close/>
                    <a:moveTo>
                      <a:pt x="218" y="288"/>
                    </a:moveTo>
                    <a:lnTo>
                      <a:pt x="218" y="429"/>
                    </a:lnTo>
                    <a:lnTo>
                      <a:pt x="1547" y="429"/>
                    </a:lnTo>
                    <a:lnTo>
                      <a:pt x="1547" y="288"/>
                    </a:lnTo>
                    <a:lnTo>
                      <a:pt x="218" y="288"/>
                    </a:lnTo>
                    <a:close/>
                    <a:moveTo>
                      <a:pt x="195" y="265"/>
                    </a:moveTo>
                    <a:lnTo>
                      <a:pt x="1569" y="265"/>
                    </a:lnTo>
                    <a:lnTo>
                      <a:pt x="1569" y="452"/>
                    </a:lnTo>
                    <a:lnTo>
                      <a:pt x="195" y="452"/>
                    </a:lnTo>
                    <a:lnTo>
                      <a:pt x="195" y="265"/>
                    </a:lnTo>
                    <a:close/>
                    <a:moveTo>
                      <a:pt x="243" y="0"/>
                    </a:moveTo>
                    <a:lnTo>
                      <a:pt x="1522" y="0"/>
                    </a:lnTo>
                    <a:lnTo>
                      <a:pt x="1562" y="3"/>
                    </a:lnTo>
                    <a:lnTo>
                      <a:pt x="1599" y="12"/>
                    </a:lnTo>
                    <a:lnTo>
                      <a:pt x="1635" y="24"/>
                    </a:lnTo>
                    <a:lnTo>
                      <a:pt x="1666" y="42"/>
                    </a:lnTo>
                    <a:lnTo>
                      <a:pt x="1694" y="64"/>
                    </a:lnTo>
                    <a:lnTo>
                      <a:pt x="1719" y="90"/>
                    </a:lnTo>
                    <a:lnTo>
                      <a:pt x="1739" y="118"/>
                    </a:lnTo>
                    <a:lnTo>
                      <a:pt x="1753" y="149"/>
                    </a:lnTo>
                    <a:lnTo>
                      <a:pt x="1763" y="182"/>
                    </a:lnTo>
                    <a:lnTo>
                      <a:pt x="1766" y="218"/>
                    </a:lnTo>
                    <a:lnTo>
                      <a:pt x="1766" y="3241"/>
                    </a:lnTo>
                    <a:lnTo>
                      <a:pt x="1763" y="3276"/>
                    </a:lnTo>
                    <a:lnTo>
                      <a:pt x="1753" y="3310"/>
                    </a:lnTo>
                    <a:lnTo>
                      <a:pt x="1739" y="3340"/>
                    </a:lnTo>
                    <a:lnTo>
                      <a:pt x="1719" y="3369"/>
                    </a:lnTo>
                    <a:lnTo>
                      <a:pt x="1694" y="3394"/>
                    </a:lnTo>
                    <a:lnTo>
                      <a:pt x="1666" y="3416"/>
                    </a:lnTo>
                    <a:lnTo>
                      <a:pt x="1635" y="3434"/>
                    </a:lnTo>
                    <a:lnTo>
                      <a:pt x="1599" y="3446"/>
                    </a:lnTo>
                    <a:lnTo>
                      <a:pt x="1562" y="3455"/>
                    </a:lnTo>
                    <a:lnTo>
                      <a:pt x="1522" y="3458"/>
                    </a:lnTo>
                    <a:lnTo>
                      <a:pt x="243" y="3458"/>
                    </a:lnTo>
                    <a:lnTo>
                      <a:pt x="204" y="3455"/>
                    </a:lnTo>
                    <a:lnTo>
                      <a:pt x="166" y="3446"/>
                    </a:lnTo>
                    <a:lnTo>
                      <a:pt x="131" y="3434"/>
                    </a:lnTo>
                    <a:lnTo>
                      <a:pt x="100" y="3416"/>
                    </a:lnTo>
                    <a:lnTo>
                      <a:pt x="71" y="3394"/>
                    </a:lnTo>
                    <a:lnTo>
                      <a:pt x="46" y="3369"/>
                    </a:lnTo>
                    <a:lnTo>
                      <a:pt x="27" y="3340"/>
                    </a:lnTo>
                    <a:lnTo>
                      <a:pt x="12" y="3310"/>
                    </a:lnTo>
                    <a:lnTo>
                      <a:pt x="3" y="3276"/>
                    </a:lnTo>
                    <a:lnTo>
                      <a:pt x="0" y="3241"/>
                    </a:lnTo>
                    <a:lnTo>
                      <a:pt x="0" y="2408"/>
                    </a:lnTo>
                    <a:lnTo>
                      <a:pt x="22" y="2408"/>
                    </a:lnTo>
                    <a:lnTo>
                      <a:pt x="22" y="3241"/>
                    </a:lnTo>
                    <a:lnTo>
                      <a:pt x="25" y="3272"/>
                    </a:lnTo>
                    <a:lnTo>
                      <a:pt x="33" y="3303"/>
                    </a:lnTo>
                    <a:lnTo>
                      <a:pt x="47" y="3330"/>
                    </a:lnTo>
                    <a:lnTo>
                      <a:pt x="65" y="3356"/>
                    </a:lnTo>
                    <a:lnTo>
                      <a:pt x="87" y="3378"/>
                    </a:lnTo>
                    <a:lnTo>
                      <a:pt x="112" y="3398"/>
                    </a:lnTo>
                    <a:lnTo>
                      <a:pt x="142" y="3414"/>
                    </a:lnTo>
                    <a:lnTo>
                      <a:pt x="173" y="3425"/>
                    </a:lnTo>
                    <a:lnTo>
                      <a:pt x="207" y="3433"/>
                    </a:lnTo>
                    <a:lnTo>
                      <a:pt x="243" y="3435"/>
                    </a:lnTo>
                    <a:lnTo>
                      <a:pt x="1522" y="3435"/>
                    </a:lnTo>
                    <a:lnTo>
                      <a:pt x="1558" y="3433"/>
                    </a:lnTo>
                    <a:lnTo>
                      <a:pt x="1591" y="3425"/>
                    </a:lnTo>
                    <a:lnTo>
                      <a:pt x="1624" y="3414"/>
                    </a:lnTo>
                    <a:lnTo>
                      <a:pt x="1652" y="3398"/>
                    </a:lnTo>
                    <a:lnTo>
                      <a:pt x="1678" y="3378"/>
                    </a:lnTo>
                    <a:lnTo>
                      <a:pt x="1700" y="3356"/>
                    </a:lnTo>
                    <a:lnTo>
                      <a:pt x="1719" y="3330"/>
                    </a:lnTo>
                    <a:lnTo>
                      <a:pt x="1731" y="3303"/>
                    </a:lnTo>
                    <a:lnTo>
                      <a:pt x="1740" y="3272"/>
                    </a:lnTo>
                    <a:lnTo>
                      <a:pt x="1743" y="3241"/>
                    </a:lnTo>
                    <a:lnTo>
                      <a:pt x="1743" y="218"/>
                    </a:lnTo>
                    <a:lnTo>
                      <a:pt x="1740" y="186"/>
                    </a:lnTo>
                    <a:lnTo>
                      <a:pt x="1731" y="156"/>
                    </a:lnTo>
                    <a:lnTo>
                      <a:pt x="1719" y="128"/>
                    </a:lnTo>
                    <a:lnTo>
                      <a:pt x="1700" y="103"/>
                    </a:lnTo>
                    <a:lnTo>
                      <a:pt x="1678" y="80"/>
                    </a:lnTo>
                    <a:lnTo>
                      <a:pt x="1652" y="61"/>
                    </a:lnTo>
                    <a:lnTo>
                      <a:pt x="1624" y="45"/>
                    </a:lnTo>
                    <a:lnTo>
                      <a:pt x="1591" y="33"/>
                    </a:lnTo>
                    <a:lnTo>
                      <a:pt x="1558" y="25"/>
                    </a:lnTo>
                    <a:lnTo>
                      <a:pt x="1522" y="23"/>
                    </a:lnTo>
                    <a:lnTo>
                      <a:pt x="243" y="23"/>
                    </a:lnTo>
                    <a:lnTo>
                      <a:pt x="207" y="25"/>
                    </a:lnTo>
                    <a:lnTo>
                      <a:pt x="173" y="33"/>
                    </a:lnTo>
                    <a:lnTo>
                      <a:pt x="142" y="45"/>
                    </a:lnTo>
                    <a:lnTo>
                      <a:pt x="112" y="61"/>
                    </a:lnTo>
                    <a:lnTo>
                      <a:pt x="87" y="80"/>
                    </a:lnTo>
                    <a:lnTo>
                      <a:pt x="65" y="103"/>
                    </a:lnTo>
                    <a:lnTo>
                      <a:pt x="47" y="128"/>
                    </a:lnTo>
                    <a:lnTo>
                      <a:pt x="33" y="156"/>
                    </a:lnTo>
                    <a:lnTo>
                      <a:pt x="25" y="186"/>
                    </a:lnTo>
                    <a:lnTo>
                      <a:pt x="22" y="218"/>
                    </a:lnTo>
                    <a:lnTo>
                      <a:pt x="22" y="1011"/>
                    </a:lnTo>
                    <a:lnTo>
                      <a:pt x="0" y="1011"/>
                    </a:lnTo>
                    <a:lnTo>
                      <a:pt x="0" y="218"/>
                    </a:lnTo>
                    <a:lnTo>
                      <a:pt x="3" y="182"/>
                    </a:lnTo>
                    <a:lnTo>
                      <a:pt x="12" y="149"/>
                    </a:lnTo>
                    <a:lnTo>
                      <a:pt x="27" y="118"/>
                    </a:lnTo>
                    <a:lnTo>
                      <a:pt x="46" y="90"/>
                    </a:lnTo>
                    <a:lnTo>
                      <a:pt x="71" y="64"/>
                    </a:lnTo>
                    <a:lnTo>
                      <a:pt x="100" y="42"/>
                    </a:lnTo>
                    <a:lnTo>
                      <a:pt x="131" y="24"/>
                    </a:lnTo>
                    <a:lnTo>
                      <a:pt x="166" y="12"/>
                    </a:lnTo>
                    <a:lnTo>
                      <a:pt x="204" y="3"/>
                    </a:lnTo>
                    <a:lnTo>
                      <a:pt x="243" y="0"/>
                    </a:lnTo>
                    <a:close/>
                  </a:path>
                </a:pathLst>
              </a:custGeom>
              <a:solidFill>
                <a:srgbClr val="FFFFFF"/>
              </a:solidFill>
              <a:ln w="0">
                <a:solidFill>
                  <a:srgbClr val="FFFFFF"/>
                </a:solidFill>
                <a:prstDash val="solid"/>
                <a:round/>
              </a:ln>
            </p:spPr>
            <p:txBody>
              <a:bodyPr vert="horz" wrap="square" lIns="91427" tIns="45713" rIns="91427" bIns="45713" numCol="1" anchor="t" anchorCtr="0" compatLnSpc="1"/>
              <a:lstStyle/>
              <a:p>
                <a:pPr defTabSz="932180"/>
                <a:endParaRPr lang="en-GB" sz="900">
                  <a:solidFill>
                    <a:srgbClr val="FFFFFF"/>
                  </a:solidFill>
                </a:endParaRPr>
              </a:p>
            </p:txBody>
          </p:sp>
          <p:sp>
            <p:nvSpPr>
              <p:cNvPr id="167" name="Freeform 7"/>
              <p:cNvSpPr>
                <a:spLocks noEditPoints="1"/>
              </p:cNvSpPr>
              <p:nvPr/>
            </p:nvSpPr>
            <p:spPr bwMode="auto">
              <a:xfrm>
                <a:off x="4012" y="1465"/>
                <a:ext cx="300" cy="370"/>
              </a:xfrm>
              <a:custGeom>
                <a:avLst/>
                <a:gdLst>
                  <a:gd name="T0" fmla="*/ 630 w 1202"/>
                  <a:gd name="T1" fmla="*/ 234 h 1478"/>
                  <a:gd name="T2" fmla="*/ 596 w 1202"/>
                  <a:gd name="T3" fmla="*/ 255 h 1478"/>
                  <a:gd name="T4" fmla="*/ 555 w 1202"/>
                  <a:gd name="T5" fmla="*/ 347 h 1478"/>
                  <a:gd name="T6" fmla="*/ 927 w 1202"/>
                  <a:gd name="T7" fmla="*/ 616 h 1478"/>
                  <a:gd name="T8" fmla="*/ 967 w 1202"/>
                  <a:gd name="T9" fmla="*/ 468 h 1478"/>
                  <a:gd name="T10" fmla="*/ 981 w 1202"/>
                  <a:gd name="T11" fmla="*/ 375 h 1478"/>
                  <a:gd name="T12" fmla="*/ 965 w 1202"/>
                  <a:gd name="T13" fmla="*/ 331 h 1478"/>
                  <a:gd name="T14" fmla="*/ 935 w 1202"/>
                  <a:gd name="T15" fmla="*/ 292 h 1478"/>
                  <a:gd name="T16" fmla="*/ 846 w 1202"/>
                  <a:gd name="T17" fmla="*/ 258 h 1478"/>
                  <a:gd name="T18" fmla="*/ 721 w 1202"/>
                  <a:gd name="T19" fmla="*/ 226 h 1478"/>
                  <a:gd name="T20" fmla="*/ 697 w 1202"/>
                  <a:gd name="T21" fmla="*/ 199 h 1478"/>
                  <a:gd name="T22" fmla="*/ 824 w 1202"/>
                  <a:gd name="T23" fmla="*/ 229 h 1478"/>
                  <a:gd name="T24" fmla="*/ 930 w 1202"/>
                  <a:gd name="T25" fmla="*/ 264 h 1478"/>
                  <a:gd name="T26" fmla="*/ 985 w 1202"/>
                  <a:gd name="T27" fmla="*/ 319 h 1478"/>
                  <a:gd name="T28" fmla="*/ 1004 w 1202"/>
                  <a:gd name="T29" fmla="*/ 390 h 1478"/>
                  <a:gd name="T30" fmla="*/ 984 w 1202"/>
                  <a:gd name="T31" fmla="*/ 495 h 1478"/>
                  <a:gd name="T32" fmla="*/ 484 w 1202"/>
                  <a:gd name="T33" fmla="*/ 517 h 1478"/>
                  <a:gd name="T34" fmla="*/ 541 w 1202"/>
                  <a:gd name="T35" fmla="*/ 314 h 1478"/>
                  <a:gd name="T36" fmla="*/ 586 w 1202"/>
                  <a:gd name="T37" fmla="*/ 233 h 1478"/>
                  <a:gd name="T38" fmla="*/ 651 w 1202"/>
                  <a:gd name="T39" fmla="*/ 199 h 1478"/>
                  <a:gd name="T40" fmla="*/ 592 w 1202"/>
                  <a:gd name="T41" fmla="*/ 32 h 1478"/>
                  <a:gd name="T42" fmla="*/ 463 w 1202"/>
                  <a:gd name="T43" fmla="*/ 106 h 1478"/>
                  <a:gd name="T44" fmla="*/ 389 w 1202"/>
                  <a:gd name="T45" fmla="*/ 230 h 1478"/>
                  <a:gd name="T46" fmla="*/ 342 w 1202"/>
                  <a:gd name="T47" fmla="*/ 380 h 1478"/>
                  <a:gd name="T48" fmla="*/ 253 w 1202"/>
                  <a:gd name="T49" fmla="*/ 477 h 1478"/>
                  <a:gd name="T50" fmla="*/ 190 w 1202"/>
                  <a:gd name="T51" fmla="*/ 529 h 1478"/>
                  <a:gd name="T52" fmla="*/ 31 w 1202"/>
                  <a:gd name="T53" fmla="*/ 1172 h 1478"/>
                  <a:gd name="T54" fmla="*/ 92 w 1202"/>
                  <a:gd name="T55" fmla="*/ 1228 h 1478"/>
                  <a:gd name="T56" fmla="*/ 920 w 1202"/>
                  <a:gd name="T57" fmla="*/ 1456 h 1478"/>
                  <a:gd name="T58" fmla="*/ 973 w 1202"/>
                  <a:gd name="T59" fmla="*/ 1438 h 1478"/>
                  <a:gd name="T60" fmla="*/ 1169 w 1202"/>
                  <a:gd name="T61" fmla="*/ 802 h 1478"/>
                  <a:gd name="T62" fmla="*/ 1147 w 1202"/>
                  <a:gd name="T63" fmla="*/ 734 h 1478"/>
                  <a:gd name="T64" fmla="*/ 1134 w 1202"/>
                  <a:gd name="T65" fmla="*/ 601 h 1478"/>
                  <a:gd name="T66" fmla="*/ 1176 w 1202"/>
                  <a:gd name="T67" fmla="*/ 411 h 1478"/>
                  <a:gd name="T68" fmla="*/ 1150 w 1202"/>
                  <a:gd name="T69" fmla="*/ 233 h 1478"/>
                  <a:gd name="T70" fmla="*/ 1022 w 1202"/>
                  <a:gd name="T71" fmla="*/ 114 h 1478"/>
                  <a:gd name="T72" fmla="*/ 820 w 1202"/>
                  <a:gd name="T73" fmla="*/ 40 h 1478"/>
                  <a:gd name="T74" fmla="*/ 678 w 1202"/>
                  <a:gd name="T75" fmla="*/ 0 h 1478"/>
                  <a:gd name="T76" fmla="*/ 880 w 1202"/>
                  <a:gd name="T77" fmla="*/ 32 h 1478"/>
                  <a:gd name="T78" fmla="*/ 1056 w 1202"/>
                  <a:gd name="T79" fmla="*/ 109 h 1478"/>
                  <a:gd name="T80" fmla="*/ 1170 w 1202"/>
                  <a:gd name="T81" fmla="*/ 222 h 1478"/>
                  <a:gd name="T82" fmla="*/ 1202 w 1202"/>
                  <a:gd name="T83" fmla="*/ 348 h 1478"/>
                  <a:gd name="T84" fmla="*/ 1181 w 1202"/>
                  <a:gd name="T85" fmla="*/ 518 h 1478"/>
                  <a:gd name="T86" fmla="*/ 1149 w 1202"/>
                  <a:gd name="T87" fmla="*/ 706 h 1478"/>
                  <a:gd name="T88" fmla="*/ 1191 w 1202"/>
                  <a:gd name="T89" fmla="*/ 771 h 1478"/>
                  <a:gd name="T90" fmla="*/ 1018 w 1202"/>
                  <a:gd name="T91" fmla="*/ 1419 h 1478"/>
                  <a:gd name="T92" fmla="*/ 944 w 1202"/>
                  <a:gd name="T93" fmla="*/ 1476 h 1478"/>
                  <a:gd name="T94" fmla="*/ 880 w 1202"/>
                  <a:gd name="T95" fmla="*/ 1473 h 1478"/>
                  <a:gd name="T96" fmla="*/ 40 w 1202"/>
                  <a:gd name="T97" fmla="*/ 1221 h 1478"/>
                  <a:gd name="T98" fmla="*/ 0 w 1202"/>
                  <a:gd name="T99" fmla="*/ 1134 h 1478"/>
                  <a:gd name="T100" fmla="*/ 188 w 1202"/>
                  <a:gd name="T101" fmla="*/ 489 h 1478"/>
                  <a:gd name="T102" fmla="*/ 272 w 1202"/>
                  <a:gd name="T103" fmla="*/ 448 h 1478"/>
                  <a:gd name="T104" fmla="*/ 343 w 1202"/>
                  <a:gd name="T105" fmla="*/ 293 h 1478"/>
                  <a:gd name="T106" fmla="*/ 403 w 1202"/>
                  <a:gd name="T107" fmla="*/ 150 h 1478"/>
                  <a:gd name="T108" fmla="*/ 507 w 1202"/>
                  <a:gd name="T109" fmla="*/ 38 h 1478"/>
                  <a:gd name="T110" fmla="*/ 630 w 1202"/>
                  <a:gd name="T111" fmla="*/ 2 h 1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02" h="1478">
                    <a:moveTo>
                      <a:pt x="673" y="220"/>
                    </a:moveTo>
                    <a:lnTo>
                      <a:pt x="655" y="222"/>
                    </a:lnTo>
                    <a:lnTo>
                      <a:pt x="641" y="226"/>
                    </a:lnTo>
                    <a:lnTo>
                      <a:pt x="630" y="234"/>
                    </a:lnTo>
                    <a:lnTo>
                      <a:pt x="628" y="237"/>
                    </a:lnTo>
                    <a:lnTo>
                      <a:pt x="623" y="237"/>
                    </a:lnTo>
                    <a:lnTo>
                      <a:pt x="609" y="244"/>
                    </a:lnTo>
                    <a:lnTo>
                      <a:pt x="596" y="255"/>
                    </a:lnTo>
                    <a:lnTo>
                      <a:pt x="584" y="271"/>
                    </a:lnTo>
                    <a:lnTo>
                      <a:pt x="574" y="293"/>
                    </a:lnTo>
                    <a:lnTo>
                      <a:pt x="564" y="318"/>
                    </a:lnTo>
                    <a:lnTo>
                      <a:pt x="555" y="347"/>
                    </a:lnTo>
                    <a:lnTo>
                      <a:pt x="546" y="378"/>
                    </a:lnTo>
                    <a:lnTo>
                      <a:pt x="536" y="413"/>
                    </a:lnTo>
                    <a:lnTo>
                      <a:pt x="512" y="501"/>
                    </a:lnTo>
                    <a:lnTo>
                      <a:pt x="927" y="616"/>
                    </a:lnTo>
                    <a:lnTo>
                      <a:pt x="946" y="548"/>
                    </a:lnTo>
                    <a:lnTo>
                      <a:pt x="953" y="522"/>
                    </a:lnTo>
                    <a:lnTo>
                      <a:pt x="961" y="495"/>
                    </a:lnTo>
                    <a:lnTo>
                      <a:pt x="967" y="468"/>
                    </a:lnTo>
                    <a:lnTo>
                      <a:pt x="973" y="442"/>
                    </a:lnTo>
                    <a:lnTo>
                      <a:pt x="978" y="418"/>
                    </a:lnTo>
                    <a:lnTo>
                      <a:pt x="980" y="396"/>
                    </a:lnTo>
                    <a:lnTo>
                      <a:pt x="981" y="375"/>
                    </a:lnTo>
                    <a:lnTo>
                      <a:pt x="980" y="358"/>
                    </a:lnTo>
                    <a:lnTo>
                      <a:pt x="974" y="343"/>
                    </a:lnTo>
                    <a:lnTo>
                      <a:pt x="967" y="334"/>
                    </a:lnTo>
                    <a:lnTo>
                      <a:pt x="965" y="331"/>
                    </a:lnTo>
                    <a:lnTo>
                      <a:pt x="964" y="328"/>
                    </a:lnTo>
                    <a:lnTo>
                      <a:pt x="958" y="314"/>
                    </a:lnTo>
                    <a:lnTo>
                      <a:pt x="948" y="302"/>
                    </a:lnTo>
                    <a:lnTo>
                      <a:pt x="935" y="292"/>
                    </a:lnTo>
                    <a:lnTo>
                      <a:pt x="917" y="283"/>
                    </a:lnTo>
                    <a:lnTo>
                      <a:pt x="896" y="274"/>
                    </a:lnTo>
                    <a:lnTo>
                      <a:pt x="871" y="267"/>
                    </a:lnTo>
                    <a:lnTo>
                      <a:pt x="846" y="258"/>
                    </a:lnTo>
                    <a:lnTo>
                      <a:pt x="818" y="251"/>
                    </a:lnTo>
                    <a:lnTo>
                      <a:pt x="782" y="241"/>
                    </a:lnTo>
                    <a:lnTo>
                      <a:pt x="750" y="232"/>
                    </a:lnTo>
                    <a:lnTo>
                      <a:pt x="721" y="226"/>
                    </a:lnTo>
                    <a:lnTo>
                      <a:pt x="695" y="222"/>
                    </a:lnTo>
                    <a:lnTo>
                      <a:pt x="673" y="220"/>
                    </a:lnTo>
                    <a:close/>
                    <a:moveTo>
                      <a:pt x="673" y="196"/>
                    </a:moveTo>
                    <a:lnTo>
                      <a:pt x="697" y="199"/>
                    </a:lnTo>
                    <a:lnTo>
                      <a:pt x="723" y="203"/>
                    </a:lnTo>
                    <a:lnTo>
                      <a:pt x="753" y="209"/>
                    </a:lnTo>
                    <a:lnTo>
                      <a:pt x="786" y="218"/>
                    </a:lnTo>
                    <a:lnTo>
                      <a:pt x="824" y="229"/>
                    </a:lnTo>
                    <a:lnTo>
                      <a:pt x="854" y="237"/>
                    </a:lnTo>
                    <a:lnTo>
                      <a:pt x="882" y="246"/>
                    </a:lnTo>
                    <a:lnTo>
                      <a:pt x="907" y="254"/>
                    </a:lnTo>
                    <a:lnTo>
                      <a:pt x="930" y="264"/>
                    </a:lnTo>
                    <a:lnTo>
                      <a:pt x="950" y="275"/>
                    </a:lnTo>
                    <a:lnTo>
                      <a:pt x="966" y="288"/>
                    </a:lnTo>
                    <a:lnTo>
                      <a:pt x="978" y="302"/>
                    </a:lnTo>
                    <a:lnTo>
                      <a:pt x="985" y="319"/>
                    </a:lnTo>
                    <a:lnTo>
                      <a:pt x="994" y="332"/>
                    </a:lnTo>
                    <a:lnTo>
                      <a:pt x="1001" y="349"/>
                    </a:lnTo>
                    <a:lnTo>
                      <a:pt x="1004" y="368"/>
                    </a:lnTo>
                    <a:lnTo>
                      <a:pt x="1004" y="390"/>
                    </a:lnTo>
                    <a:lnTo>
                      <a:pt x="1001" y="413"/>
                    </a:lnTo>
                    <a:lnTo>
                      <a:pt x="997" y="439"/>
                    </a:lnTo>
                    <a:lnTo>
                      <a:pt x="991" y="466"/>
                    </a:lnTo>
                    <a:lnTo>
                      <a:pt x="984" y="495"/>
                    </a:lnTo>
                    <a:lnTo>
                      <a:pt x="977" y="524"/>
                    </a:lnTo>
                    <a:lnTo>
                      <a:pt x="968" y="554"/>
                    </a:lnTo>
                    <a:lnTo>
                      <a:pt x="943" y="645"/>
                    </a:lnTo>
                    <a:lnTo>
                      <a:pt x="484" y="517"/>
                    </a:lnTo>
                    <a:lnTo>
                      <a:pt x="514" y="406"/>
                    </a:lnTo>
                    <a:lnTo>
                      <a:pt x="523" y="373"/>
                    </a:lnTo>
                    <a:lnTo>
                      <a:pt x="533" y="342"/>
                    </a:lnTo>
                    <a:lnTo>
                      <a:pt x="541" y="314"/>
                    </a:lnTo>
                    <a:lnTo>
                      <a:pt x="551" y="289"/>
                    </a:lnTo>
                    <a:lnTo>
                      <a:pt x="561" y="267"/>
                    </a:lnTo>
                    <a:lnTo>
                      <a:pt x="573" y="248"/>
                    </a:lnTo>
                    <a:lnTo>
                      <a:pt x="586" y="233"/>
                    </a:lnTo>
                    <a:lnTo>
                      <a:pt x="599" y="223"/>
                    </a:lnTo>
                    <a:lnTo>
                      <a:pt x="616" y="216"/>
                    </a:lnTo>
                    <a:lnTo>
                      <a:pt x="632" y="206"/>
                    </a:lnTo>
                    <a:lnTo>
                      <a:pt x="651" y="199"/>
                    </a:lnTo>
                    <a:lnTo>
                      <a:pt x="673" y="196"/>
                    </a:lnTo>
                    <a:close/>
                    <a:moveTo>
                      <a:pt x="678" y="22"/>
                    </a:moveTo>
                    <a:lnTo>
                      <a:pt x="633" y="25"/>
                    </a:lnTo>
                    <a:lnTo>
                      <a:pt x="592" y="32"/>
                    </a:lnTo>
                    <a:lnTo>
                      <a:pt x="554" y="42"/>
                    </a:lnTo>
                    <a:lnTo>
                      <a:pt x="519" y="57"/>
                    </a:lnTo>
                    <a:lnTo>
                      <a:pt x="489" y="80"/>
                    </a:lnTo>
                    <a:lnTo>
                      <a:pt x="463" y="106"/>
                    </a:lnTo>
                    <a:lnTo>
                      <a:pt x="440" y="133"/>
                    </a:lnTo>
                    <a:lnTo>
                      <a:pt x="420" y="164"/>
                    </a:lnTo>
                    <a:lnTo>
                      <a:pt x="404" y="195"/>
                    </a:lnTo>
                    <a:lnTo>
                      <a:pt x="389" y="230"/>
                    </a:lnTo>
                    <a:lnTo>
                      <a:pt x="376" y="265"/>
                    </a:lnTo>
                    <a:lnTo>
                      <a:pt x="365" y="302"/>
                    </a:lnTo>
                    <a:lnTo>
                      <a:pt x="353" y="340"/>
                    </a:lnTo>
                    <a:lnTo>
                      <a:pt x="342" y="380"/>
                    </a:lnTo>
                    <a:lnTo>
                      <a:pt x="317" y="467"/>
                    </a:lnTo>
                    <a:lnTo>
                      <a:pt x="309" y="467"/>
                    </a:lnTo>
                    <a:lnTo>
                      <a:pt x="280" y="470"/>
                    </a:lnTo>
                    <a:lnTo>
                      <a:pt x="253" y="477"/>
                    </a:lnTo>
                    <a:lnTo>
                      <a:pt x="230" y="486"/>
                    </a:lnTo>
                    <a:lnTo>
                      <a:pt x="211" y="498"/>
                    </a:lnTo>
                    <a:lnTo>
                      <a:pt x="199" y="512"/>
                    </a:lnTo>
                    <a:lnTo>
                      <a:pt x="190" y="529"/>
                    </a:lnTo>
                    <a:lnTo>
                      <a:pt x="26" y="1117"/>
                    </a:lnTo>
                    <a:lnTo>
                      <a:pt x="23" y="1135"/>
                    </a:lnTo>
                    <a:lnTo>
                      <a:pt x="25" y="1154"/>
                    </a:lnTo>
                    <a:lnTo>
                      <a:pt x="31" y="1172"/>
                    </a:lnTo>
                    <a:lnTo>
                      <a:pt x="42" y="1188"/>
                    </a:lnTo>
                    <a:lnTo>
                      <a:pt x="56" y="1204"/>
                    </a:lnTo>
                    <a:lnTo>
                      <a:pt x="72" y="1218"/>
                    </a:lnTo>
                    <a:lnTo>
                      <a:pt x="92" y="1228"/>
                    </a:lnTo>
                    <a:lnTo>
                      <a:pt x="113" y="1236"/>
                    </a:lnTo>
                    <a:lnTo>
                      <a:pt x="886" y="1451"/>
                    </a:lnTo>
                    <a:lnTo>
                      <a:pt x="903" y="1455"/>
                    </a:lnTo>
                    <a:lnTo>
                      <a:pt x="920" y="1456"/>
                    </a:lnTo>
                    <a:lnTo>
                      <a:pt x="920" y="1456"/>
                    </a:lnTo>
                    <a:lnTo>
                      <a:pt x="940" y="1454"/>
                    </a:lnTo>
                    <a:lnTo>
                      <a:pt x="958" y="1448"/>
                    </a:lnTo>
                    <a:lnTo>
                      <a:pt x="973" y="1438"/>
                    </a:lnTo>
                    <a:lnTo>
                      <a:pt x="986" y="1425"/>
                    </a:lnTo>
                    <a:lnTo>
                      <a:pt x="998" y="1409"/>
                    </a:lnTo>
                    <a:lnTo>
                      <a:pt x="1005" y="1389"/>
                    </a:lnTo>
                    <a:lnTo>
                      <a:pt x="1169" y="802"/>
                    </a:lnTo>
                    <a:lnTo>
                      <a:pt x="1170" y="784"/>
                    </a:lnTo>
                    <a:lnTo>
                      <a:pt x="1167" y="766"/>
                    </a:lnTo>
                    <a:lnTo>
                      <a:pt x="1158" y="749"/>
                    </a:lnTo>
                    <a:lnTo>
                      <a:pt x="1147" y="734"/>
                    </a:lnTo>
                    <a:lnTo>
                      <a:pt x="1132" y="721"/>
                    </a:lnTo>
                    <a:lnTo>
                      <a:pt x="1114" y="714"/>
                    </a:lnTo>
                    <a:lnTo>
                      <a:pt x="1104" y="711"/>
                    </a:lnTo>
                    <a:lnTo>
                      <a:pt x="1134" y="601"/>
                    </a:lnTo>
                    <a:lnTo>
                      <a:pt x="1148" y="551"/>
                    </a:lnTo>
                    <a:lnTo>
                      <a:pt x="1161" y="504"/>
                    </a:lnTo>
                    <a:lnTo>
                      <a:pt x="1170" y="457"/>
                    </a:lnTo>
                    <a:lnTo>
                      <a:pt x="1176" y="411"/>
                    </a:lnTo>
                    <a:lnTo>
                      <a:pt x="1178" y="367"/>
                    </a:lnTo>
                    <a:lnTo>
                      <a:pt x="1176" y="321"/>
                    </a:lnTo>
                    <a:lnTo>
                      <a:pt x="1167" y="277"/>
                    </a:lnTo>
                    <a:lnTo>
                      <a:pt x="1150" y="233"/>
                    </a:lnTo>
                    <a:lnTo>
                      <a:pt x="1127" y="200"/>
                    </a:lnTo>
                    <a:lnTo>
                      <a:pt x="1096" y="169"/>
                    </a:lnTo>
                    <a:lnTo>
                      <a:pt x="1062" y="140"/>
                    </a:lnTo>
                    <a:lnTo>
                      <a:pt x="1022" y="114"/>
                    </a:lnTo>
                    <a:lnTo>
                      <a:pt x="977" y="90"/>
                    </a:lnTo>
                    <a:lnTo>
                      <a:pt x="927" y="70"/>
                    </a:lnTo>
                    <a:lnTo>
                      <a:pt x="874" y="53"/>
                    </a:lnTo>
                    <a:lnTo>
                      <a:pt x="820" y="40"/>
                    </a:lnTo>
                    <a:lnTo>
                      <a:pt x="769" y="31"/>
                    </a:lnTo>
                    <a:lnTo>
                      <a:pt x="722" y="24"/>
                    </a:lnTo>
                    <a:lnTo>
                      <a:pt x="678" y="22"/>
                    </a:lnTo>
                    <a:close/>
                    <a:moveTo>
                      <a:pt x="678" y="0"/>
                    </a:moveTo>
                    <a:lnTo>
                      <a:pt x="724" y="2"/>
                    </a:lnTo>
                    <a:lnTo>
                      <a:pt x="773" y="8"/>
                    </a:lnTo>
                    <a:lnTo>
                      <a:pt x="825" y="18"/>
                    </a:lnTo>
                    <a:lnTo>
                      <a:pt x="880" y="32"/>
                    </a:lnTo>
                    <a:lnTo>
                      <a:pt x="929" y="46"/>
                    </a:lnTo>
                    <a:lnTo>
                      <a:pt x="976" y="65"/>
                    </a:lnTo>
                    <a:lnTo>
                      <a:pt x="1018" y="86"/>
                    </a:lnTo>
                    <a:lnTo>
                      <a:pt x="1056" y="109"/>
                    </a:lnTo>
                    <a:lnTo>
                      <a:pt x="1091" y="135"/>
                    </a:lnTo>
                    <a:lnTo>
                      <a:pt x="1122" y="162"/>
                    </a:lnTo>
                    <a:lnTo>
                      <a:pt x="1148" y="191"/>
                    </a:lnTo>
                    <a:lnTo>
                      <a:pt x="1170" y="222"/>
                    </a:lnTo>
                    <a:lnTo>
                      <a:pt x="1171" y="223"/>
                    </a:lnTo>
                    <a:lnTo>
                      <a:pt x="1187" y="265"/>
                    </a:lnTo>
                    <a:lnTo>
                      <a:pt x="1196" y="307"/>
                    </a:lnTo>
                    <a:lnTo>
                      <a:pt x="1202" y="348"/>
                    </a:lnTo>
                    <a:lnTo>
                      <a:pt x="1202" y="390"/>
                    </a:lnTo>
                    <a:lnTo>
                      <a:pt x="1197" y="432"/>
                    </a:lnTo>
                    <a:lnTo>
                      <a:pt x="1190" y="474"/>
                    </a:lnTo>
                    <a:lnTo>
                      <a:pt x="1181" y="518"/>
                    </a:lnTo>
                    <a:lnTo>
                      <a:pt x="1169" y="562"/>
                    </a:lnTo>
                    <a:lnTo>
                      <a:pt x="1156" y="607"/>
                    </a:lnTo>
                    <a:lnTo>
                      <a:pt x="1132" y="696"/>
                    </a:lnTo>
                    <a:lnTo>
                      <a:pt x="1149" y="706"/>
                    </a:lnTo>
                    <a:lnTo>
                      <a:pt x="1164" y="718"/>
                    </a:lnTo>
                    <a:lnTo>
                      <a:pt x="1176" y="735"/>
                    </a:lnTo>
                    <a:lnTo>
                      <a:pt x="1186" y="752"/>
                    </a:lnTo>
                    <a:lnTo>
                      <a:pt x="1191" y="771"/>
                    </a:lnTo>
                    <a:lnTo>
                      <a:pt x="1193" y="790"/>
                    </a:lnTo>
                    <a:lnTo>
                      <a:pt x="1191" y="808"/>
                    </a:lnTo>
                    <a:lnTo>
                      <a:pt x="1027" y="1395"/>
                    </a:lnTo>
                    <a:lnTo>
                      <a:pt x="1018" y="1419"/>
                    </a:lnTo>
                    <a:lnTo>
                      <a:pt x="1004" y="1440"/>
                    </a:lnTo>
                    <a:lnTo>
                      <a:pt x="987" y="1456"/>
                    </a:lnTo>
                    <a:lnTo>
                      <a:pt x="967" y="1469"/>
                    </a:lnTo>
                    <a:lnTo>
                      <a:pt x="944" y="1476"/>
                    </a:lnTo>
                    <a:lnTo>
                      <a:pt x="920" y="1478"/>
                    </a:lnTo>
                    <a:lnTo>
                      <a:pt x="920" y="1478"/>
                    </a:lnTo>
                    <a:lnTo>
                      <a:pt x="900" y="1477"/>
                    </a:lnTo>
                    <a:lnTo>
                      <a:pt x="880" y="1473"/>
                    </a:lnTo>
                    <a:lnTo>
                      <a:pt x="107" y="1258"/>
                    </a:lnTo>
                    <a:lnTo>
                      <a:pt x="83" y="1248"/>
                    </a:lnTo>
                    <a:lnTo>
                      <a:pt x="60" y="1236"/>
                    </a:lnTo>
                    <a:lnTo>
                      <a:pt x="40" y="1221"/>
                    </a:lnTo>
                    <a:lnTo>
                      <a:pt x="24" y="1203"/>
                    </a:lnTo>
                    <a:lnTo>
                      <a:pt x="10" y="1181"/>
                    </a:lnTo>
                    <a:lnTo>
                      <a:pt x="2" y="1158"/>
                    </a:lnTo>
                    <a:lnTo>
                      <a:pt x="0" y="1134"/>
                    </a:lnTo>
                    <a:lnTo>
                      <a:pt x="4" y="1111"/>
                    </a:lnTo>
                    <a:lnTo>
                      <a:pt x="168" y="523"/>
                    </a:lnTo>
                    <a:lnTo>
                      <a:pt x="176" y="505"/>
                    </a:lnTo>
                    <a:lnTo>
                      <a:pt x="188" y="489"/>
                    </a:lnTo>
                    <a:lnTo>
                      <a:pt x="204" y="476"/>
                    </a:lnTo>
                    <a:lnTo>
                      <a:pt x="223" y="464"/>
                    </a:lnTo>
                    <a:lnTo>
                      <a:pt x="246" y="455"/>
                    </a:lnTo>
                    <a:lnTo>
                      <a:pt x="272" y="448"/>
                    </a:lnTo>
                    <a:lnTo>
                      <a:pt x="300" y="445"/>
                    </a:lnTo>
                    <a:lnTo>
                      <a:pt x="320" y="374"/>
                    </a:lnTo>
                    <a:lnTo>
                      <a:pt x="331" y="333"/>
                    </a:lnTo>
                    <a:lnTo>
                      <a:pt x="343" y="293"/>
                    </a:lnTo>
                    <a:lnTo>
                      <a:pt x="355" y="255"/>
                    </a:lnTo>
                    <a:lnTo>
                      <a:pt x="369" y="218"/>
                    </a:lnTo>
                    <a:lnTo>
                      <a:pt x="385" y="183"/>
                    </a:lnTo>
                    <a:lnTo>
                      <a:pt x="403" y="150"/>
                    </a:lnTo>
                    <a:lnTo>
                      <a:pt x="423" y="119"/>
                    </a:lnTo>
                    <a:lnTo>
                      <a:pt x="447" y="89"/>
                    </a:lnTo>
                    <a:lnTo>
                      <a:pt x="475" y="62"/>
                    </a:lnTo>
                    <a:lnTo>
                      <a:pt x="507" y="38"/>
                    </a:lnTo>
                    <a:lnTo>
                      <a:pt x="508" y="37"/>
                    </a:lnTo>
                    <a:lnTo>
                      <a:pt x="546" y="21"/>
                    </a:lnTo>
                    <a:lnTo>
                      <a:pt x="586" y="10"/>
                    </a:lnTo>
                    <a:lnTo>
                      <a:pt x="630" y="2"/>
                    </a:lnTo>
                    <a:lnTo>
                      <a:pt x="678" y="0"/>
                    </a:lnTo>
                    <a:close/>
                  </a:path>
                </a:pathLst>
              </a:custGeom>
              <a:solidFill>
                <a:srgbClr val="FFFFFF"/>
              </a:solidFill>
              <a:ln w="0">
                <a:solidFill>
                  <a:srgbClr val="FFFFFF"/>
                </a:solidFill>
                <a:prstDash val="solid"/>
                <a:round/>
              </a:ln>
            </p:spPr>
            <p:txBody>
              <a:bodyPr vert="horz" wrap="square" lIns="91427" tIns="45713" rIns="91427" bIns="45713" numCol="1" anchor="t" anchorCtr="0" compatLnSpc="1"/>
              <a:lstStyle/>
              <a:p>
                <a:pPr defTabSz="932180"/>
                <a:endParaRPr lang="en-GB" sz="900">
                  <a:solidFill>
                    <a:srgbClr val="FFFFFF"/>
                  </a:solidFill>
                </a:endParaRPr>
              </a:p>
            </p:txBody>
          </p:sp>
        </p:grpSp>
        <p:pic>
          <p:nvPicPr>
            <p:cNvPr id="158" name="Picture 88"/>
            <p:cNvPicPr>
              <a:picLocks noChangeAspect="1"/>
            </p:cNvPicPr>
            <p:nvPr/>
          </p:nvPicPr>
          <p:blipFill>
            <a:blip r:embed="rId8" cstate="print">
              <a:biLevel thresh="50000"/>
              <a:extLst>
                <a:ext uri="{28A0092B-C50C-407E-A947-70E740481C1C}">
                  <a14:useLocalDpi xmlns:a14="http://schemas.microsoft.com/office/drawing/2010/main" val="0"/>
                </a:ext>
              </a:extLst>
            </a:blip>
            <a:srcRect/>
            <a:stretch>
              <a:fillRect/>
            </a:stretch>
          </p:blipFill>
          <p:spPr bwMode="auto">
            <a:xfrm>
              <a:off x="6683186" y="3293495"/>
              <a:ext cx="277107" cy="258390"/>
            </a:xfrm>
            <a:prstGeom prst="rect">
              <a:avLst/>
            </a:prstGeom>
            <a:noFill/>
            <a:ln>
              <a:noFill/>
            </a:ln>
          </p:spPr>
        </p:pic>
        <p:sp>
          <p:nvSpPr>
            <p:cNvPr id="159" name="Rectangle 81"/>
            <p:cNvSpPr/>
            <p:nvPr/>
          </p:nvSpPr>
          <p:spPr>
            <a:xfrm>
              <a:off x="6337817" y="1841095"/>
              <a:ext cx="914746" cy="123111"/>
            </a:xfrm>
            <a:prstGeom prst="rect">
              <a:avLst/>
            </a:prstGeom>
            <a:ln>
              <a:noFill/>
            </a:ln>
          </p:spPr>
          <p:txBody>
            <a:bodyPr wrap="square" lIns="0" tIns="0" rIns="0" bIns="0" anchor="ctr">
              <a:spAutoFit/>
            </a:bodyPr>
            <a:lstStyle/>
            <a:p>
              <a:pPr algn="ctr" defTabSz="1096010" fontAlgn="base">
                <a:spcBef>
                  <a:spcPts val="1440"/>
                </a:spcBef>
                <a:spcAft>
                  <a:spcPct val="0"/>
                </a:spcAft>
              </a:pPr>
              <a:r>
                <a:rPr lang="en-US" sz="800" spc="-100" dirty="0">
                  <a:solidFill>
                    <a:srgbClr val="FFFFFF"/>
                  </a:solidFill>
                </a:rPr>
                <a:t>System Center</a:t>
              </a:r>
            </a:p>
          </p:txBody>
        </p:sp>
        <p:sp>
          <p:nvSpPr>
            <p:cNvPr id="160" name="Freeform 6"/>
            <p:cNvSpPr>
              <a:spLocks noEditPoints="1"/>
            </p:cNvSpPr>
            <p:nvPr/>
          </p:nvSpPr>
          <p:spPr bwMode="auto">
            <a:xfrm>
              <a:off x="8165664" y="2418623"/>
              <a:ext cx="270810" cy="495042"/>
            </a:xfrm>
            <a:custGeom>
              <a:avLst/>
              <a:gdLst>
                <a:gd name="T0" fmla="*/ 1547 w 1766"/>
                <a:gd name="T1" fmla="*/ 3217 h 3458"/>
                <a:gd name="T2" fmla="*/ 195 w 1766"/>
                <a:gd name="T3" fmla="*/ 3054 h 3458"/>
                <a:gd name="T4" fmla="*/ 195 w 1766"/>
                <a:gd name="T5" fmla="*/ 3240 h 3458"/>
                <a:gd name="T6" fmla="*/ 218 w 1766"/>
                <a:gd name="T7" fmla="*/ 2908 h 3458"/>
                <a:gd name="T8" fmla="*/ 218 w 1766"/>
                <a:gd name="T9" fmla="*/ 2724 h 3458"/>
                <a:gd name="T10" fmla="*/ 489 w 1766"/>
                <a:gd name="T11" fmla="*/ 2931 h 3458"/>
                <a:gd name="T12" fmla="*/ 314 w 1766"/>
                <a:gd name="T13" fmla="*/ 2348 h 3458"/>
                <a:gd name="T14" fmla="*/ 195 w 1766"/>
                <a:gd name="T15" fmla="*/ 2578 h 3458"/>
                <a:gd name="T16" fmla="*/ 218 w 1766"/>
                <a:gd name="T17" fmla="*/ 2556 h 3458"/>
                <a:gd name="T18" fmla="*/ 316 w 1766"/>
                <a:gd name="T19" fmla="*/ 2372 h 3458"/>
                <a:gd name="T20" fmla="*/ 22 w 1766"/>
                <a:gd name="T21" fmla="*/ 1204 h 3458"/>
                <a:gd name="T22" fmla="*/ 0 w 1766"/>
                <a:gd name="T23" fmla="*/ 1204 h 3458"/>
                <a:gd name="T24" fmla="*/ 1547 w 1766"/>
                <a:gd name="T25" fmla="*/ 775 h 3458"/>
                <a:gd name="T26" fmla="*/ 195 w 1766"/>
                <a:gd name="T27" fmla="*/ 595 h 3458"/>
                <a:gd name="T28" fmla="*/ 195 w 1766"/>
                <a:gd name="T29" fmla="*/ 797 h 3458"/>
                <a:gd name="T30" fmla="*/ 218 w 1766"/>
                <a:gd name="T31" fmla="*/ 429 h 3458"/>
                <a:gd name="T32" fmla="*/ 218 w 1766"/>
                <a:gd name="T33" fmla="*/ 288 h 3458"/>
                <a:gd name="T34" fmla="*/ 1569 w 1766"/>
                <a:gd name="T35" fmla="*/ 452 h 3458"/>
                <a:gd name="T36" fmla="*/ 243 w 1766"/>
                <a:gd name="T37" fmla="*/ 0 h 3458"/>
                <a:gd name="T38" fmla="*/ 1599 w 1766"/>
                <a:gd name="T39" fmla="*/ 12 h 3458"/>
                <a:gd name="T40" fmla="*/ 1694 w 1766"/>
                <a:gd name="T41" fmla="*/ 64 h 3458"/>
                <a:gd name="T42" fmla="*/ 1753 w 1766"/>
                <a:gd name="T43" fmla="*/ 149 h 3458"/>
                <a:gd name="T44" fmla="*/ 1766 w 1766"/>
                <a:gd name="T45" fmla="*/ 3241 h 3458"/>
                <a:gd name="T46" fmla="*/ 1739 w 1766"/>
                <a:gd name="T47" fmla="*/ 3340 h 3458"/>
                <a:gd name="T48" fmla="*/ 1666 w 1766"/>
                <a:gd name="T49" fmla="*/ 3416 h 3458"/>
                <a:gd name="T50" fmla="*/ 1562 w 1766"/>
                <a:gd name="T51" fmla="*/ 3455 h 3458"/>
                <a:gd name="T52" fmla="*/ 204 w 1766"/>
                <a:gd name="T53" fmla="*/ 3455 h 3458"/>
                <a:gd name="T54" fmla="*/ 100 w 1766"/>
                <a:gd name="T55" fmla="*/ 3416 h 3458"/>
                <a:gd name="T56" fmla="*/ 27 w 1766"/>
                <a:gd name="T57" fmla="*/ 3340 h 3458"/>
                <a:gd name="T58" fmla="*/ 0 w 1766"/>
                <a:gd name="T59" fmla="*/ 3241 h 3458"/>
                <a:gd name="T60" fmla="*/ 22 w 1766"/>
                <a:gd name="T61" fmla="*/ 3241 h 3458"/>
                <a:gd name="T62" fmla="*/ 47 w 1766"/>
                <a:gd name="T63" fmla="*/ 3330 h 3458"/>
                <a:gd name="T64" fmla="*/ 112 w 1766"/>
                <a:gd name="T65" fmla="*/ 3398 h 3458"/>
                <a:gd name="T66" fmla="*/ 207 w 1766"/>
                <a:gd name="T67" fmla="*/ 3433 h 3458"/>
                <a:gd name="T68" fmla="*/ 1558 w 1766"/>
                <a:gd name="T69" fmla="*/ 3433 h 3458"/>
                <a:gd name="T70" fmla="*/ 1652 w 1766"/>
                <a:gd name="T71" fmla="*/ 3398 h 3458"/>
                <a:gd name="T72" fmla="*/ 1719 w 1766"/>
                <a:gd name="T73" fmla="*/ 3330 h 3458"/>
                <a:gd name="T74" fmla="*/ 1743 w 1766"/>
                <a:gd name="T75" fmla="*/ 3241 h 3458"/>
                <a:gd name="T76" fmla="*/ 1731 w 1766"/>
                <a:gd name="T77" fmla="*/ 156 h 3458"/>
                <a:gd name="T78" fmla="*/ 1678 w 1766"/>
                <a:gd name="T79" fmla="*/ 80 h 3458"/>
                <a:gd name="T80" fmla="*/ 1591 w 1766"/>
                <a:gd name="T81" fmla="*/ 33 h 3458"/>
                <a:gd name="T82" fmla="*/ 243 w 1766"/>
                <a:gd name="T83" fmla="*/ 23 h 3458"/>
                <a:gd name="T84" fmla="*/ 142 w 1766"/>
                <a:gd name="T85" fmla="*/ 45 h 3458"/>
                <a:gd name="T86" fmla="*/ 65 w 1766"/>
                <a:gd name="T87" fmla="*/ 103 h 3458"/>
                <a:gd name="T88" fmla="*/ 25 w 1766"/>
                <a:gd name="T89" fmla="*/ 186 h 3458"/>
                <a:gd name="T90" fmla="*/ 0 w 1766"/>
                <a:gd name="T91" fmla="*/ 1011 h 3458"/>
                <a:gd name="T92" fmla="*/ 12 w 1766"/>
                <a:gd name="T93" fmla="*/ 149 h 3458"/>
                <a:gd name="T94" fmla="*/ 71 w 1766"/>
                <a:gd name="T95" fmla="*/ 64 h 3458"/>
                <a:gd name="T96" fmla="*/ 166 w 1766"/>
                <a:gd name="T97" fmla="*/ 12 h 3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66" h="3458">
                  <a:moveTo>
                    <a:pt x="218" y="3076"/>
                  </a:moveTo>
                  <a:lnTo>
                    <a:pt x="218" y="3217"/>
                  </a:lnTo>
                  <a:lnTo>
                    <a:pt x="1547" y="3217"/>
                  </a:lnTo>
                  <a:lnTo>
                    <a:pt x="1547" y="3076"/>
                  </a:lnTo>
                  <a:lnTo>
                    <a:pt x="218" y="3076"/>
                  </a:lnTo>
                  <a:close/>
                  <a:moveTo>
                    <a:pt x="195" y="3054"/>
                  </a:moveTo>
                  <a:lnTo>
                    <a:pt x="1569" y="3054"/>
                  </a:lnTo>
                  <a:lnTo>
                    <a:pt x="1569" y="3240"/>
                  </a:lnTo>
                  <a:lnTo>
                    <a:pt x="195" y="3240"/>
                  </a:lnTo>
                  <a:lnTo>
                    <a:pt x="195" y="3054"/>
                  </a:lnTo>
                  <a:close/>
                  <a:moveTo>
                    <a:pt x="218" y="2724"/>
                  </a:moveTo>
                  <a:lnTo>
                    <a:pt x="218" y="2908"/>
                  </a:lnTo>
                  <a:lnTo>
                    <a:pt x="465" y="2908"/>
                  </a:lnTo>
                  <a:lnTo>
                    <a:pt x="465" y="2724"/>
                  </a:lnTo>
                  <a:lnTo>
                    <a:pt x="218" y="2724"/>
                  </a:lnTo>
                  <a:close/>
                  <a:moveTo>
                    <a:pt x="195" y="2701"/>
                  </a:moveTo>
                  <a:lnTo>
                    <a:pt x="489" y="2701"/>
                  </a:lnTo>
                  <a:lnTo>
                    <a:pt x="489" y="2931"/>
                  </a:lnTo>
                  <a:lnTo>
                    <a:pt x="195" y="2931"/>
                  </a:lnTo>
                  <a:lnTo>
                    <a:pt x="195" y="2701"/>
                  </a:lnTo>
                  <a:close/>
                  <a:moveTo>
                    <a:pt x="314" y="2348"/>
                  </a:moveTo>
                  <a:lnTo>
                    <a:pt x="489" y="2348"/>
                  </a:lnTo>
                  <a:lnTo>
                    <a:pt x="489" y="2578"/>
                  </a:lnTo>
                  <a:lnTo>
                    <a:pt x="195" y="2578"/>
                  </a:lnTo>
                  <a:lnTo>
                    <a:pt x="195" y="2445"/>
                  </a:lnTo>
                  <a:lnTo>
                    <a:pt x="218" y="2445"/>
                  </a:lnTo>
                  <a:lnTo>
                    <a:pt x="218" y="2556"/>
                  </a:lnTo>
                  <a:lnTo>
                    <a:pt x="465" y="2556"/>
                  </a:lnTo>
                  <a:lnTo>
                    <a:pt x="465" y="2372"/>
                  </a:lnTo>
                  <a:lnTo>
                    <a:pt x="316" y="2372"/>
                  </a:lnTo>
                  <a:lnTo>
                    <a:pt x="314" y="2348"/>
                  </a:lnTo>
                  <a:close/>
                  <a:moveTo>
                    <a:pt x="0" y="1204"/>
                  </a:moveTo>
                  <a:lnTo>
                    <a:pt x="22" y="1204"/>
                  </a:lnTo>
                  <a:lnTo>
                    <a:pt x="22" y="1558"/>
                  </a:lnTo>
                  <a:lnTo>
                    <a:pt x="0" y="1558"/>
                  </a:lnTo>
                  <a:lnTo>
                    <a:pt x="0" y="1204"/>
                  </a:lnTo>
                  <a:close/>
                  <a:moveTo>
                    <a:pt x="218" y="618"/>
                  </a:moveTo>
                  <a:lnTo>
                    <a:pt x="218" y="775"/>
                  </a:lnTo>
                  <a:lnTo>
                    <a:pt x="1547" y="775"/>
                  </a:lnTo>
                  <a:lnTo>
                    <a:pt x="1547" y="618"/>
                  </a:lnTo>
                  <a:lnTo>
                    <a:pt x="218" y="618"/>
                  </a:lnTo>
                  <a:close/>
                  <a:moveTo>
                    <a:pt x="195" y="595"/>
                  </a:moveTo>
                  <a:lnTo>
                    <a:pt x="1569" y="595"/>
                  </a:lnTo>
                  <a:lnTo>
                    <a:pt x="1569" y="797"/>
                  </a:lnTo>
                  <a:lnTo>
                    <a:pt x="195" y="797"/>
                  </a:lnTo>
                  <a:lnTo>
                    <a:pt x="195" y="595"/>
                  </a:lnTo>
                  <a:close/>
                  <a:moveTo>
                    <a:pt x="218" y="288"/>
                  </a:moveTo>
                  <a:lnTo>
                    <a:pt x="218" y="429"/>
                  </a:lnTo>
                  <a:lnTo>
                    <a:pt x="1547" y="429"/>
                  </a:lnTo>
                  <a:lnTo>
                    <a:pt x="1547" y="288"/>
                  </a:lnTo>
                  <a:lnTo>
                    <a:pt x="218" y="288"/>
                  </a:lnTo>
                  <a:close/>
                  <a:moveTo>
                    <a:pt x="195" y="265"/>
                  </a:moveTo>
                  <a:lnTo>
                    <a:pt x="1569" y="265"/>
                  </a:lnTo>
                  <a:lnTo>
                    <a:pt x="1569" y="452"/>
                  </a:lnTo>
                  <a:lnTo>
                    <a:pt x="195" y="452"/>
                  </a:lnTo>
                  <a:lnTo>
                    <a:pt x="195" y="265"/>
                  </a:lnTo>
                  <a:close/>
                  <a:moveTo>
                    <a:pt x="243" y="0"/>
                  </a:moveTo>
                  <a:lnTo>
                    <a:pt x="1522" y="0"/>
                  </a:lnTo>
                  <a:lnTo>
                    <a:pt x="1562" y="3"/>
                  </a:lnTo>
                  <a:lnTo>
                    <a:pt x="1599" y="12"/>
                  </a:lnTo>
                  <a:lnTo>
                    <a:pt x="1635" y="24"/>
                  </a:lnTo>
                  <a:lnTo>
                    <a:pt x="1666" y="42"/>
                  </a:lnTo>
                  <a:lnTo>
                    <a:pt x="1694" y="64"/>
                  </a:lnTo>
                  <a:lnTo>
                    <a:pt x="1719" y="90"/>
                  </a:lnTo>
                  <a:lnTo>
                    <a:pt x="1739" y="118"/>
                  </a:lnTo>
                  <a:lnTo>
                    <a:pt x="1753" y="149"/>
                  </a:lnTo>
                  <a:lnTo>
                    <a:pt x="1763" y="182"/>
                  </a:lnTo>
                  <a:lnTo>
                    <a:pt x="1766" y="218"/>
                  </a:lnTo>
                  <a:lnTo>
                    <a:pt x="1766" y="3241"/>
                  </a:lnTo>
                  <a:lnTo>
                    <a:pt x="1763" y="3276"/>
                  </a:lnTo>
                  <a:lnTo>
                    <a:pt x="1753" y="3310"/>
                  </a:lnTo>
                  <a:lnTo>
                    <a:pt x="1739" y="3340"/>
                  </a:lnTo>
                  <a:lnTo>
                    <a:pt x="1719" y="3369"/>
                  </a:lnTo>
                  <a:lnTo>
                    <a:pt x="1694" y="3394"/>
                  </a:lnTo>
                  <a:lnTo>
                    <a:pt x="1666" y="3416"/>
                  </a:lnTo>
                  <a:lnTo>
                    <a:pt x="1635" y="3434"/>
                  </a:lnTo>
                  <a:lnTo>
                    <a:pt x="1599" y="3446"/>
                  </a:lnTo>
                  <a:lnTo>
                    <a:pt x="1562" y="3455"/>
                  </a:lnTo>
                  <a:lnTo>
                    <a:pt x="1522" y="3458"/>
                  </a:lnTo>
                  <a:lnTo>
                    <a:pt x="243" y="3458"/>
                  </a:lnTo>
                  <a:lnTo>
                    <a:pt x="204" y="3455"/>
                  </a:lnTo>
                  <a:lnTo>
                    <a:pt x="166" y="3446"/>
                  </a:lnTo>
                  <a:lnTo>
                    <a:pt x="131" y="3434"/>
                  </a:lnTo>
                  <a:lnTo>
                    <a:pt x="100" y="3416"/>
                  </a:lnTo>
                  <a:lnTo>
                    <a:pt x="71" y="3394"/>
                  </a:lnTo>
                  <a:lnTo>
                    <a:pt x="46" y="3369"/>
                  </a:lnTo>
                  <a:lnTo>
                    <a:pt x="27" y="3340"/>
                  </a:lnTo>
                  <a:lnTo>
                    <a:pt x="12" y="3310"/>
                  </a:lnTo>
                  <a:lnTo>
                    <a:pt x="3" y="3276"/>
                  </a:lnTo>
                  <a:lnTo>
                    <a:pt x="0" y="3241"/>
                  </a:lnTo>
                  <a:lnTo>
                    <a:pt x="0" y="2408"/>
                  </a:lnTo>
                  <a:lnTo>
                    <a:pt x="22" y="2408"/>
                  </a:lnTo>
                  <a:lnTo>
                    <a:pt x="22" y="3241"/>
                  </a:lnTo>
                  <a:lnTo>
                    <a:pt x="25" y="3272"/>
                  </a:lnTo>
                  <a:lnTo>
                    <a:pt x="33" y="3303"/>
                  </a:lnTo>
                  <a:lnTo>
                    <a:pt x="47" y="3330"/>
                  </a:lnTo>
                  <a:lnTo>
                    <a:pt x="65" y="3356"/>
                  </a:lnTo>
                  <a:lnTo>
                    <a:pt x="87" y="3378"/>
                  </a:lnTo>
                  <a:lnTo>
                    <a:pt x="112" y="3398"/>
                  </a:lnTo>
                  <a:lnTo>
                    <a:pt x="142" y="3414"/>
                  </a:lnTo>
                  <a:lnTo>
                    <a:pt x="173" y="3425"/>
                  </a:lnTo>
                  <a:lnTo>
                    <a:pt x="207" y="3433"/>
                  </a:lnTo>
                  <a:lnTo>
                    <a:pt x="243" y="3435"/>
                  </a:lnTo>
                  <a:lnTo>
                    <a:pt x="1522" y="3435"/>
                  </a:lnTo>
                  <a:lnTo>
                    <a:pt x="1558" y="3433"/>
                  </a:lnTo>
                  <a:lnTo>
                    <a:pt x="1591" y="3425"/>
                  </a:lnTo>
                  <a:lnTo>
                    <a:pt x="1624" y="3414"/>
                  </a:lnTo>
                  <a:lnTo>
                    <a:pt x="1652" y="3398"/>
                  </a:lnTo>
                  <a:lnTo>
                    <a:pt x="1678" y="3378"/>
                  </a:lnTo>
                  <a:lnTo>
                    <a:pt x="1700" y="3356"/>
                  </a:lnTo>
                  <a:lnTo>
                    <a:pt x="1719" y="3330"/>
                  </a:lnTo>
                  <a:lnTo>
                    <a:pt x="1731" y="3303"/>
                  </a:lnTo>
                  <a:lnTo>
                    <a:pt x="1740" y="3272"/>
                  </a:lnTo>
                  <a:lnTo>
                    <a:pt x="1743" y="3241"/>
                  </a:lnTo>
                  <a:lnTo>
                    <a:pt x="1743" y="218"/>
                  </a:lnTo>
                  <a:lnTo>
                    <a:pt x="1740" y="186"/>
                  </a:lnTo>
                  <a:lnTo>
                    <a:pt x="1731" y="156"/>
                  </a:lnTo>
                  <a:lnTo>
                    <a:pt x="1719" y="128"/>
                  </a:lnTo>
                  <a:lnTo>
                    <a:pt x="1700" y="103"/>
                  </a:lnTo>
                  <a:lnTo>
                    <a:pt x="1678" y="80"/>
                  </a:lnTo>
                  <a:lnTo>
                    <a:pt x="1652" y="61"/>
                  </a:lnTo>
                  <a:lnTo>
                    <a:pt x="1624" y="45"/>
                  </a:lnTo>
                  <a:lnTo>
                    <a:pt x="1591" y="33"/>
                  </a:lnTo>
                  <a:lnTo>
                    <a:pt x="1558" y="25"/>
                  </a:lnTo>
                  <a:lnTo>
                    <a:pt x="1522" y="23"/>
                  </a:lnTo>
                  <a:lnTo>
                    <a:pt x="243" y="23"/>
                  </a:lnTo>
                  <a:lnTo>
                    <a:pt x="207" y="25"/>
                  </a:lnTo>
                  <a:lnTo>
                    <a:pt x="173" y="33"/>
                  </a:lnTo>
                  <a:lnTo>
                    <a:pt x="142" y="45"/>
                  </a:lnTo>
                  <a:lnTo>
                    <a:pt x="112" y="61"/>
                  </a:lnTo>
                  <a:lnTo>
                    <a:pt x="87" y="80"/>
                  </a:lnTo>
                  <a:lnTo>
                    <a:pt x="65" y="103"/>
                  </a:lnTo>
                  <a:lnTo>
                    <a:pt x="47" y="128"/>
                  </a:lnTo>
                  <a:lnTo>
                    <a:pt x="33" y="156"/>
                  </a:lnTo>
                  <a:lnTo>
                    <a:pt x="25" y="186"/>
                  </a:lnTo>
                  <a:lnTo>
                    <a:pt x="22" y="218"/>
                  </a:lnTo>
                  <a:lnTo>
                    <a:pt x="22" y="1011"/>
                  </a:lnTo>
                  <a:lnTo>
                    <a:pt x="0" y="1011"/>
                  </a:lnTo>
                  <a:lnTo>
                    <a:pt x="0" y="218"/>
                  </a:lnTo>
                  <a:lnTo>
                    <a:pt x="3" y="182"/>
                  </a:lnTo>
                  <a:lnTo>
                    <a:pt x="12" y="149"/>
                  </a:lnTo>
                  <a:lnTo>
                    <a:pt x="27" y="118"/>
                  </a:lnTo>
                  <a:lnTo>
                    <a:pt x="46" y="90"/>
                  </a:lnTo>
                  <a:lnTo>
                    <a:pt x="71" y="64"/>
                  </a:lnTo>
                  <a:lnTo>
                    <a:pt x="100" y="42"/>
                  </a:lnTo>
                  <a:lnTo>
                    <a:pt x="131" y="24"/>
                  </a:lnTo>
                  <a:lnTo>
                    <a:pt x="166" y="12"/>
                  </a:lnTo>
                  <a:lnTo>
                    <a:pt x="204" y="3"/>
                  </a:lnTo>
                  <a:lnTo>
                    <a:pt x="243" y="0"/>
                  </a:lnTo>
                  <a:close/>
                </a:path>
              </a:pathLst>
            </a:custGeom>
            <a:solidFill>
              <a:srgbClr val="FFFFFF"/>
            </a:solidFill>
            <a:ln w="0">
              <a:solidFill>
                <a:srgbClr val="FFFFFF"/>
              </a:solidFill>
              <a:prstDash val="solid"/>
              <a:round/>
            </a:ln>
          </p:spPr>
          <p:txBody>
            <a:bodyPr vert="horz" wrap="square" lIns="91427" tIns="45713" rIns="91427" bIns="45713" numCol="1" anchor="t" anchorCtr="0" compatLnSpc="1"/>
            <a:lstStyle/>
            <a:p>
              <a:pPr defTabSz="932180"/>
              <a:endParaRPr lang="en-GB" sz="900">
                <a:solidFill>
                  <a:srgbClr val="FFFFFF"/>
                </a:solidFill>
              </a:endParaRPr>
            </a:p>
          </p:txBody>
        </p:sp>
        <p:sp>
          <p:nvSpPr>
            <p:cNvPr id="161" name="Freeform 8"/>
            <p:cNvSpPr>
              <a:spLocks noEditPoints="1"/>
            </p:cNvSpPr>
            <p:nvPr/>
          </p:nvSpPr>
          <p:spPr bwMode="auto">
            <a:xfrm>
              <a:off x="8024907" y="3306747"/>
              <a:ext cx="246264" cy="230368"/>
            </a:xfrm>
            <a:custGeom>
              <a:avLst/>
              <a:gdLst>
                <a:gd name="T0" fmla="*/ 1020 w 1753"/>
                <a:gd name="T1" fmla="*/ 1144 h 1742"/>
                <a:gd name="T2" fmla="*/ 995 w 1753"/>
                <a:gd name="T3" fmla="*/ 1224 h 1742"/>
                <a:gd name="T4" fmla="*/ 705 w 1753"/>
                <a:gd name="T5" fmla="*/ 1168 h 1742"/>
                <a:gd name="T6" fmla="*/ 1270 w 1753"/>
                <a:gd name="T7" fmla="*/ 1070 h 1742"/>
                <a:gd name="T8" fmla="*/ 1302 w 1753"/>
                <a:gd name="T9" fmla="*/ 1202 h 1742"/>
                <a:gd name="T10" fmla="*/ 1183 w 1753"/>
                <a:gd name="T11" fmla="*/ 1261 h 1742"/>
                <a:gd name="T12" fmla="*/ 1099 w 1753"/>
                <a:gd name="T13" fmla="*/ 1179 h 1742"/>
                <a:gd name="T14" fmla="*/ 1157 w 1753"/>
                <a:gd name="T15" fmla="*/ 1061 h 1742"/>
                <a:gd name="T16" fmla="*/ 586 w 1753"/>
                <a:gd name="T17" fmla="*/ 1059 h 1742"/>
                <a:gd name="T18" fmla="*/ 619 w 1753"/>
                <a:gd name="T19" fmla="*/ 1191 h 1742"/>
                <a:gd name="T20" fmla="*/ 504 w 1753"/>
                <a:gd name="T21" fmla="*/ 1251 h 1742"/>
                <a:gd name="T22" fmla="*/ 417 w 1753"/>
                <a:gd name="T23" fmla="*/ 1172 h 1742"/>
                <a:gd name="T24" fmla="*/ 472 w 1753"/>
                <a:gd name="T25" fmla="*/ 1049 h 1742"/>
                <a:gd name="T26" fmla="*/ 1176 w 1753"/>
                <a:gd name="T27" fmla="*/ 847 h 1742"/>
                <a:gd name="T28" fmla="*/ 1157 w 1753"/>
                <a:gd name="T29" fmla="*/ 978 h 1742"/>
                <a:gd name="T30" fmla="*/ 1012 w 1753"/>
                <a:gd name="T31" fmla="*/ 655 h 1742"/>
                <a:gd name="T32" fmla="*/ 826 w 1753"/>
                <a:gd name="T33" fmla="*/ 611 h 1742"/>
                <a:gd name="T34" fmla="*/ 784 w 1753"/>
                <a:gd name="T35" fmla="*/ 715 h 1742"/>
                <a:gd name="T36" fmla="*/ 575 w 1753"/>
                <a:gd name="T37" fmla="*/ 969 h 1742"/>
                <a:gd name="T38" fmla="*/ 759 w 1753"/>
                <a:gd name="T39" fmla="*/ 622 h 1742"/>
                <a:gd name="T40" fmla="*/ 1038 w 1753"/>
                <a:gd name="T41" fmla="*/ 410 h 1742"/>
                <a:gd name="T42" fmla="*/ 1040 w 1753"/>
                <a:gd name="T43" fmla="*/ 544 h 1742"/>
                <a:gd name="T44" fmla="*/ 910 w 1753"/>
                <a:gd name="T45" fmla="*/ 576 h 1742"/>
                <a:gd name="T46" fmla="*/ 848 w 1753"/>
                <a:gd name="T47" fmla="*/ 480 h 1742"/>
                <a:gd name="T48" fmla="*/ 929 w 1753"/>
                <a:gd name="T49" fmla="*/ 375 h 1742"/>
                <a:gd name="T50" fmla="*/ 658 w 1753"/>
                <a:gd name="T51" fmla="*/ 158 h 1742"/>
                <a:gd name="T52" fmla="*/ 872 w 1753"/>
                <a:gd name="T53" fmla="*/ 313 h 1742"/>
                <a:gd name="T54" fmla="*/ 683 w 1753"/>
                <a:gd name="T55" fmla="*/ 258 h 1742"/>
                <a:gd name="T56" fmla="*/ 398 w 1753"/>
                <a:gd name="T57" fmla="*/ 298 h 1742"/>
                <a:gd name="T58" fmla="*/ 185 w 1753"/>
                <a:gd name="T59" fmla="*/ 580 h 1742"/>
                <a:gd name="T60" fmla="*/ 127 w 1753"/>
                <a:gd name="T61" fmla="*/ 892 h 1742"/>
                <a:gd name="T62" fmla="*/ 314 w 1753"/>
                <a:gd name="T63" fmla="*/ 1033 h 1742"/>
                <a:gd name="T64" fmla="*/ 236 w 1753"/>
                <a:gd name="T65" fmla="*/ 1080 h 1742"/>
                <a:gd name="T66" fmla="*/ 156 w 1753"/>
                <a:gd name="T67" fmla="*/ 1079 h 1742"/>
                <a:gd name="T68" fmla="*/ 333 w 1753"/>
                <a:gd name="T69" fmla="*/ 1385 h 1742"/>
                <a:gd name="T70" fmla="*/ 491 w 1753"/>
                <a:gd name="T71" fmla="*/ 1327 h 1742"/>
                <a:gd name="T72" fmla="*/ 619 w 1753"/>
                <a:gd name="T73" fmla="*/ 1572 h 1742"/>
                <a:gd name="T74" fmla="*/ 996 w 1753"/>
                <a:gd name="T75" fmla="*/ 1607 h 1742"/>
                <a:gd name="T76" fmla="*/ 1159 w 1753"/>
                <a:gd name="T77" fmla="*/ 1433 h 1742"/>
                <a:gd name="T78" fmla="*/ 1251 w 1753"/>
                <a:gd name="T79" fmla="*/ 1337 h 1742"/>
                <a:gd name="T80" fmla="*/ 1310 w 1753"/>
                <a:gd name="T81" fmla="*/ 1478 h 1742"/>
                <a:gd name="T82" fmla="*/ 1535 w 1753"/>
                <a:gd name="T83" fmla="*/ 1226 h 1742"/>
                <a:gd name="T84" fmla="*/ 1530 w 1753"/>
                <a:gd name="T85" fmla="*/ 1076 h 1742"/>
                <a:gd name="T86" fmla="*/ 1369 w 1753"/>
                <a:gd name="T87" fmla="*/ 1068 h 1742"/>
                <a:gd name="T88" fmla="*/ 1626 w 1753"/>
                <a:gd name="T89" fmla="*/ 899 h 1742"/>
                <a:gd name="T90" fmla="*/ 1577 w 1753"/>
                <a:gd name="T91" fmla="*/ 605 h 1742"/>
                <a:gd name="T92" fmla="*/ 1359 w 1753"/>
                <a:gd name="T93" fmla="*/ 300 h 1742"/>
                <a:gd name="T94" fmla="*/ 1097 w 1753"/>
                <a:gd name="T95" fmla="*/ 359 h 1742"/>
                <a:gd name="T96" fmla="*/ 1172 w 1753"/>
                <a:gd name="T97" fmla="*/ 187 h 1742"/>
                <a:gd name="T98" fmla="*/ 863 w 1753"/>
                <a:gd name="T99" fmla="*/ 0 h 1742"/>
                <a:gd name="T100" fmla="*/ 1283 w 1753"/>
                <a:gd name="T101" fmla="*/ 99 h 1742"/>
                <a:gd name="T102" fmla="*/ 1600 w 1753"/>
                <a:gd name="T103" fmla="*/ 377 h 1742"/>
                <a:gd name="T104" fmla="*/ 1749 w 1753"/>
                <a:gd name="T105" fmla="*/ 783 h 1742"/>
                <a:gd name="T106" fmla="*/ 1685 w 1753"/>
                <a:gd name="T107" fmla="*/ 1212 h 1742"/>
                <a:gd name="T108" fmla="*/ 1431 w 1753"/>
                <a:gd name="T109" fmla="*/ 1548 h 1742"/>
                <a:gd name="T110" fmla="*/ 1040 w 1753"/>
                <a:gd name="T111" fmla="*/ 1727 h 1742"/>
                <a:gd name="T112" fmla="*/ 600 w 1753"/>
                <a:gd name="T113" fmla="*/ 1699 h 1742"/>
                <a:gd name="T114" fmla="*/ 243 w 1753"/>
                <a:gd name="T115" fmla="*/ 1475 h 1742"/>
                <a:gd name="T116" fmla="*/ 31 w 1753"/>
                <a:gd name="T117" fmla="*/ 1106 h 1742"/>
                <a:gd name="T118" fmla="*/ 24 w 1753"/>
                <a:gd name="T119" fmla="*/ 665 h 1742"/>
                <a:gd name="T120" fmla="*/ 219 w 1753"/>
                <a:gd name="T121" fmla="*/ 294 h 1742"/>
                <a:gd name="T122" fmla="*/ 571 w 1753"/>
                <a:gd name="T123" fmla="*/ 54 h 1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53" h="1742">
                  <a:moveTo>
                    <a:pt x="707" y="1138"/>
                  </a:moveTo>
                  <a:lnTo>
                    <a:pt x="789" y="1145"/>
                  </a:lnTo>
                  <a:lnTo>
                    <a:pt x="874" y="1148"/>
                  </a:lnTo>
                  <a:lnTo>
                    <a:pt x="957" y="1147"/>
                  </a:lnTo>
                  <a:lnTo>
                    <a:pt x="989" y="1146"/>
                  </a:lnTo>
                  <a:lnTo>
                    <a:pt x="1020" y="1144"/>
                  </a:lnTo>
                  <a:lnTo>
                    <a:pt x="1019" y="1149"/>
                  </a:lnTo>
                  <a:lnTo>
                    <a:pt x="1018" y="1154"/>
                  </a:lnTo>
                  <a:lnTo>
                    <a:pt x="1018" y="1161"/>
                  </a:lnTo>
                  <a:lnTo>
                    <a:pt x="1022" y="1191"/>
                  </a:lnTo>
                  <a:lnTo>
                    <a:pt x="1030" y="1221"/>
                  </a:lnTo>
                  <a:lnTo>
                    <a:pt x="995" y="1224"/>
                  </a:lnTo>
                  <a:lnTo>
                    <a:pt x="959" y="1226"/>
                  </a:lnTo>
                  <a:lnTo>
                    <a:pt x="869" y="1226"/>
                  </a:lnTo>
                  <a:lnTo>
                    <a:pt x="782" y="1223"/>
                  </a:lnTo>
                  <a:lnTo>
                    <a:pt x="694" y="1215"/>
                  </a:lnTo>
                  <a:lnTo>
                    <a:pt x="701" y="1192"/>
                  </a:lnTo>
                  <a:lnTo>
                    <a:pt x="705" y="1168"/>
                  </a:lnTo>
                  <a:lnTo>
                    <a:pt x="707" y="1143"/>
                  </a:lnTo>
                  <a:lnTo>
                    <a:pt x="707" y="1138"/>
                  </a:lnTo>
                  <a:close/>
                  <a:moveTo>
                    <a:pt x="1204" y="1049"/>
                  </a:moveTo>
                  <a:lnTo>
                    <a:pt x="1227" y="1052"/>
                  </a:lnTo>
                  <a:lnTo>
                    <a:pt x="1250" y="1059"/>
                  </a:lnTo>
                  <a:lnTo>
                    <a:pt x="1270" y="1070"/>
                  </a:lnTo>
                  <a:lnTo>
                    <a:pt x="1288" y="1087"/>
                  </a:lnTo>
                  <a:lnTo>
                    <a:pt x="1301" y="1107"/>
                  </a:lnTo>
                  <a:lnTo>
                    <a:pt x="1309" y="1129"/>
                  </a:lnTo>
                  <a:lnTo>
                    <a:pt x="1313" y="1155"/>
                  </a:lnTo>
                  <a:lnTo>
                    <a:pt x="1310" y="1180"/>
                  </a:lnTo>
                  <a:lnTo>
                    <a:pt x="1302" y="1202"/>
                  </a:lnTo>
                  <a:lnTo>
                    <a:pt x="1290" y="1223"/>
                  </a:lnTo>
                  <a:lnTo>
                    <a:pt x="1273" y="1239"/>
                  </a:lnTo>
                  <a:lnTo>
                    <a:pt x="1254" y="1252"/>
                  </a:lnTo>
                  <a:lnTo>
                    <a:pt x="1231" y="1261"/>
                  </a:lnTo>
                  <a:lnTo>
                    <a:pt x="1207" y="1264"/>
                  </a:lnTo>
                  <a:lnTo>
                    <a:pt x="1183" y="1261"/>
                  </a:lnTo>
                  <a:lnTo>
                    <a:pt x="1160" y="1254"/>
                  </a:lnTo>
                  <a:lnTo>
                    <a:pt x="1140" y="1242"/>
                  </a:lnTo>
                  <a:lnTo>
                    <a:pt x="1125" y="1229"/>
                  </a:lnTo>
                  <a:lnTo>
                    <a:pt x="1114" y="1215"/>
                  </a:lnTo>
                  <a:lnTo>
                    <a:pt x="1105" y="1198"/>
                  </a:lnTo>
                  <a:lnTo>
                    <a:pt x="1099" y="1179"/>
                  </a:lnTo>
                  <a:lnTo>
                    <a:pt x="1097" y="1158"/>
                  </a:lnTo>
                  <a:lnTo>
                    <a:pt x="1099" y="1134"/>
                  </a:lnTo>
                  <a:lnTo>
                    <a:pt x="1108" y="1111"/>
                  </a:lnTo>
                  <a:lnTo>
                    <a:pt x="1120" y="1091"/>
                  </a:lnTo>
                  <a:lnTo>
                    <a:pt x="1137" y="1074"/>
                  </a:lnTo>
                  <a:lnTo>
                    <a:pt x="1157" y="1061"/>
                  </a:lnTo>
                  <a:lnTo>
                    <a:pt x="1179" y="1053"/>
                  </a:lnTo>
                  <a:lnTo>
                    <a:pt x="1204" y="1049"/>
                  </a:lnTo>
                  <a:close/>
                  <a:moveTo>
                    <a:pt x="520" y="1038"/>
                  </a:moveTo>
                  <a:lnTo>
                    <a:pt x="544" y="1041"/>
                  </a:lnTo>
                  <a:lnTo>
                    <a:pt x="566" y="1047"/>
                  </a:lnTo>
                  <a:lnTo>
                    <a:pt x="586" y="1059"/>
                  </a:lnTo>
                  <a:lnTo>
                    <a:pt x="603" y="1075"/>
                  </a:lnTo>
                  <a:lnTo>
                    <a:pt x="617" y="1095"/>
                  </a:lnTo>
                  <a:lnTo>
                    <a:pt x="625" y="1119"/>
                  </a:lnTo>
                  <a:lnTo>
                    <a:pt x="629" y="1144"/>
                  </a:lnTo>
                  <a:lnTo>
                    <a:pt x="626" y="1168"/>
                  </a:lnTo>
                  <a:lnTo>
                    <a:pt x="619" y="1191"/>
                  </a:lnTo>
                  <a:lnTo>
                    <a:pt x="606" y="1210"/>
                  </a:lnTo>
                  <a:lnTo>
                    <a:pt x="590" y="1227"/>
                  </a:lnTo>
                  <a:lnTo>
                    <a:pt x="570" y="1241"/>
                  </a:lnTo>
                  <a:lnTo>
                    <a:pt x="547" y="1249"/>
                  </a:lnTo>
                  <a:lnTo>
                    <a:pt x="523" y="1252"/>
                  </a:lnTo>
                  <a:lnTo>
                    <a:pt x="504" y="1251"/>
                  </a:lnTo>
                  <a:lnTo>
                    <a:pt x="488" y="1247"/>
                  </a:lnTo>
                  <a:lnTo>
                    <a:pt x="471" y="1241"/>
                  </a:lnTo>
                  <a:lnTo>
                    <a:pt x="457" y="1231"/>
                  </a:lnTo>
                  <a:lnTo>
                    <a:pt x="439" y="1215"/>
                  </a:lnTo>
                  <a:lnTo>
                    <a:pt x="425" y="1195"/>
                  </a:lnTo>
                  <a:lnTo>
                    <a:pt x="417" y="1172"/>
                  </a:lnTo>
                  <a:lnTo>
                    <a:pt x="413" y="1147"/>
                  </a:lnTo>
                  <a:lnTo>
                    <a:pt x="416" y="1122"/>
                  </a:lnTo>
                  <a:lnTo>
                    <a:pt x="423" y="1099"/>
                  </a:lnTo>
                  <a:lnTo>
                    <a:pt x="436" y="1080"/>
                  </a:lnTo>
                  <a:lnTo>
                    <a:pt x="452" y="1062"/>
                  </a:lnTo>
                  <a:lnTo>
                    <a:pt x="472" y="1049"/>
                  </a:lnTo>
                  <a:lnTo>
                    <a:pt x="495" y="1041"/>
                  </a:lnTo>
                  <a:lnTo>
                    <a:pt x="520" y="1038"/>
                  </a:lnTo>
                  <a:close/>
                  <a:moveTo>
                    <a:pt x="1080" y="614"/>
                  </a:moveTo>
                  <a:lnTo>
                    <a:pt x="1116" y="690"/>
                  </a:lnTo>
                  <a:lnTo>
                    <a:pt x="1148" y="768"/>
                  </a:lnTo>
                  <a:lnTo>
                    <a:pt x="1176" y="847"/>
                  </a:lnTo>
                  <a:lnTo>
                    <a:pt x="1201" y="926"/>
                  </a:lnTo>
                  <a:lnTo>
                    <a:pt x="1206" y="949"/>
                  </a:lnTo>
                  <a:lnTo>
                    <a:pt x="1212" y="973"/>
                  </a:lnTo>
                  <a:lnTo>
                    <a:pt x="1202" y="973"/>
                  </a:lnTo>
                  <a:lnTo>
                    <a:pt x="1178" y="974"/>
                  </a:lnTo>
                  <a:lnTo>
                    <a:pt x="1157" y="978"/>
                  </a:lnTo>
                  <a:lnTo>
                    <a:pt x="1135" y="985"/>
                  </a:lnTo>
                  <a:lnTo>
                    <a:pt x="1125" y="947"/>
                  </a:lnTo>
                  <a:lnTo>
                    <a:pt x="1102" y="872"/>
                  </a:lnTo>
                  <a:lnTo>
                    <a:pt x="1075" y="798"/>
                  </a:lnTo>
                  <a:lnTo>
                    <a:pt x="1045" y="725"/>
                  </a:lnTo>
                  <a:lnTo>
                    <a:pt x="1012" y="655"/>
                  </a:lnTo>
                  <a:lnTo>
                    <a:pt x="1037" y="644"/>
                  </a:lnTo>
                  <a:lnTo>
                    <a:pt x="1060" y="631"/>
                  </a:lnTo>
                  <a:lnTo>
                    <a:pt x="1080" y="614"/>
                  </a:lnTo>
                  <a:close/>
                  <a:moveTo>
                    <a:pt x="799" y="578"/>
                  </a:moveTo>
                  <a:lnTo>
                    <a:pt x="811" y="595"/>
                  </a:lnTo>
                  <a:lnTo>
                    <a:pt x="826" y="611"/>
                  </a:lnTo>
                  <a:lnTo>
                    <a:pt x="845" y="626"/>
                  </a:lnTo>
                  <a:lnTo>
                    <a:pt x="848" y="629"/>
                  </a:lnTo>
                  <a:lnTo>
                    <a:pt x="851" y="631"/>
                  </a:lnTo>
                  <a:lnTo>
                    <a:pt x="854" y="632"/>
                  </a:lnTo>
                  <a:lnTo>
                    <a:pt x="819" y="674"/>
                  </a:lnTo>
                  <a:lnTo>
                    <a:pt x="784" y="715"/>
                  </a:lnTo>
                  <a:lnTo>
                    <a:pt x="738" y="781"/>
                  </a:lnTo>
                  <a:lnTo>
                    <a:pt x="697" y="849"/>
                  </a:lnTo>
                  <a:lnTo>
                    <a:pt x="657" y="919"/>
                  </a:lnTo>
                  <a:lnTo>
                    <a:pt x="623" y="990"/>
                  </a:lnTo>
                  <a:lnTo>
                    <a:pt x="600" y="977"/>
                  </a:lnTo>
                  <a:lnTo>
                    <a:pt x="575" y="969"/>
                  </a:lnTo>
                  <a:lnTo>
                    <a:pt x="549" y="962"/>
                  </a:lnTo>
                  <a:lnTo>
                    <a:pt x="586" y="885"/>
                  </a:lnTo>
                  <a:lnTo>
                    <a:pt x="627" y="811"/>
                  </a:lnTo>
                  <a:lnTo>
                    <a:pt x="673" y="738"/>
                  </a:lnTo>
                  <a:lnTo>
                    <a:pt x="723" y="670"/>
                  </a:lnTo>
                  <a:lnTo>
                    <a:pt x="759" y="622"/>
                  </a:lnTo>
                  <a:lnTo>
                    <a:pt x="799" y="578"/>
                  </a:lnTo>
                  <a:close/>
                  <a:moveTo>
                    <a:pt x="954" y="371"/>
                  </a:moveTo>
                  <a:lnTo>
                    <a:pt x="978" y="374"/>
                  </a:lnTo>
                  <a:lnTo>
                    <a:pt x="999" y="381"/>
                  </a:lnTo>
                  <a:lnTo>
                    <a:pt x="1020" y="393"/>
                  </a:lnTo>
                  <a:lnTo>
                    <a:pt x="1038" y="410"/>
                  </a:lnTo>
                  <a:lnTo>
                    <a:pt x="1050" y="430"/>
                  </a:lnTo>
                  <a:lnTo>
                    <a:pt x="1060" y="453"/>
                  </a:lnTo>
                  <a:lnTo>
                    <a:pt x="1064" y="476"/>
                  </a:lnTo>
                  <a:lnTo>
                    <a:pt x="1061" y="501"/>
                  </a:lnTo>
                  <a:lnTo>
                    <a:pt x="1053" y="524"/>
                  </a:lnTo>
                  <a:lnTo>
                    <a:pt x="1040" y="544"/>
                  </a:lnTo>
                  <a:lnTo>
                    <a:pt x="1024" y="560"/>
                  </a:lnTo>
                  <a:lnTo>
                    <a:pt x="1005" y="574"/>
                  </a:lnTo>
                  <a:lnTo>
                    <a:pt x="982" y="582"/>
                  </a:lnTo>
                  <a:lnTo>
                    <a:pt x="957" y="585"/>
                  </a:lnTo>
                  <a:lnTo>
                    <a:pt x="933" y="583"/>
                  </a:lnTo>
                  <a:lnTo>
                    <a:pt x="910" y="576"/>
                  </a:lnTo>
                  <a:lnTo>
                    <a:pt x="891" y="565"/>
                  </a:lnTo>
                  <a:lnTo>
                    <a:pt x="877" y="552"/>
                  </a:lnTo>
                  <a:lnTo>
                    <a:pt x="864" y="537"/>
                  </a:lnTo>
                  <a:lnTo>
                    <a:pt x="855" y="520"/>
                  </a:lnTo>
                  <a:lnTo>
                    <a:pt x="850" y="500"/>
                  </a:lnTo>
                  <a:lnTo>
                    <a:pt x="848" y="480"/>
                  </a:lnTo>
                  <a:lnTo>
                    <a:pt x="850" y="456"/>
                  </a:lnTo>
                  <a:lnTo>
                    <a:pt x="857" y="433"/>
                  </a:lnTo>
                  <a:lnTo>
                    <a:pt x="869" y="412"/>
                  </a:lnTo>
                  <a:lnTo>
                    <a:pt x="886" y="395"/>
                  </a:lnTo>
                  <a:lnTo>
                    <a:pt x="906" y="383"/>
                  </a:lnTo>
                  <a:lnTo>
                    <a:pt x="929" y="375"/>
                  </a:lnTo>
                  <a:lnTo>
                    <a:pt x="954" y="371"/>
                  </a:lnTo>
                  <a:close/>
                  <a:moveTo>
                    <a:pt x="865" y="127"/>
                  </a:moveTo>
                  <a:lnTo>
                    <a:pt x="812" y="129"/>
                  </a:lnTo>
                  <a:lnTo>
                    <a:pt x="760" y="135"/>
                  </a:lnTo>
                  <a:lnTo>
                    <a:pt x="708" y="144"/>
                  </a:lnTo>
                  <a:lnTo>
                    <a:pt x="658" y="158"/>
                  </a:lnTo>
                  <a:lnTo>
                    <a:pt x="698" y="177"/>
                  </a:lnTo>
                  <a:lnTo>
                    <a:pt x="735" y="200"/>
                  </a:lnTo>
                  <a:lnTo>
                    <a:pt x="773" y="226"/>
                  </a:lnTo>
                  <a:lnTo>
                    <a:pt x="807" y="253"/>
                  </a:lnTo>
                  <a:lnTo>
                    <a:pt x="840" y="282"/>
                  </a:lnTo>
                  <a:lnTo>
                    <a:pt x="872" y="313"/>
                  </a:lnTo>
                  <a:lnTo>
                    <a:pt x="849" y="327"/>
                  </a:lnTo>
                  <a:lnTo>
                    <a:pt x="828" y="344"/>
                  </a:lnTo>
                  <a:lnTo>
                    <a:pt x="810" y="363"/>
                  </a:lnTo>
                  <a:lnTo>
                    <a:pt x="769" y="323"/>
                  </a:lnTo>
                  <a:lnTo>
                    <a:pt x="726" y="287"/>
                  </a:lnTo>
                  <a:lnTo>
                    <a:pt x="683" y="258"/>
                  </a:lnTo>
                  <a:lnTo>
                    <a:pt x="640" y="235"/>
                  </a:lnTo>
                  <a:lnTo>
                    <a:pt x="594" y="215"/>
                  </a:lnTo>
                  <a:lnTo>
                    <a:pt x="549" y="201"/>
                  </a:lnTo>
                  <a:lnTo>
                    <a:pt x="496" y="229"/>
                  </a:lnTo>
                  <a:lnTo>
                    <a:pt x="445" y="261"/>
                  </a:lnTo>
                  <a:lnTo>
                    <a:pt x="398" y="298"/>
                  </a:lnTo>
                  <a:lnTo>
                    <a:pt x="354" y="337"/>
                  </a:lnTo>
                  <a:lnTo>
                    <a:pt x="313" y="380"/>
                  </a:lnTo>
                  <a:lnTo>
                    <a:pt x="276" y="426"/>
                  </a:lnTo>
                  <a:lnTo>
                    <a:pt x="241" y="474"/>
                  </a:lnTo>
                  <a:lnTo>
                    <a:pt x="211" y="526"/>
                  </a:lnTo>
                  <a:lnTo>
                    <a:pt x="185" y="580"/>
                  </a:lnTo>
                  <a:lnTo>
                    <a:pt x="163" y="637"/>
                  </a:lnTo>
                  <a:lnTo>
                    <a:pt x="147" y="695"/>
                  </a:lnTo>
                  <a:lnTo>
                    <a:pt x="135" y="757"/>
                  </a:lnTo>
                  <a:lnTo>
                    <a:pt x="128" y="819"/>
                  </a:lnTo>
                  <a:lnTo>
                    <a:pt x="126" y="882"/>
                  </a:lnTo>
                  <a:lnTo>
                    <a:pt x="127" y="892"/>
                  </a:lnTo>
                  <a:lnTo>
                    <a:pt x="127" y="902"/>
                  </a:lnTo>
                  <a:lnTo>
                    <a:pt x="158" y="932"/>
                  </a:lnTo>
                  <a:lnTo>
                    <a:pt x="193" y="961"/>
                  </a:lnTo>
                  <a:lnTo>
                    <a:pt x="230" y="987"/>
                  </a:lnTo>
                  <a:lnTo>
                    <a:pt x="270" y="1010"/>
                  </a:lnTo>
                  <a:lnTo>
                    <a:pt x="314" y="1033"/>
                  </a:lnTo>
                  <a:lnTo>
                    <a:pt x="361" y="1053"/>
                  </a:lnTo>
                  <a:lnTo>
                    <a:pt x="349" y="1076"/>
                  </a:lnTo>
                  <a:lnTo>
                    <a:pt x="341" y="1100"/>
                  </a:lnTo>
                  <a:lnTo>
                    <a:pt x="337" y="1126"/>
                  </a:lnTo>
                  <a:lnTo>
                    <a:pt x="285" y="1105"/>
                  </a:lnTo>
                  <a:lnTo>
                    <a:pt x="236" y="1080"/>
                  </a:lnTo>
                  <a:lnTo>
                    <a:pt x="189" y="1053"/>
                  </a:lnTo>
                  <a:lnTo>
                    <a:pt x="147" y="1022"/>
                  </a:lnTo>
                  <a:lnTo>
                    <a:pt x="145" y="1021"/>
                  </a:lnTo>
                  <a:lnTo>
                    <a:pt x="144" y="1020"/>
                  </a:lnTo>
                  <a:lnTo>
                    <a:pt x="141" y="1018"/>
                  </a:lnTo>
                  <a:lnTo>
                    <a:pt x="156" y="1079"/>
                  </a:lnTo>
                  <a:lnTo>
                    <a:pt x="175" y="1136"/>
                  </a:lnTo>
                  <a:lnTo>
                    <a:pt x="199" y="1191"/>
                  </a:lnTo>
                  <a:lnTo>
                    <a:pt x="227" y="1244"/>
                  </a:lnTo>
                  <a:lnTo>
                    <a:pt x="259" y="1293"/>
                  </a:lnTo>
                  <a:lnTo>
                    <a:pt x="294" y="1340"/>
                  </a:lnTo>
                  <a:lnTo>
                    <a:pt x="333" y="1385"/>
                  </a:lnTo>
                  <a:lnTo>
                    <a:pt x="375" y="1425"/>
                  </a:lnTo>
                  <a:lnTo>
                    <a:pt x="421" y="1464"/>
                  </a:lnTo>
                  <a:lnTo>
                    <a:pt x="428" y="1388"/>
                  </a:lnTo>
                  <a:lnTo>
                    <a:pt x="441" y="1311"/>
                  </a:lnTo>
                  <a:lnTo>
                    <a:pt x="465" y="1320"/>
                  </a:lnTo>
                  <a:lnTo>
                    <a:pt x="491" y="1327"/>
                  </a:lnTo>
                  <a:lnTo>
                    <a:pt x="516" y="1330"/>
                  </a:lnTo>
                  <a:lnTo>
                    <a:pt x="508" y="1391"/>
                  </a:lnTo>
                  <a:lnTo>
                    <a:pt x="501" y="1453"/>
                  </a:lnTo>
                  <a:lnTo>
                    <a:pt x="498" y="1515"/>
                  </a:lnTo>
                  <a:lnTo>
                    <a:pt x="557" y="1546"/>
                  </a:lnTo>
                  <a:lnTo>
                    <a:pt x="619" y="1572"/>
                  </a:lnTo>
                  <a:lnTo>
                    <a:pt x="683" y="1591"/>
                  </a:lnTo>
                  <a:lnTo>
                    <a:pt x="749" y="1606"/>
                  </a:lnTo>
                  <a:lnTo>
                    <a:pt x="817" y="1615"/>
                  </a:lnTo>
                  <a:lnTo>
                    <a:pt x="887" y="1617"/>
                  </a:lnTo>
                  <a:lnTo>
                    <a:pt x="942" y="1614"/>
                  </a:lnTo>
                  <a:lnTo>
                    <a:pt x="996" y="1607"/>
                  </a:lnTo>
                  <a:lnTo>
                    <a:pt x="1049" y="1596"/>
                  </a:lnTo>
                  <a:lnTo>
                    <a:pt x="1100" y="1582"/>
                  </a:lnTo>
                  <a:lnTo>
                    <a:pt x="1120" y="1551"/>
                  </a:lnTo>
                  <a:lnTo>
                    <a:pt x="1136" y="1516"/>
                  </a:lnTo>
                  <a:lnTo>
                    <a:pt x="1149" y="1476"/>
                  </a:lnTo>
                  <a:lnTo>
                    <a:pt x="1159" y="1433"/>
                  </a:lnTo>
                  <a:lnTo>
                    <a:pt x="1166" y="1387"/>
                  </a:lnTo>
                  <a:lnTo>
                    <a:pt x="1170" y="1338"/>
                  </a:lnTo>
                  <a:lnTo>
                    <a:pt x="1190" y="1341"/>
                  </a:lnTo>
                  <a:lnTo>
                    <a:pt x="1207" y="1341"/>
                  </a:lnTo>
                  <a:lnTo>
                    <a:pt x="1229" y="1340"/>
                  </a:lnTo>
                  <a:lnTo>
                    <a:pt x="1251" y="1337"/>
                  </a:lnTo>
                  <a:lnTo>
                    <a:pt x="1246" y="1390"/>
                  </a:lnTo>
                  <a:lnTo>
                    <a:pt x="1238" y="1442"/>
                  </a:lnTo>
                  <a:lnTo>
                    <a:pt x="1226" y="1492"/>
                  </a:lnTo>
                  <a:lnTo>
                    <a:pt x="1211" y="1538"/>
                  </a:lnTo>
                  <a:lnTo>
                    <a:pt x="1262" y="1510"/>
                  </a:lnTo>
                  <a:lnTo>
                    <a:pt x="1310" y="1478"/>
                  </a:lnTo>
                  <a:lnTo>
                    <a:pt x="1357" y="1443"/>
                  </a:lnTo>
                  <a:lnTo>
                    <a:pt x="1400" y="1405"/>
                  </a:lnTo>
                  <a:lnTo>
                    <a:pt x="1440" y="1362"/>
                  </a:lnTo>
                  <a:lnTo>
                    <a:pt x="1477" y="1317"/>
                  </a:lnTo>
                  <a:lnTo>
                    <a:pt x="1508" y="1273"/>
                  </a:lnTo>
                  <a:lnTo>
                    <a:pt x="1535" y="1226"/>
                  </a:lnTo>
                  <a:lnTo>
                    <a:pt x="1560" y="1178"/>
                  </a:lnTo>
                  <a:lnTo>
                    <a:pt x="1581" y="1127"/>
                  </a:lnTo>
                  <a:lnTo>
                    <a:pt x="1597" y="1074"/>
                  </a:lnTo>
                  <a:lnTo>
                    <a:pt x="1611" y="1020"/>
                  </a:lnTo>
                  <a:lnTo>
                    <a:pt x="1571" y="1051"/>
                  </a:lnTo>
                  <a:lnTo>
                    <a:pt x="1530" y="1076"/>
                  </a:lnTo>
                  <a:lnTo>
                    <a:pt x="1486" y="1101"/>
                  </a:lnTo>
                  <a:lnTo>
                    <a:pt x="1439" y="1124"/>
                  </a:lnTo>
                  <a:lnTo>
                    <a:pt x="1389" y="1144"/>
                  </a:lnTo>
                  <a:lnTo>
                    <a:pt x="1386" y="1117"/>
                  </a:lnTo>
                  <a:lnTo>
                    <a:pt x="1379" y="1092"/>
                  </a:lnTo>
                  <a:lnTo>
                    <a:pt x="1369" y="1068"/>
                  </a:lnTo>
                  <a:lnTo>
                    <a:pt x="1421" y="1046"/>
                  </a:lnTo>
                  <a:lnTo>
                    <a:pt x="1470" y="1022"/>
                  </a:lnTo>
                  <a:lnTo>
                    <a:pt x="1514" y="996"/>
                  </a:lnTo>
                  <a:lnTo>
                    <a:pt x="1556" y="965"/>
                  </a:lnTo>
                  <a:lnTo>
                    <a:pt x="1593" y="933"/>
                  </a:lnTo>
                  <a:lnTo>
                    <a:pt x="1626" y="899"/>
                  </a:lnTo>
                  <a:lnTo>
                    <a:pt x="1627" y="879"/>
                  </a:lnTo>
                  <a:lnTo>
                    <a:pt x="1627" y="861"/>
                  </a:lnTo>
                  <a:lnTo>
                    <a:pt x="1622" y="793"/>
                  </a:lnTo>
                  <a:lnTo>
                    <a:pt x="1613" y="729"/>
                  </a:lnTo>
                  <a:lnTo>
                    <a:pt x="1597" y="665"/>
                  </a:lnTo>
                  <a:lnTo>
                    <a:pt x="1577" y="605"/>
                  </a:lnTo>
                  <a:lnTo>
                    <a:pt x="1552" y="546"/>
                  </a:lnTo>
                  <a:lnTo>
                    <a:pt x="1522" y="491"/>
                  </a:lnTo>
                  <a:lnTo>
                    <a:pt x="1486" y="438"/>
                  </a:lnTo>
                  <a:lnTo>
                    <a:pt x="1448" y="388"/>
                  </a:lnTo>
                  <a:lnTo>
                    <a:pt x="1405" y="342"/>
                  </a:lnTo>
                  <a:lnTo>
                    <a:pt x="1359" y="300"/>
                  </a:lnTo>
                  <a:lnTo>
                    <a:pt x="1298" y="320"/>
                  </a:lnTo>
                  <a:lnTo>
                    <a:pt x="1239" y="344"/>
                  </a:lnTo>
                  <a:lnTo>
                    <a:pt x="1181" y="372"/>
                  </a:lnTo>
                  <a:lnTo>
                    <a:pt x="1125" y="403"/>
                  </a:lnTo>
                  <a:lnTo>
                    <a:pt x="1113" y="381"/>
                  </a:lnTo>
                  <a:lnTo>
                    <a:pt x="1097" y="359"/>
                  </a:lnTo>
                  <a:lnTo>
                    <a:pt x="1079" y="340"/>
                  </a:lnTo>
                  <a:lnTo>
                    <a:pt x="1144" y="303"/>
                  </a:lnTo>
                  <a:lnTo>
                    <a:pt x="1212" y="271"/>
                  </a:lnTo>
                  <a:lnTo>
                    <a:pt x="1280" y="244"/>
                  </a:lnTo>
                  <a:lnTo>
                    <a:pt x="1227" y="213"/>
                  </a:lnTo>
                  <a:lnTo>
                    <a:pt x="1172" y="187"/>
                  </a:lnTo>
                  <a:lnTo>
                    <a:pt x="1115" y="165"/>
                  </a:lnTo>
                  <a:lnTo>
                    <a:pt x="1056" y="147"/>
                  </a:lnTo>
                  <a:lnTo>
                    <a:pt x="993" y="135"/>
                  </a:lnTo>
                  <a:lnTo>
                    <a:pt x="930" y="129"/>
                  </a:lnTo>
                  <a:lnTo>
                    <a:pt x="865" y="127"/>
                  </a:lnTo>
                  <a:close/>
                  <a:moveTo>
                    <a:pt x="863" y="0"/>
                  </a:moveTo>
                  <a:lnTo>
                    <a:pt x="938" y="2"/>
                  </a:lnTo>
                  <a:lnTo>
                    <a:pt x="1012" y="10"/>
                  </a:lnTo>
                  <a:lnTo>
                    <a:pt x="1083" y="24"/>
                  </a:lnTo>
                  <a:lnTo>
                    <a:pt x="1152" y="43"/>
                  </a:lnTo>
                  <a:lnTo>
                    <a:pt x="1219" y="68"/>
                  </a:lnTo>
                  <a:lnTo>
                    <a:pt x="1283" y="99"/>
                  </a:lnTo>
                  <a:lnTo>
                    <a:pt x="1345" y="134"/>
                  </a:lnTo>
                  <a:lnTo>
                    <a:pt x="1403" y="173"/>
                  </a:lnTo>
                  <a:lnTo>
                    <a:pt x="1458" y="218"/>
                  </a:lnTo>
                  <a:lnTo>
                    <a:pt x="1509" y="268"/>
                  </a:lnTo>
                  <a:lnTo>
                    <a:pt x="1557" y="321"/>
                  </a:lnTo>
                  <a:lnTo>
                    <a:pt x="1600" y="377"/>
                  </a:lnTo>
                  <a:lnTo>
                    <a:pt x="1638" y="438"/>
                  </a:lnTo>
                  <a:lnTo>
                    <a:pt x="1671" y="501"/>
                  </a:lnTo>
                  <a:lnTo>
                    <a:pt x="1699" y="568"/>
                  </a:lnTo>
                  <a:lnTo>
                    <a:pt x="1721" y="637"/>
                  </a:lnTo>
                  <a:lnTo>
                    <a:pt x="1738" y="709"/>
                  </a:lnTo>
                  <a:lnTo>
                    <a:pt x="1749" y="783"/>
                  </a:lnTo>
                  <a:lnTo>
                    <a:pt x="1753" y="858"/>
                  </a:lnTo>
                  <a:lnTo>
                    <a:pt x="1751" y="933"/>
                  </a:lnTo>
                  <a:lnTo>
                    <a:pt x="1743" y="1006"/>
                  </a:lnTo>
                  <a:lnTo>
                    <a:pt x="1730" y="1076"/>
                  </a:lnTo>
                  <a:lnTo>
                    <a:pt x="1710" y="1146"/>
                  </a:lnTo>
                  <a:lnTo>
                    <a:pt x="1685" y="1212"/>
                  </a:lnTo>
                  <a:lnTo>
                    <a:pt x="1654" y="1276"/>
                  </a:lnTo>
                  <a:lnTo>
                    <a:pt x="1618" y="1337"/>
                  </a:lnTo>
                  <a:lnTo>
                    <a:pt x="1579" y="1394"/>
                  </a:lnTo>
                  <a:lnTo>
                    <a:pt x="1534" y="1449"/>
                  </a:lnTo>
                  <a:lnTo>
                    <a:pt x="1484" y="1500"/>
                  </a:lnTo>
                  <a:lnTo>
                    <a:pt x="1431" y="1548"/>
                  </a:lnTo>
                  <a:lnTo>
                    <a:pt x="1374" y="1590"/>
                  </a:lnTo>
                  <a:lnTo>
                    <a:pt x="1313" y="1628"/>
                  </a:lnTo>
                  <a:lnTo>
                    <a:pt x="1249" y="1661"/>
                  </a:lnTo>
                  <a:lnTo>
                    <a:pt x="1181" y="1689"/>
                  </a:lnTo>
                  <a:lnTo>
                    <a:pt x="1112" y="1711"/>
                  </a:lnTo>
                  <a:lnTo>
                    <a:pt x="1040" y="1727"/>
                  </a:lnTo>
                  <a:lnTo>
                    <a:pt x="965" y="1738"/>
                  </a:lnTo>
                  <a:lnTo>
                    <a:pt x="889" y="1742"/>
                  </a:lnTo>
                  <a:lnTo>
                    <a:pt x="814" y="1741"/>
                  </a:lnTo>
                  <a:lnTo>
                    <a:pt x="742" y="1733"/>
                  </a:lnTo>
                  <a:lnTo>
                    <a:pt x="670" y="1718"/>
                  </a:lnTo>
                  <a:lnTo>
                    <a:pt x="600" y="1699"/>
                  </a:lnTo>
                  <a:lnTo>
                    <a:pt x="534" y="1674"/>
                  </a:lnTo>
                  <a:lnTo>
                    <a:pt x="469" y="1644"/>
                  </a:lnTo>
                  <a:lnTo>
                    <a:pt x="408" y="1609"/>
                  </a:lnTo>
                  <a:lnTo>
                    <a:pt x="350" y="1569"/>
                  </a:lnTo>
                  <a:lnTo>
                    <a:pt x="294" y="1524"/>
                  </a:lnTo>
                  <a:lnTo>
                    <a:pt x="243" y="1475"/>
                  </a:lnTo>
                  <a:lnTo>
                    <a:pt x="196" y="1422"/>
                  </a:lnTo>
                  <a:lnTo>
                    <a:pt x="153" y="1365"/>
                  </a:lnTo>
                  <a:lnTo>
                    <a:pt x="114" y="1305"/>
                  </a:lnTo>
                  <a:lnTo>
                    <a:pt x="81" y="1242"/>
                  </a:lnTo>
                  <a:lnTo>
                    <a:pt x="53" y="1175"/>
                  </a:lnTo>
                  <a:lnTo>
                    <a:pt x="31" y="1106"/>
                  </a:lnTo>
                  <a:lnTo>
                    <a:pt x="15" y="1034"/>
                  </a:lnTo>
                  <a:lnTo>
                    <a:pt x="4" y="960"/>
                  </a:lnTo>
                  <a:lnTo>
                    <a:pt x="0" y="884"/>
                  </a:lnTo>
                  <a:lnTo>
                    <a:pt x="2" y="810"/>
                  </a:lnTo>
                  <a:lnTo>
                    <a:pt x="9" y="737"/>
                  </a:lnTo>
                  <a:lnTo>
                    <a:pt x="24" y="665"/>
                  </a:lnTo>
                  <a:lnTo>
                    <a:pt x="44" y="597"/>
                  </a:lnTo>
                  <a:lnTo>
                    <a:pt x="69" y="530"/>
                  </a:lnTo>
                  <a:lnTo>
                    <a:pt x="99" y="467"/>
                  </a:lnTo>
                  <a:lnTo>
                    <a:pt x="134" y="406"/>
                  </a:lnTo>
                  <a:lnTo>
                    <a:pt x="174" y="349"/>
                  </a:lnTo>
                  <a:lnTo>
                    <a:pt x="219" y="294"/>
                  </a:lnTo>
                  <a:lnTo>
                    <a:pt x="268" y="242"/>
                  </a:lnTo>
                  <a:lnTo>
                    <a:pt x="321" y="195"/>
                  </a:lnTo>
                  <a:lnTo>
                    <a:pt x="380" y="152"/>
                  </a:lnTo>
                  <a:lnTo>
                    <a:pt x="440" y="114"/>
                  </a:lnTo>
                  <a:lnTo>
                    <a:pt x="504" y="82"/>
                  </a:lnTo>
                  <a:lnTo>
                    <a:pt x="571" y="54"/>
                  </a:lnTo>
                  <a:lnTo>
                    <a:pt x="641" y="31"/>
                  </a:lnTo>
                  <a:lnTo>
                    <a:pt x="712" y="14"/>
                  </a:lnTo>
                  <a:lnTo>
                    <a:pt x="787" y="4"/>
                  </a:lnTo>
                  <a:lnTo>
                    <a:pt x="863" y="0"/>
                  </a:lnTo>
                  <a:close/>
                </a:path>
              </a:pathLst>
            </a:custGeom>
            <a:ln w="19050">
              <a:noFill/>
            </a:ln>
          </p:spPr>
          <p:style>
            <a:lnRef idx="2">
              <a:schemeClr val="accent3"/>
            </a:lnRef>
            <a:fillRef idx="1">
              <a:schemeClr val="lt1"/>
            </a:fillRef>
            <a:effectRef idx="0">
              <a:schemeClr val="accent3"/>
            </a:effectRef>
            <a:fontRef idx="minor">
              <a:schemeClr val="dk1"/>
            </a:fontRef>
          </p:style>
          <p:txBody>
            <a:bodyPr vert="horz" wrap="square" lIns="91427" tIns="45713" rIns="91427" bIns="45713" numCol="1" anchor="t" anchorCtr="0" compatLnSpc="1"/>
            <a:lstStyle/>
            <a:p>
              <a:pPr defTabSz="932180"/>
              <a:endParaRPr lang="en-GB" sz="900">
                <a:solidFill>
                  <a:srgbClr val="FFFFFF"/>
                </a:solidFill>
              </a:endParaRPr>
            </a:p>
          </p:txBody>
        </p:sp>
        <p:sp>
          <p:nvSpPr>
            <p:cNvPr id="162" name="Freeform 6"/>
            <p:cNvSpPr>
              <a:spLocks noEditPoints="1"/>
            </p:cNvSpPr>
            <p:nvPr/>
          </p:nvSpPr>
          <p:spPr bwMode="auto">
            <a:xfrm>
              <a:off x="8167445" y="3090253"/>
              <a:ext cx="270810" cy="495042"/>
            </a:xfrm>
            <a:custGeom>
              <a:avLst/>
              <a:gdLst>
                <a:gd name="T0" fmla="*/ 1547 w 1766"/>
                <a:gd name="T1" fmla="*/ 3217 h 3458"/>
                <a:gd name="T2" fmla="*/ 195 w 1766"/>
                <a:gd name="T3" fmla="*/ 3054 h 3458"/>
                <a:gd name="T4" fmla="*/ 195 w 1766"/>
                <a:gd name="T5" fmla="*/ 3240 h 3458"/>
                <a:gd name="T6" fmla="*/ 218 w 1766"/>
                <a:gd name="T7" fmla="*/ 2908 h 3458"/>
                <a:gd name="T8" fmla="*/ 218 w 1766"/>
                <a:gd name="T9" fmla="*/ 2724 h 3458"/>
                <a:gd name="T10" fmla="*/ 489 w 1766"/>
                <a:gd name="T11" fmla="*/ 2931 h 3458"/>
                <a:gd name="T12" fmla="*/ 314 w 1766"/>
                <a:gd name="T13" fmla="*/ 2348 h 3458"/>
                <a:gd name="T14" fmla="*/ 195 w 1766"/>
                <a:gd name="T15" fmla="*/ 2578 h 3458"/>
                <a:gd name="T16" fmla="*/ 218 w 1766"/>
                <a:gd name="T17" fmla="*/ 2556 h 3458"/>
                <a:gd name="T18" fmla="*/ 316 w 1766"/>
                <a:gd name="T19" fmla="*/ 2372 h 3458"/>
                <a:gd name="T20" fmla="*/ 22 w 1766"/>
                <a:gd name="T21" fmla="*/ 1204 h 3458"/>
                <a:gd name="T22" fmla="*/ 0 w 1766"/>
                <a:gd name="T23" fmla="*/ 1204 h 3458"/>
                <a:gd name="T24" fmla="*/ 1547 w 1766"/>
                <a:gd name="T25" fmla="*/ 775 h 3458"/>
                <a:gd name="T26" fmla="*/ 195 w 1766"/>
                <a:gd name="T27" fmla="*/ 595 h 3458"/>
                <a:gd name="T28" fmla="*/ 195 w 1766"/>
                <a:gd name="T29" fmla="*/ 797 h 3458"/>
                <a:gd name="T30" fmla="*/ 218 w 1766"/>
                <a:gd name="T31" fmla="*/ 429 h 3458"/>
                <a:gd name="T32" fmla="*/ 218 w 1766"/>
                <a:gd name="T33" fmla="*/ 288 h 3458"/>
                <a:gd name="T34" fmla="*/ 1569 w 1766"/>
                <a:gd name="T35" fmla="*/ 452 h 3458"/>
                <a:gd name="T36" fmla="*/ 243 w 1766"/>
                <a:gd name="T37" fmla="*/ 0 h 3458"/>
                <a:gd name="T38" fmla="*/ 1599 w 1766"/>
                <a:gd name="T39" fmla="*/ 12 h 3458"/>
                <a:gd name="T40" fmla="*/ 1694 w 1766"/>
                <a:gd name="T41" fmla="*/ 64 h 3458"/>
                <a:gd name="T42" fmla="*/ 1753 w 1766"/>
                <a:gd name="T43" fmla="*/ 149 h 3458"/>
                <a:gd name="T44" fmla="*/ 1766 w 1766"/>
                <a:gd name="T45" fmla="*/ 3241 h 3458"/>
                <a:gd name="T46" fmla="*/ 1739 w 1766"/>
                <a:gd name="T47" fmla="*/ 3340 h 3458"/>
                <a:gd name="T48" fmla="*/ 1666 w 1766"/>
                <a:gd name="T49" fmla="*/ 3416 h 3458"/>
                <a:gd name="T50" fmla="*/ 1562 w 1766"/>
                <a:gd name="T51" fmla="*/ 3455 h 3458"/>
                <a:gd name="T52" fmla="*/ 204 w 1766"/>
                <a:gd name="T53" fmla="*/ 3455 h 3458"/>
                <a:gd name="T54" fmla="*/ 100 w 1766"/>
                <a:gd name="T55" fmla="*/ 3416 h 3458"/>
                <a:gd name="T56" fmla="*/ 27 w 1766"/>
                <a:gd name="T57" fmla="*/ 3340 h 3458"/>
                <a:gd name="T58" fmla="*/ 0 w 1766"/>
                <a:gd name="T59" fmla="*/ 3241 h 3458"/>
                <a:gd name="T60" fmla="*/ 22 w 1766"/>
                <a:gd name="T61" fmla="*/ 3241 h 3458"/>
                <a:gd name="T62" fmla="*/ 47 w 1766"/>
                <a:gd name="T63" fmla="*/ 3330 h 3458"/>
                <a:gd name="T64" fmla="*/ 112 w 1766"/>
                <a:gd name="T65" fmla="*/ 3398 h 3458"/>
                <a:gd name="T66" fmla="*/ 207 w 1766"/>
                <a:gd name="T67" fmla="*/ 3433 h 3458"/>
                <a:gd name="T68" fmla="*/ 1558 w 1766"/>
                <a:gd name="T69" fmla="*/ 3433 h 3458"/>
                <a:gd name="T70" fmla="*/ 1652 w 1766"/>
                <a:gd name="T71" fmla="*/ 3398 h 3458"/>
                <a:gd name="T72" fmla="*/ 1719 w 1766"/>
                <a:gd name="T73" fmla="*/ 3330 h 3458"/>
                <a:gd name="T74" fmla="*/ 1743 w 1766"/>
                <a:gd name="T75" fmla="*/ 3241 h 3458"/>
                <a:gd name="T76" fmla="*/ 1731 w 1766"/>
                <a:gd name="T77" fmla="*/ 156 h 3458"/>
                <a:gd name="T78" fmla="*/ 1678 w 1766"/>
                <a:gd name="T79" fmla="*/ 80 h 3458"/>
                <a:gd name="T80" fmla="*/ 1591 w 1766"/>
                <a:gd name="T81" fmla="*/ 33 h 3458"/>
                <a:gd name="T82" fmla="*/ 243 w 1766"/>
                <a:gd name="T83" fmla="*/ 23 h 3458"/>
                <a:gd name="T84" fmla="*/ 142 w 1766"/>
                <a:gd name="T85" fmla="*/ 45 h 3458"/>
                <a:gd name="T86" fmla="*/ 65 w 1766"/>
                <a:gd name="T87" fmla="*/ 103 h 3458"/>
                <a:gd name="T88" fmla="*/ 25 w 1766"/>
                <a:gd name="T89" fmla="*/ 186 h 3458"/>
                <a:gd name="T90" fmla="*/ 0 w 1766"/>
                <a:gd name="T91" fmla="*/ 1011 h 3458"/>
                <a:gd name="T92" fmla="*/ 12 w 1766"/>
                <a:gd name="T93" fmla="*/ 149 h 3458"/>
                <a:gd name="T94" fmla="*/ 71 w 1766"/>
                <a:gd name="T95" fmla="*/ 64 h 3458"/>
                <a:gd name="T96" fmla="*/ 166 w 1766"/>
                <a:gd name="T97" fmla="*/ 12 h 3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66" h="3458">
                  <a:moveTo>
                    <a:pt x="218" y="3076"/>
                  </a:moveTo>
                  <a:lnTo>
                    <a:pt x="218" y="3217"/>
                  </a:lnTo>
                  <a:lnTo>
                    <a:pt x="1547" y="3217"/>
                  </a:lnTo>
                  <a:lnTo>
                    <a:pt x="1547" y="3076"/>
                  </a:lnTo>
                  <a:lnTo>
                    <a:pt x="218" y="3076"/>
                  </a:lnTo>
                  <a:close/>
                  <a:moveTo>
                    <a:pt x="195" y="3054"/>
                  </a:moveTo>
                  <a:lnTo>
                    <a:pt x="1569" y="3054"/>
                  </a:lnTo>
                  <a:lnTo>
                    <a:pt x="1569" y="3240"/>
                  </a:lnTo>
                  <a:lnTo>
                    <a:pt x="195" y="3240"/>
                  </a:lnTo>
                  <a:lnTo>
                    <a:pt x="195" y="3054"/>
                  </a:lnTo>
                  <a:close/>
                  <a:moveTo>
                    <a:pt x="218" y="2724"/>
                  </a:moveTo>
                  <a:lnTo>
                    <a:pt x="218" y="2908"/>
                  </a:lnTo>
                  <a:lnTo>
                    <a:pt x="465" y="2908"/>
                  </a:lnTo>
                  <a:lnTo>
                    <a:pt x="465" y="2724"/>
                  </a:lnTo>
                  <a:lnTo>
                    <a:pt x="218" y="2724"/>
                  </a:lnTo>
                  <a:close/>
                  <a:moveTo>
                    <a:pt x="195" y="2701"/>
                  </a:moveTo>
                  <a:lnTo>
                    <a:pt x="489" y="2701"/>
                  </a:lnTo>
                  <a:lnTo>
                    <a:pt x="489" y="2931"/>
                  </a:lnTo>
                  <a:lnTo>
                    <a:pt x="195" y="2931"/>
                  </a:lnTo>
                  <a:lnTo>
                    <a:pt x="195" y="2701"/>
                  </a:lnTo>
                  <a:close/>
                  <a:moveTo>
                    <a:pt x="314" y="2348"/>
                  </a:moveTo>
                  <a:lnTo>
                    <a:pt x="489" y="2348"/>
                  </a:lnTo>
                  <a:lnTo>
                    <a:pt x="489" y="2578"/>
                  </a:lnTo>
                  <a:lnTo>
                    <a:pt x="195" y="2578"/>
                  </a:lnTo>
                  <a:lnTo>
                    <a:pt x="195" y="2445"/>
                  </a:lnTo>
                  <a:lnTo>
                    <a:pt x="218" y="2445"/>
                  </a:lnTo>
                  <a:lnTo>
                    <a:pt x="218" y="2556"/>
                  </a:lnTo>
                  <a:lnTo>
                    <a:pt x="465" y="2556"/>
                  </a:lnTo>
                  <a:lnTo>
                    <a:pt x="465" y="2372"/>
                  </a:lnTo>
                  <a:lnTo>
                    <a:pt x="316" y="2372"/>
                  </a:lnTo>
                  <a:lnTo>
                    <a:pt x="314" y="2348"/>
                  </a:lnTo>
                  <a:close/>
                  <a:moveTo>
                    <a:pt x="0" y="1204"/>
                  </a:moveTo>
                  <a:lnTo>
                    <a:pt x="22" y="1204"/>
                  </a:lnTo>
                  <a:lnTo>
                    <a:pt x="22" y="1558"/>
                  </a:lnTo>
                  <a:lnTo>
                    <a:pt x="0" y="1558"/>
                  </a:lnTo>
                  <a:lnTo>
                    <a:pt x="0" y="1204"/>
                  </a:lnTo>
                  <a:close/>
                  <a:moveTo>
                    <a:pt x="218" y="618"/>
                  </a:moveTo>
                  <a:lnTo>
                    <a:pt x="218" y="775"/>
                  </a:lnTo>
                  <a:lnTo>
                    <a:pt x="1547" y="775"/>
                  </a:lnTo>
                  <a:lnTo>
                    <a:pt x="1547" y="618"/>
                  </a:lnTo>
                  <a:lnTo>
                    <a:pt x="218" y="618"/>
                  </a:lnTo>
                  <a:close/>
                  <a:moveTo>
                    <a:pt x="195" y="595"/>
                  </a:moveTo>
                  <a:lnTo>
                    <a:pt x="1569" y="595"/>
                  </a:lnTo>
                  <a:lnTo>
                    <a:pt x="1569" y="797"/>
                  </a:lnTo>
                  <a:lnTo>
                    <a:pt x="195" y="797"/>
                  </a:lnTo>
                  <a:lnTo>
                    <a:pt x="195" y="595"/>
                  </a:lnTo>
                  <a:close/>
                  <a:moveTo>
                    <a:pt x="218" y="288"/>
                  </a:moveTo>
                  <a:lnTo>
                    <a:pt x="218" y="429"/>
                  </a:lnTo>
                  <a:lnTo>
                    <a:pt x="1547" y="429"/>
                  </a:lnTo>
                  <a:lnTo>
                    <a:pt x="1547" y="288"/>
                  </a:lnTo>
                  <a:lnTo>
                    <a:pt x="218" y="288"/>
                  </a:lnTo>
                  <a:close/>
                  <a:moveTo>
                    <a:pt x="195" y="265"/>
                  </a:moveTo>
                  <a:lnTo>
                    <a:pt x="1569" y="265"/>
                  </a:lnTo>
                  <a:lnTo>
                    <a:pt x="1569" y="452"/>
                  </a:lnTo>
                  <a:lnTo>
                    <a:pt x="195" y="452"/>
                  </a:lnTo>
                  <a:lnTo>
                    <a:pt x="195" y="265"/>
                  </a:lnTo>
                  <a:close/>
                  <a:moveTo>
                    <a:pt x="243" y="0"/>
                  </a:moveTo>
                  <a:lnTo>
                    <a:pt x="1522" y="0"/>
                  </a:lnTo>
                  <a:lnTo>
                    <a:pt x="1562" y="3"/>
                  </a:lnTo>
                  <a:lnTo>
                    <a:pt x="1599" y="12"/>
                  </a:lnTo>
                  <a:lnTo>
                    <a:pt x="1635" y="24"/>
                  </a:lnTo>
                  <a:lnTo>
                    <a:pt x="1666" y="42"/>
                  </a:lnTo>
                  <a:lnTo>
                    <a:pt x="1694" y="64"/>
                  </a:lnTo>
                  <a:lnTo>
                    <a:pt x="1719" y="90"/>
                  </a:lnTo>
                  <a:lnTo>
                    <a:pt x="1739" y="118"/>
                  </a:lnTo>
                  <a:lnTo>
                    <a:pt x="1753" y="149"/>
                  </a:lnTo>
                  <a:lnTo>
                    <a:pt x="1763" y="182"/>
                  </a:lnTo>
                  <a:lnTo>
                    <a:pt x="1766" y="218"/>
                  </a:lnTo>
                  <a:lnTo>
                    <a:pt x="1766" y="3241"/>
                  </a:lnTo>
                  <a:lnTo>
                    <a:pt x="1763" y="3276"/>
                  </a:lnTo>
                  <a:lnTo>
                    <a:pt x="1753" y="3310"/>
                  </a:lnTo>
                  <a:lnTo>
                    <a:pt x="1739" y="3340"/>
                  </a:lnTo>
                  <a:lnTo>
                    <a:pt x="1719" y="3369"/>
                  </a:lnTo>
                  <a:lnTo>
                    <a:pt x="1694" y="3394"/>
                  </a:lnTo>
                  <a:lnTo>
                    <a:pt x="1666" y="3416"/>
                  </a:lnTo>
                  <a:lnTo>
                    <a:pt x="1635" y="3434"/>
                  </a:lnTo>
                  <a:lnTo>
                    <a:pt x="1599" y="3446"/>
                  </a:lnTo>
                  <a:lnTo>
                    <a:pt x="1562" y="3455"/>
                  </a:lnTo>
                  <a:lnTo>
                    <a:pt x="1522" y="3458"/>
                  </a:lnTo>
                  <a:lnTo>
                    <a:pt x="243" y="3458"/>
                  </a:lnTo>
                  <a:lnTo>
                    <a:pt x="204" y="3455"/>
                  </a:lnTo>
                  <a:lnTo>
                    <a:pt x="166" y="3446"/>
                  </a:lnTo>
                  <a:lnTo>
                    <a:pt x="131" y="3434"/>
                  </a:lnTo>
                  <a:lnTo>
                    <a:pt x="100" y="3416"/>
                  </a:lnTo>
                  <a:lnTo>
                    <a:pt x="71" y="3394"/>
                  </a:lnTo>
                  <a:lnTo>
                    <a:pt x="46" y="3369"/>
                  </a:lnTo>
                  <a:lnTo>
                    <a:pt x="27" y="3340"/>
                  </a:lnTo>
                  <a:lnTo>
                    <a:pt x="12" y="3310"/>
                  </a:lnTo>
                  <a:lnTo>
                    <a:pt x="3" y="3276"/>
                  </a:lnTo>
                  <a:lnTo>
                    <a:pt x="0" y="3241"/>
                  </a:lnTo>
                  <a:lnTo>
                    <a:pt x="0" y="2408"/>
                  </a:lnTo>
                  <a:lnTo>
                    <a:pt x="22" y="2408"/>
                  </a:lnTo>
                  <a:lnTo>
                    <a:pt x="22" y="3241"/>
                  </a:lnTo>
                  <a:lnTo>
                    <a:pt x="25" y="3272"/>
                  </a:lnTo>
                  <a:lnTo>
                    <a:pt x="33" y="3303"/>
                  </a:lnTo>
                  <a:lnTo>
                    <a:pt x="47" y="3330"/>
                  </a:lnTo>
                  <a:lnTo>
                    <a:pt x="65" y="3356"/>
                  </a:lnTo>
                  <a:lnTo>
                    <a:pt x="87" y="3378"/>
                  </a:lnTo>
                  <a:lnTo>
                    <a:pt x="112" y="3398"/>
                  </a:lnTo>
                  <a:lnTo>
                    <a:pt x="142" y="3414"/>
                  </a:lnTo>
                  <a:lnTo>
                    <a:pt x="173" y="3425"/>
                  </a:lnTo>
                  <a:lnTo>
                    <a:pt x="207" y="3433"/>
                  </a:lnTo>
                  <a:lnTo>
                    <a:pt x="243" y="3435"/>
                  </a:lnTo>
                  <a:lnTo>
                    <a:pt x="1522" y="3435"/>
                  </a:lnTo>
                  <a:lnTo>
                    <a:pt x="1558" y="3433"/>
                  </a:lnTo>
                  <a:lnTo>
                    <a:pt x="1591" y="3425"/>
                  </a:lnTo>
                  <a:lnTo>
                    <a:pt x="1624" y="3414"/>
                  </a:lnTo>
                  <a:lnTo>
                    <a:pt x="1652" y="3398"/>
                  </a:lnTo>
                  <a:lnTo>
                    <a:pt x="1678" y="3378"/>
                  </a:lnTo>
                  <a:lnTo>
                    <a:pt x="1700" y="3356"/>
                  </a:lnTo>
                  <a:lnTo>
                    <a:pt x="1719" y="3330"/>
                  </a:lnTo>
                  <a:lnTo>
                    <a:pt x="1731" y="3303"/>
                  </a:lnTo>
                  <a:lnTo>
                    <a:pt x="1740" y="3272"/>
                  </a:lnTo>
                  <a:lnTo>
                    <a:pt x="1743" y="3241"/>
                  </a:lnTo>
                  <a:lnTo>
                    <a:pt x="1743" y="218"/>
                  </a:lnTo>
                  <a:lnTo>
                    <a:pt x="1740" y="186"/>
                  </a:lnTo>
                  <a:lnTo>
                    <a:pt x="1731" y="156"/>
                  </a:lnTo>
                  <a:lnTo>
                    <a:pt x="1719" y="128"/>
                  </a:lnTo>
                  <a:lnTo>
                    <a:pt x="1700" y="103"/>
                  </a:lnTo>
                  <a:lnTo>
                    <a:pt x="1678" y="80"/>
                  </a:lnTo>
                  <a:lnTo>
                    <a:pt x="1652" y="61"/>
                  </a:lnTo>
                  <a:lnTo>
                    <a:pt x="1624" y="45"/>
                  </a:lnTo>
                  <a:lnTo>
                    <a:pt x="1591" y="33"/>
                  </a:lnTo>
                  <a:lnTo>
                    <a:pt x="1558" y="25"/>
                  </a:lnTo>
                  <a:lnTo>
                    <a:pt x="1522" y="23"/>
                  </a:lnTo>
                  <a:lnTo>
                    <a:pt x="243" y="23"/>
                  </a:lnTo>
                  <a:lnTo>
                    <a:pt x="207" y="25"/>
                  </a:lnTo>
                  <a:lnTo>
                    <a:pt x="173" y="33"/>
                  </a:lnTo>
                  <a:lnTo>
                    <a:pt x="142" y="45"/>
                  </a:lnTo>
                  <a:lnTo>
                    <a:pt x="112" y="61"/>
                  </a:lnTo>
                  <a:lnTo>
                    <a:pt x="87" y="80"/>
                  </a:lnTo>
                  <a:lnTo>
                    <a:pt x="65" y="103"/>
                  </a:lnTo>
                  <a:lnTo>
                    <a:pt x="47" y="128"/>
                  </a:lnTo>
                  <a:lnTo>
                    <a:pt x="33" y="156"/>
                  </a:lnTo>
                  <a:lnTo>
                    <a:pt x="25" y="186"/>
                  </a:lnTo>
                  <a:lnTo>
                    <a:pt x="22" y="218"/>
                  </a:lnTo>
                  <a:lnTo>
                    <a:pt x="22" y="1011"/>
                  </a:lnTo>
                  <a:lnTo>
                    <a:pt x="0" y="1011"/>
                  </a:lnTo>
                  <a:lnTo>
                    <a:pt x="0" y="218"/>
                  </a:lnTo>
                  <a:lnTo>
                    <a:pt x="3" y="182"/>
                  </a:lnTo>
                  <a:lnTo>
                    <a:pt x="12" y="149"/>
                  </a:lnTo>
                  <a:lnTo>
                    <a:pt x="27" y="118"/>
                  </a:lnTo>
                  <a:lnTo>
                    <a:pt x="46" y="90"/>
                  </a:lnTo>
                  <a:lnTo>
                    <a:pt x="71" y="64"/>
                  </a:lnTo>
                  <a:lnTo>
                    <a:pt x="100" y="42"/>
                  </a:lnTo>
                  <a:lnTo>
                    <a:pt x="131" y="24"/>
                  </a:lnTo>
                  <a:lnTo>
                    <a:pt x="166" y="12"/>
                  </a:lnTo>
                  <a:lnTo>
                    <a:pt x="204" y="3"/>
                  </a:lnTo>
                  <a:lnTo>
                    <a:pt x="243" y="0"/>
                  </a:lnTo>
                  <a:close/>
                </a:path>
              </a:pathLst>
            </a:custGeom>
            <a:solidFill>
              <a:srgbClr val="FFFFFF"/>
            </a:solidFill>
            <a:ln w="0">
              <a:solidFill>
                <a:srgbClr val="FFFFFF"/>
              </a:solidFill>
              <a:prstDash val="solid"/>
              <a:round/>
            </a:ln>
          </p:spPr>
          <p:txBody>
            <a:bodyPr vert="horz" wrap="square" lIns="91427" tIns="45713" rIns="91427" bIns="45713" numCol="1" anchor="t" anchorCtr="0" compatLnSpc="1"/>
            <a:lstStyle/>
            <a:p>
              <a:pPr defTabSz="932180"/>
              <a:endParaRPr lang="en-GB" sz="900">
                <a:solidFill>
                  <a:srgbClr val="FFFFFF"/>
                </a:solidFill>
              </a:endParaRPr>
            </a:p>
          </p:txBody>
        </p:sp>
        <p:sp>
          <p:nvSpPr>
            <p:cNvPr id="164" name="Freeform 169"/>
            <p:cNvSpPr/>
            <p:nvPr/>
          </p:nvSpPr>
          <p:spPr bwMode="auto">
            <a:xfrm>
              <a:off x="6354168" y="1561537"/>
              <a:ext cx="888287" cy="443839"/>
            </a:xfrm>
            <a:custGeom>
              <a:avLst/>
              <a:gdLst>
                <a:gd name="T0" fmla="*/ 743 w 959"/>
                <a:gd name="T1" fmla="*/ 528 h 534"/>
                <a:gd name="T2" fmla="*/ 607 w 959"/>
                <a:gd name="T3" fmla="*/ 531 h 534"/>
                <a:gd name="T4" fmla="*/ 187 w 959"/>
                <a:gd name="T5" fmla="*/ 531 h 534"/>
                <a:gd name="T6" fmla="*/ 121 w 959"/>
                <a:gd name="T7" fmla="*/ 526 h 534"/>
                <a:gd name="T8" fmla="*/ 13 w 959"/>
                <a:gd name="T9" fmla="*/ 419 h 534"/>
                <a:gd name="T10" fmla="*/ 23 w 959"/>
                <a:gd name="T11" fmla="*/ 297 h 534"/>
                <a:gd name="T12" fmla="*/ 96 w 959"/>
                <a:gd name="T13" fmla="*/ 227 h 534"/>
                <a:gd name="T14" fmla="*/ 212 w 959"/>
                <a:gd name="T15" fmla="*/ 224 h 534"/>
                <a:gd name="T16" fmla="*/ 320 w 959"/>
                <a:gd name="T17" fmla="*/ 123 h 534"/>
                <a:gd name="T18" fmla="*/ 487 w 959"/>
                <a:gd name="T19" fmla="*/ 133 h 534"/>
                <a:gd name="T20" fmla="*/ 687 w 959"/>
                <a:gd name="T21" fmla="*/ 3 h 534"/>
                <a:gd name="T22" fmla="*/ 805 w 959"/>
                <a:gd name="T23" fmla="*/ 26 h 534"/>
                <a:gd name="T24" fmla="*/ 940 w 959"/>
                <a:gd name="T25" fmla="*/ 178 h 534"/>
                <a:gd name="T26" fmla="*/ 952 w 959"/>
                <a:gd name="T27" fmla="*/ 307 h 534"/>
                <a:gd name="T28" fmla="*/ 843 w 959"/>
                <a:gd name="T29" fmla="*/ 486 h 534"/>
                <a:gd name="T30" fmla="*/ 743 w 959"/>
                <a:gd name="T31" fmla="*/ 52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59" h="534">
                  <a:moveTo>
                    <a:pt x="743" y="528"/>
                  </a:moveTo>
                  <a:cubicBezTo>
                    <a:pt x="703" y="534"/>
                    <a:pt x="657" y="531"/>
                    <a:pt x="607" y="531"/>
                  </a:cubicBezTo>
                  <a:cubicBezTo>
                    <a:pt x="468" y="531"/>
                    <a:pt x="327" y="531"/>
                    <a:pt x="187" y="531"/>
                  </a:cubicBezTo>
                  <a:cubicBezTo>
                    <a:pt x="162" y="531"/>
                    <a:pt x="140" y="531"/>
                    <a:pt x="121" y="526"/>
                  </a:cubicBezTo>
                  <a:cubicBezTo>
                    <a:pt x="68" y="513"/>
                    <a:pt x="29" y="473"/>
                    <a:pt x="13" y="419"/>
                  </a:cubicBezTo>
                  <a:cubicBezTo>
                    <a:pt x="0" y="377"/>
                    <a:pt x="7" y="330"/>
                    <a:pt x="23" y="297"/>
                  </a:cubicBezTo>
                  <a:cubicBezTo>
                    <a:pt x="38" y="268"/>
                    <a:pt x="64" y="241"/>
                    <a:pt x="96" y="227"/>
                  </a:cubicBezTo>
                  <a:cubicBezTo>
                    <a:pt x="126" y="213"/>
                    <a:pt x="174" y="207"/>
                    <a:pt x="212" y="224"/>
                  </a:cubicBezTo>
                  <a:cubicBezTo>
                    <a:pt x="236" y="179"/>
                    <a:pt x="271" y="143"/>
                    <a:pt x="320" y="123"/>
                  </a:cubicBezTo>
                  <a:cubicBezTo>
                    <a:pt x="371" y="101"/>
                    <a:pt x="445" y="105"/>
                    <a:pt x="487" y="133"/>
                  </a:cubicBezTo>
                  <a:cubicBezTo>
                    <a:pt x="528" y="66"/>
                    <a:pt x="590" y="10"/>
                    <a:pt x="687" y="3"/>
                  </a:cubicBezTo>
                  <a:cubicBezTo>
                    <a:pt x="734" y="0"/>
                    <a:pt x="772" y="10"/>
                    <a:pt x="805" y="26"/>
                  </a:cubicBezTo>
                  <a:cubicBezTo>
                    <a:pt x="868" y="55"/>
                    <a:pt x="917" y="106"/>
                    <a:pt x="940" y="178"/>
                  </a:cubicBezTo>
                  <a:cubicBezTo>
                    <a:pt x="952" y="213"/>
                    <a:pt x="959" y="259"/>
                    <a:pt x="952" y="307"/>
                  </a:cubicBezTo>
                  <a:cubicBezTo>
                    <a:pt x="941" y="389"/>
                    <a:pt x="897" y="448"/>
                    <a:pt x="843" y="486"/>
                  </a:cubicBezTo>
                  <a:cubicBezTo>
                    <a:pt x="815" y="505"/>
                    <a:pt x="782" y="521"/>
                    <a:pt x="743" y="528"/>
                  </a:cubicBezTo>
                  <a:close/>
                </a:path>
              </a:pathLst>
            </a:custGeom>
            <a:noFill/>
            <a:ln w="6350" cap="flat" cmpd="sng" algn="ctr">
              <a:solidFill>
                <a:srgbClr val="FFFFFF"/>
              </a:solidFill>
              <a:prstDash val="solid"/>
              <a:headEnd type="none" w="med" len="med"/>
              <a:tailEnd type="none" w="med" len="med"/>
            </a:ln>
            <a:effectLst/>
          </p:spPr>
          <p:txBody>
            <a:bodyPr vert="horz" wrap="square" lIns="114247" tIns="0" rIns="114247" bIns="57123" numCol="1" rtlCol="0" anchor="ctr" anchorCtr="0" compatLnSpc="1"/>
            <a:lstStyle>
              <a:defPPr>
                <a:defRPr lang="en-US"/>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2565" algn="l" defTabSz="913765" rtl="0" eaLnBrk="1" latinLnBrk="0" hangingPunct="1">
                <a:defRPr sz="1800" kern="1200">
                  <a:solidFill>
                    <a:schemeClr val="tx1"/>
                  </a:solidFill>
                  <a:latin typeface="+mn-lt"/>
                  <a:ea typeface="+mn-ea"/>
                  <a:cs typeface="+mn-cs"/>
                </a:defRPr>
              </a:lvl7pPr>
              <a:lvl8pPr marL="3199765" algn="l" defTabSz="913765" rtl="0" eaLnBrk="1" latinLnBrk="0" hangingPunct="1">
                <a:defRPr sz="1800" kern="1200">
                  <a:solidFill>
                    <a:schemeClr val="tx1"/>
                  </a:solidFill>
                  <a:latin typeface="+mn-lt"/>
                  <a:ea typeface="+mn-ea"/>
                  <a:cs typeface="+mn-cs"/>
                </a:defRPr>
              </a:lvl8pPr>
              <a:lvl9pPr marL="3656965" algn="l" defTabSz="913765" rtl="0" eaLnBrk="1" latinLnBrk="0" hangingPunct="1">
                <a:defRPr sz="1800" kern="1200">
                  <a:solidFill>
                    <a:schemeClr val="tx1"/>
                  </a:solidFill>
                  <a:latin typeface="+mn-lt"/>
                  <a:ea typeface="+mn-ea"/>
                  <a:cs typeface="+mn-cs"/>
                </a:defRPr>
              </a:lvl9pPr>
            </a:lstStyle>
            <a:p>
              <a:pPr defTabSz="1141730" fontAlgn="base">
                <a:spcBef>
                  <a:spcPct val="0"/>
                </a:spcBef>
                <a:spcAft>
                  <a:spcPct val="0"/>
                </a:spcAft>
                <a:defRPr/>
              </a:pPr>
              <a:endParaRPr lang="en-US" sz="1000" b="1" kern="0" dirty="0">
                <a:solidFill>
                  <a:srgbClr val="FFFFFF"/>
                </a:solidFill>
                <a:latin typeface="Segoe" pitchFamily="34" charset="0"/>
              </a:endParaRPr>
            </a:p>
          </p:txBody>
        </p:sp>
      </p:grpSp>
      <p:sp>
        <p:nvSpPr>
          <p:cNvPr id="29" name="矩形 28"/>
          <p:cNvSpPr/>
          <p:nvPr/>
        </p:nvSpPr>
        <p:spPr>
          <a:xfrm>
            <a:off x="352424" y="2215604"/>
            <a:ext cx="4124326" cy="830997"/>
          </a:xfrm>
          <a:prstGeom prst="rect">
            <a:avLst/>
          </a:prstGeom>
          <a:noFill/>
        </p:spPr>
        <p:txBody>
          <a:bodyPr wrap="square" lIns="91440" tIns="45720" rIns="91440" bIns="45720">
            <a:spAutoFit/>
          </a:bodyPr>
          <a:lstStyle/>
          <a:p>
            <a:r>
              <a:rPr lang="zh-CN" altLang="en-US" sz="24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二，云盒子能给网吧施工带来什么价值？</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grpSp>
        <p:nvGrpSpPr>
          <p:cNvPr id="5" name="组合 29"/>
          <p:cNvGrpSpPr/>
          <p:nvPr/>
        </p:nvGrpSpPr>
        <p:grpSpPr>
          <a:xfrm>
            <a:off x="341934" y="333375"/>
            <a:ext cx="1629381" cy="622875"/>
            <a:chOff x="341934" y="333375"/>
            <a:chExt cx="1629381" cy="622875"/>
          </a:xfrm>
        </p:grpSpPr>
        <p:sp>
          <p:nvSpPr>
            <p:cNvPr id="31"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03</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产品亮点</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32" name="椭圆 101"/>
            <p:cNvSpPr>
              <a:spLocks noChangeArrowheads="1"/>
            </p:cNvSpPr>
            <p:nvPr/>
          </p:nvSpPr>
          <p:spPr bwMode="auto">
            <a:xfrm>
              <a:off x="341935" y="333375"/>
              <a:ext cx="640779" cy="621784"/>
            </a:xfrm>
            <a:prstGeom prst="ellipse">
              <a:avLst/>
            </a:prstGeom>
            <a:blipFill>
              <a:blip r:embed="rId9"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3"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6" name="组合 33"/>
            <p:cNvGrpSpPr/>
            <p:nvPr/>
          </p:nvGrpSpPr>
          <p:grpSpPr>
            <a:xfrm>
              <a:off x="341935" y="333375"/>
              <a:ext cx="640779" cy="621784"/>
              <a:chOff x="2448002" y="2381250"/>
              <a:chExt cx="640779" cy="621784"/>
            </a:xfrm>
          </p:grpSpPr>
          <p:sp>
            <p:nvSpPr>
              <p:cNvPr id="38" name="椭圆 96"/>
              <p:cNvSpPr>
                <a:spLocks noChangeArrowheads="1"/>
              </p:cNvSpPr>
              <p:nvPr/>
            </p:nvSpPr>
            <p:spPr bwMode="auto">
              <a:xfrm>
                <a:off x="2448002" y="2381250"/>
                <a:ext cx="640779" cy="621784"/>
              </a:xfrm>
              <a:prstGeom prst="ellipse">
                <a:avLst/>
              </a:prstGeom>
              <a:blipFill>
                <a:blip r:embed="rId9"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9"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7" name="组合 19"/>
            <p:cNvGrpSpPr/>
            <p:nvPr/>
          </p:nvGrpSpPr>
          <p:grpSpPr>
            <a:xfrm>
              <a:off x="341934" y="334466"/>
              <a:ext cx="640779" cy="621784"/>
              <a:chOff x="4200417" y="2381250"/>
              <a:chExt cx="640779" cy="621784"/>
            </a:xfrm>
          </p:grpSpPr>
          <p:sp>
            <p:nvSpPr>
              <p:cNvPr id="36" name="椭圆 136"/>
              <p:cNvSpPr>
                <a:spLocks noChangeArrowheads="1"/>
              </p:cNvSpPr>
              <p:nvPr/>
            </p:nvSpPr>
            <p:spPr bwMode="auto">
              <a:xfrm>
                <a:off x="4200417" y="2381250"/>
                <a:ext cx="640779" cy="621784"/>
              </a:xfrm>
              <a:prstGeom prst="ellipse">
                <a:avLst/>
              </a:prstGeom>
              <a:blipFill>
                <a:blip r:embed="rId9"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7"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6"/>
          <p:cNvGrpSpPr/>
          <p:nvPr/>
        </p:nvGrpSpPr>
        <p:grpSpPr>
          <a:xfrm>
            <a:off x="287911" y="882507"/>
            <a:ext cx="4730656" cy="3603768"/>
            <a:chOff x="306961" y="786811"/>
            <a:chExt cx="4931586" cy="3797011"/>
          </a:xfrm>
        </p:grpSpPr>
        <p:pic>
          <p:nvPicPr>
            <p:cNvPr id="3" name="图片 2" descr="S4600E万兆环网副本999999.png"/>
            <p:cNvPicPr>
              <a:picLocks noChangeAspect="1"/>
            </p:cNvPicPr>
            <p:nvPr/>
          </p:nvPicPr>
          <p:blipFill rotWithShape="1">
            <a:blip r:embed="rId1" cstate="print"/>
            <a:srcRect b="6911"/>
            <a:stretch>
              <a:fillRect/>
            </a:stretch>
          </p:blipFill>
          <p:spPr>
            <a:xfrm>
              <a:off x="306961" y="786811"/>
              <a:ext cx="4931586" cy="3523580"/>
            </a:xfrm>
            <a:prstGeom prst="rect">
              <a:avLst/>
            </a:prstGeom>
          </p:spPr>
        </p:pic>
        <p:sp>
          <p:nvSpPr>
            <p:cNvPr id="5" name="矩形 4"/>
            <p:cNvSpPr/>
            <p:nvPr/>
          </p:nvSpPr>
          <p:spPr>
            <a:xfrm>
              <a:off x="2118299" y="4322212"/>
              <a:ext cx="1308910" cy="261610"/>
            </a:xfrm>
            <a:prstGeom prst="rect">
              <a:avLst/>
            </a:prstGeom>
            <a:solidFill>
              <a:schemeClr val="accent1">
                <a:lumMod val="20000"/>
                <a:lumOff val="80000"/>
              </a:schemeClr>
            </a:solidFill>
          </p:spPr>
          <p:txBody>
            <a:bodyPr wrap="square">
              <a:spAutoFit/>
            </a:bodyPr>
            <a:lstStyle/>
            <a:p>
              <a:pPr algn="ctr"/>
              <a:r>
                <a:rPr lang="zh-CN" altLang="en-US" sz="1100" dirty="0" smtClean="0"/>
                <a:t>万兆环网</a:t>
              </a:r>
              <a:endParaRPr lang="en-US" altLang="zh-CN" sz="1100" dirty="0" smtClean="0"/>
            </a:p>
          </p:txBody>
        </p:sp>
      </p:grpSp>
      <p:sp>
        <p:nvSpPr>
          <p:cNvPr id="19" name="TextBox 18"/>
          <p:cNvSpPr txBox="1"/>
          <p:nvPr/>
        </p:nvSpPr>
        <p:spPr>
          <a:xfrm>
            <a:off x="5395865" y="1833890"/>
            <a:ext cx="3529059" cy="707886"/>
          </a:xfrm>
          <a:prstGeom prst="rect">
            <a:avLst/>
          </a:prstGeom>
          <a:noFill/>
        </p:spPr>
        <p:txBody>
          <a:bodyPr wrap="square" rtlCol="0">
            <a:spAutoFit/>
          </a:bodyPr>
          <a:lstStyle/>
          <a:p>
            <a:r>
              <a:rPr lang="zh-CN" altLang="en-US" sz="1600" dirty="0" smtClean="0">
                <a:solidFill>
                  <a:schemeClr val="bg1"/>
                </a:solidFill>
                <a:latin typeface="微软雅黑" pitchFamily="34" charset="-122"/>
                <a:ea typeface="微软雅黑" pitchFamily="34" charset="-122"/>
              </a:rPr>
              <a:t>        </a:t>
            </a:r>
            <a:r>
              <a:rPr lang="zh-CN" altLang="en-US" sz="1200" dirty="0" smtClean="0">
                <a:solidFill>
                  <a:schemeClr val="bg1"/>
                </a:solidFill>
                <a:latin typeface="微软雅黑" pitchFamily="34" charset="-122"/>
                <a:ea typeface="微软雅黑" pitchFamily="34" charset="-122"/>
              </a:rPr>
              <a:t>在网络环境部署好之后自动检测万兆环网的连接情况和端口汇聚的使用情况，并实时告警和提醒，防范于未然。</a:t>
            </a:r>
            <a:endParaRPr lang="zh-CN" altLang="en-US" sz="1600" dirty="0">
              <a:solidFill>
                <a:schemeClr val="bg1"/>
              </a:solidFill>
              <a:latin typeface="微软雅黑" pitchFamily="34" charset="-122"/>
              <a:ea typeface="微软雅黑" pitchFamily="34" charset="-122"/>
            </a:endParaRPr>
          </a:p>
        </p:txBody>
      </p:sp>
      <p:sp>
        <p:nvSpPr>
          <p:cNvPr id="7" name="矩形 6"/>
          <p:cNvSpPr/>
          <p:nvPr/>
        </p:nvSpPr>
        <p:spPr>
          <a:xfrm>
            <a:off x="3944124" y="1044432"/>
            <a:ext cx="4124326" cy="461665"/>
          </a:xfrm>
          <a:prstGeom prst="rect">
            <a:avLst/>
          </a:prstGeom>
          <a:noFill/>
        </p:spPr>
        <p:txBody>
          <a:bodyPr wrap="square" lIns="91440" tIns="45720" rIns="91440" bIns="45720">
            <a:spAutoFit/>
          </a:bodyPr>
          <a:lstStyle/>
          <a:p>
            <a:pPr algn="r"/>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安全隐患自动预防</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2"/>
          <p:cNvGrpSpPr/>
          <p:nvPr/>
        </p:nvGrpSpPr>
        <p:grpSpPr>
          <a:xfrm>
            <a:off x="3288491" y="1023219"/>
            <a:ext cx="5452189" cy="3151974"/>
            <a:chOff x="662861" y="538174"/>
            <a:chExt cx="6443967" cy="3888000"/>
          </a:xfrm>
        </p:grpSpPr>
        <p:grpSp>
          <p:nvGrpSpPr>
            <p:cNvPr id="3" name="Group 3"/>
            <p:cNvGrpSpPr/>
            <p:nvPr/>
          </p:nvGrpSpPr>
          <p:grpSpPr>
            <a:xfrm>
              <a:off x="662861" y="538174"/>
              <a:ext cx="3888000" cy="3888000"/>
              <a:chOff x="25537" y="1021601"/>
              <a:chExt cx="6489560" cy="6489562"/>
            </a:xfrm>
          </p:grpSpPr>
          <p:pic>
            <p:nvPicPr>
              <p:cNvPr id="6" name="Picture 4"/>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rot="18831337">
                <a:off x="25536" y="1021602"/>
                <a:ext cx="6489562" cy="6489560"/>
              </a:xfrm>
              <a:prstGeom prst="rect">
                <a:avLst/>
              </a:prstGeom>
            </p:spPr>
          </p:pic>
          <p:sp>
            <p:nvSpPr>
              <p:cNvPr id="7" name="Rectangle 19"/>
              <p:cNvSpPr/>
              <p:nvPr/>
            </p:nvSpPr>
            <p:spPr>
              <a:xfrm>
                <a:off x="3675018" y="2563008"/>
                <a:ext cx="1530222" cy="1710930"/>
              </a:xfrm>
              <a:prstGeom prst="rect">
                <a:avLst/>
              </a:prstGeom>
            </p:spPr>
            <p:txBody>
              <a:bodyPr wrap="square">
                <a:spAutoFit/>
              </a:bodyPr>
              <a:lstStyle/>
              <a:p>
                <a:pPr algn="ctr" defTabSz="931545" fontAlgn="base">
                  <a:spcBef>
                    <a:spcPct val="0"/>
                  </a:spcBef>
                  <a:spcAft>
                    <a:spcPct val="0"/>
                  </a:spcAft>
                </a:pPr>
                <a:r>
                  <a:rPr lang="en-US" sz="2400" dirty="0">
                    <a:solidFill>
                      <a:srgbClr val="FFFFFF"/>
                    </a:solidFill>
                  </a:rPr>
                  <a:t>20% </a:t>
                </a:r>
                <a:r>
                  <a:rPr lang="en-US" sz="2400" dirty="0" smtClean="0">
                    <a:solidFill>
                      <a:srgbClr val="FFFFFF"/>
                    </a:solidFill>
                  </a:rPr>
                  <a:t>***</a:t>
                </a:r>
                <a:endParaRPr lang="en-US" sz="2400" dirty="0">
                  <a:solidFill>
                    <a:srgbClr val="FFFFFF"/>
                  </a:solidFill>
                </a:endParaRPr>
              </a:p>
            </p:txBody>
          </p:sp>
          <p:sp>
            <p:nvSpPr>
              <p:cNvPr id="8" name="Rectangle 20"/>
              <p:cNvSpPr/>
              <p:nvPr/>
            </p:nvSpPr>
            <p:spPr>
              <a:xfrm>
                <a:off x="1376888" y="4318180"/>
                <a:ext cx="4698337" cy="1837665"/>
              </a:xfrm>
              <a:prstGeom prst="rect">
                <a:avLst/>
              </a:prstGeom>
            </p:spPr>
            <p:txBody>
              <a:bodyPr wrap="square">
                <a:spAutoFit/>
              </a:bodyPr>
              <a:lstStyle/>
              <a:p>
                <a:pPr defTabSz="931545" fontAlgn="base">
                  <a:spcBef>
                    <a:spcPct val="0"/>
                  </a:spcBef>
                  <a:spcAft>
                    <a:spcPct val="0"/>
                  </a:spcAft>
                </a:pPr>
                <a:r>
                  <a:rPr lang="en-US" sz="3200" dirty="0">
                    <a:solidFill>
                      <a:srgbClr val="FFFFFF"/>
                    </a:solidFill>
                  </a:rPr>
                  <a:t>80% </a:t>
                </a:r>
                <a:endParaRPr lang="en-US" sz="3200" dirty="0">
                  <a:solidFill>
                    <a:srgbClr val="FFFFFF"/>
                  </a:solidFill>
                </a:endParaRPr>
              </a:p>
              <a:p>
                <a:pPr defTabSz="931545" fontAlgn="base">
                  <a:spcBef>
                    <a:spcPct val="0"/>
                  </a:spcBef>
                  <a:spcAft>
                    <a:spcPct val="0"/>
                  </a:spcAft>
                </a:pPr>
                <a:r>
                  <a:rPr lang="en-US" altLang="zh-CN" sz="2000" dirty="0" smtClean="0">
                    <a:solidFill>
                      <a:srgbClr val="FFFFFF"/>
                    </a:solidFill>
                  </a:rPr>
                  <a:t>Admin/123456</a:t>
                </a:r>
                <a:endParaRPr lang="en-US" sz="2000" dirty="0">
                  <a:solidFill>
                    <a:srgbClr val="FFFFFF"/>
                  </a:solidFill>
                </a:endParaRPr>
              </a:p>
            </p:txBody>
          </p:sp>
          <p:grpSp>
            <p:nvGrpSpPr>
              <p:cNvPr id="4" name="Group 2"/>
              <p:cNvGrpSpPr/>
              <p:nvPr/>
            </p:nvGrpSpPr>
            <p:grpSpPr>
              <a:xfrm rot="2658663">
                <a:off x="3599640" y="2143950"/>
                <a:ext cx="484286" cy="675206"/>
                <a:chOff x="3745934" y="1898549"/>
                <a:chExt cx="484286" cy="675206"/>
              </a:xfrm>
              <a:solidFill>
                <a:schemeClr val="tx1"/>
              </a:solidFill>
            </p:grpSpPr>
            <p:sp>
              <p:nvSpPr>
                <p:cNvPr id="11" name="Freeform 86"/>
                <p:cNvSpPr>
                  <a:spLocks noEditPoints="1"/>
                </p:cNvSpPr>
                <p:nvPr/>
              </p:nvSpPr>
              <p:spPr bwMode="auto">
                <a:xfrm rot="14847098">
                  <a:off x="3747265" y="2113119"/>
                  <a:ext cx="459305" cy="461967"/>
                </a:xfrm>
                <a:custGeom>
                  <a:avLst/>
                  <a:gdLst>
                    <a:gd name="T0" fmla="*/ 287 w 292"/>
                    <a:gd name="T1" fmla="*/ 113 h 294"/>
                    <a:gd name="T2" fmla="*/ 239 w 292"/>
                    <a:gd name="T3" fmla="*/ 105 h 294"/>
                    <a:gd name="T4" fmla="*/ 252 w 292"/>
                    <a:gd name="T5" fmla="*/ 58 h 294"/>
                    <a:gd name="T6" fmla="*/ 229 w 292"/>
                    <a:gd name="T7" fmla="*/ 32 h 294"/>
                    <a:gd name="T8" fmla="*/ 187 w 292"/>
                    <a:gd name="T9" fmla="*/ 57 h 294"/>
                    <a:gd name="T10" fmla="*/ 167 w 292"/>
                    <a:gd name="T11" fmla="*/ 6 h 294"/>
                    <a:gd name="T12" fmla="*/ 132 w 292"/>
                    <a:gd name="T13" fmla="*/ 0 h 294"/>
                    <a:gd name="T14" fmla="*/ 115 w 292"/>
                    <a:gd name="T15" fmla="*/ 53 h 294"/>
                    <a:gd name="T16" fmla="*/ 72 w 292"/>
                    <a:gd name="T17" fmla="*/ 31 h 294"/>
                    <a:gd name="T18" fmla="*/ 42 w 292"/>
                    <a:gd name="T19" fmla="*/ 49 h 294"/>
                    <a:gd name="T20" fmla="*/ 59 w 292"/>
                    <a:gd name="T21" fmla="*/ 95 h 294"/>
                    <a:gd name="T22" fmla="*/ 12 w 292"/>
                    <a:gd name="T23" fmla="*/ 107 h 294"/>
                    <a:gd name="T24" fmla="*/ 0 w 292"/>
                    <a:gd name="T25" fmla="*/ 140 h 294"/>
                    <a:gd name="T26" fmla="*/ 43 w 292"/>
                    <a:gd name="T27" fmla="*/ 164 h 294"/>
                    <a:gd name="T28" fmla="*/ 14 w 292"/>
                    <a:gd name="T29" fmla="*/ 204 h 294"/>
                    <a:gd name="T30" fmla="*/ 27 w 292"/>
                    <a:gd name="T31" fmla="*/ 237 h 294"/>
                    <a:gd name="T32" fmla="*/ 75 w 292"/>
                    <a:gd name="T33" fmla="*/ 227 h 294"/>
                    <a:gd name="T34" fmla="*/ 79 w 292"/>
                    <a:gd name="T35" fmla="*/ 276 h 294"/>
                    <a:gd name="T36" fmla="*/ 109 w 292"/>
                    <a:gd name="T37" fmla="*/ 293 h 294"/>
                    <a:gd name="T38" fmla="*/ 140 w 292"/>
                    <a:gd name="T39" fmla="*/ 255 h 294"/>
                    <a:gd name="T40" fmla="*/ 152 w 292"/>
                    <a:gd name="T41" fmla="*/ 255 h 294"/>
                    <a:gd name="T42" fmla="*/ 183 w 292"/>
                    <a:gd name="T43" fmla="*/ 293 h 294"/>
                    <a:gd name="T44" fmla="*/ 213 w 292"/>
                    <a:gd name="T45" fmla="*/ 276 h 294"/>
                    <a:gd name="T46" fmla="*/ 217 w 292"/>
                    <a:gd name="T47" fmla="*/ 227 h 294"/>
                    <a:gd name="T48" fmla="*/ 265 w 292"/>
                    <a:gd name="T49" fmla="*/ 237 h 294"/>
                    <a:gd name="T50" fmla="*/ 278 w 292"/>
                    <a:gd name="T51" fmla="*/ 204 h 294"/>
                    <a:gd name="T52" fmla="*/ 249 w 292"/>
                    <a:gd name="T53" fmla="*/ 164 h 294"/>
                    <a:gd name="T54" fmla="*/ 292 w 292"/>
                    <a:gd name="T55" fmla="*/ 140 h 294"/>
                    <a:gd name="T56" fmla="*/ 187 w 292"/>
                    <a:gd name="T57" fmla="*/ 193 h 294"/>
                    <a:gd name="T58" fmla="*/ 105 w 292"/>
                    <a:gd name="T59" fmla="*/ 193 h 294"/>
                    <a:gd name="T60" fmla="*/ 105 w 292"/>
                    <a:gd name="T61" fmla="*/ 111 h 294"/>
                    <a:gd name="T62" fmla="*/ 187 w 292"/>
                    <a:gd name="T63" fmla="*/ 11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1414" tIns="45706" rIns="91414" bIns="45706" numCol="1" anchor="t" anchorCtr="0" compatLnSpc="1"/>
                <a:lstStyle/>
                <a:p>
                  <a:endParaRPr lang="en-US" sz="1600">
                    <a:solidFill>
                      <a:srgbClr val="FFFFFF"/>
                    </a:solidFill>
                  </a:endParaRPr>
                </a:p>
              </p:txBody>
            </p:sp>
            <p:sp>
              <p:nvSpPr>
                <p:cNvPr id="12" name="Freeform 88"/>
                <p:cNvSpPr>
                  <a:spLocks noEditPoints="1"/>
                </p:cNvSpPr>
                <p:nvPr/>
              </p:nvSpPr>
              <p:spPr bwMode="auto">
                <a:xfrm rot="14847098">
                  <a:off x="3988253" y="1889563"/>
                  <a:ext cx="232981" cy="250953"/>
                </a:xfrm>
                <a:custGeom>
                  <a:avLst/>
                  <a:gdLst>
                    <a:gd name="T0" fmla="*/ 129 w 148"/>
                    <a:gd name="T1" fmla="*/ 91 h 160"/>
                    <a:gd name="T2" fmla="*/ 131 w 148"/>
                    <a:gd name="T3" fmla="*/ 80 h 160"/>
                    <a:gd name="T4" fmla="*/ 129 w 148"/>
                    <a:gd name="T5" fmla="*/ 70 h 160"/>
                    <a:gd name="T6" fmla="*/ 145 w 148"/>
                    <a:gd name="T7" fmla="*/ 55 h 160"/>
                    <a:gd name="T8" fmla="*/ 147 w 148"/>
                    <a:gd name="T9" fmla="*/ 50 h 160"/>
                    <a:gd name="T10" fmla="*/ 147 w 148"/>
                    <a:gd name="T11" fmla="*/ 46 h 160"/>
                    <a:gd name="T12" fmla="*/ 140 w 148"/>
                    <a:gd name="T13" fmla="*/ 34 h 160"/>
                    <a:gd name="T14" fmla="*/ 133 w 148"/>
                    <a:gd name="T15" fmla="*/ 31 h 160"/>
                    <a:gd name="T16" fmla="*/ 131 w 148"/>
                    <a:gd name="T17" fmla="*/ 31 h 160"/>
                    <a:gd name="T18" fmla="*/ 111 w 148"/>
                    <a:gd name="T19" fmla="*/ 37 h 160"/>
                    <a:gd name="T20" fmla="*/ 92 w 148"/>
                    <a:gd name="T21" fmla="*/ 27 h 160"/>
                    <a:gd name="T22" fmla="*/ 88 w 148"/>
                    <a:gd name="T23" fmla="*/ 6 h 160"/>
                    <a:gd name="T24" fmla="*/ 81 w 148"/>
                    <a:gd name="T25" fmla="*/ 0 h 160"/>
                    <a:gd name="T26" fmla="*/ 67 w 148"/>
                    <a:gd name="T27" fmla="*/ 0 h 160"/>
                    <a:gd name="T28" fmla="*/ 60 w 148"/>
                    <a:gd name="T29" fmla="*/ 6 h 160"/>
                    <a:gd name="T30" fmla="*/ 55 w 148"/>
                    <a:gd name="T31" fmla="*/ 27 h 160"/>
                    <a:gd name="T32" fmla="*/ 37 w 148"/>
                    <a:gd name="T33" fmla="*/ 38 h 160"/>
                    <a:gd name="T34" fmla="*/ 16 w 148"/>
                    <a:gd name="T35" fmla="*/ 31 h 160"/>
                    <a:gd name="T36" fmla="*/ 14 w 148"/>
                    <a:gd name="T37" fmla="*/ 31 h 160"/>
                    <a:gd name="T38" fmla="*/ 8 w 148"/>
                    <a:gd name="T39" fmla="*/ 34 h 160"/>
                    <a:gd name="T40" fmla="*/ 1 w 148"/>
                    <a:gd name="T41" fmla="*/ 46 h 160"/>
                    <a:gd name="T42" fmla="*/ 0 w 148"/>
                    <a:gd name="T43" fmla="*/ 50 h 160"/>
                    <a:gd name="T44" fmla="*/ 2 w 148"/>
                    <a:gd name="T45" fmla="*/ 55 h 160"/>
                    <a:gd name="T46" fmla="*/ 19 w 148"/>
                    <a:gd name="T47" fmla="*/ 70 h 160"/>
                    <a:gd name="T48" fmla="*/ 17 w 148"/>
                    <a:gd name="T49" fmla="*/ 80 h 160"/>
                    <a:gd name="T50" fmla="*/ 19 w 148"/>
                    <a:gd name="T51" fmla="*/ 91 h 160"/>
                    <a:gd name="T52" fmla="*/ 2 w 148"/>
                    <a:gd name="T53" fmla="*/ 106 h 160"/>
                    <a:gd name="T54" fmla="*/ 0 w 148"/>
                    <a:gd name="T55" fmla="*/ 111 h 160"/>
                    <a:gd name="T56" fmla="*/ 1 w 148"/>
                    <a:gd name="T57" fmla="*/ 114 h 160"/>
                    <a:gd name="T58" fmla="*/ 8 w 148"/>
                    <a:gd name="T59" fmla="*/ 126 h 160"/>
                    <a:gd name="T60" fmla="*/ 14 w 148"/>
                    <a:gd name="T61" fmla="*/ 130 h 160"/>
                    <a:gd name="T62" fmla="*/ 16 w 148"/>
                    <a:gd name="T63" fmla="*/ 130 h 160"/>
                    <a:gd name="T64" fmla="*/ 37 w 148"/>
                    <a:gd name="T65" fmla="*/ 123 h 160"/>
                    <a:gd name="T66" fmla="*/ 55 w 148"/>
                    <a:gd name="T67" fmla="*/ 133 h 160"/>
                    <a:gd name="T68" fmla="*/ 60 w 148"/>
                    <a:gd name="T69" fmla="*/ 155 h 160"/>
                    <a:gd name="T70" fmla="*/ 67 w 148"/>
                    <a:gd name="T71" fmla="*/ 160 h 160"/>
                    <a:gd name="T72" fmla="*/ 81 w 148"/>
                    <a:gd name="T73" fmla="*/ 160 h 160"/>
                    <a:gd name="T74" fmla="*/ 88 w 148"/>
                    <a:gd name="T75" fmla="*/ 155 h 160"/>
                    <a:gd name="T76" fmla="*/ 92 w 148"/>
                    <a:gd name="T77" fmla="*/ 134 h 160"/>
                    <a:gd name="T78" fmla="*/ 111 w 148"/>
                    <a:gd name="T79" fmla="*/ 123 h 160"/>
                    <a:gd name="T80" fmla="*/ 131 w 148"/>
                    <a:gd name="T81" fmla="*/ 130 h 160"/>
                    <a:gd name="T82" fmla="*/ 133 w 148"/>
                    <a:gd name="T83" fmla="*/ 130 h 160"/>
                    <a:gd name="T84" fmla="*/ 140 w 148"/>
                    <a:gd name="T85" fmla="*/ 126 h 160"/>
                    <a:gd name="T86" fmla="*/ 147 w 148"/>
                    <a:gd name="T87" fmla="*/ 114 h 160"/>
                    <a:gd name="T88" fmla="*/ 147 w 148"/>
                    <a:gd name="T89" fmla="*/ 111 h 160"/>
                    <a:gd name="T90" fmla="*/ 145 w 148"/>
                    <a:gd name="T91" fmla="*/ 106 h 160"/>
                    <a:gd name="T92" fmla="*/ 129 w 148"/>
                    <a:gd name="T93" fmla="*/ 91 h 160"/>
                    <a:gd name="T94" fmla="*/ 96 w 148"/>
                    <a:gd name="T95" fmla="*/ 80 h 160"/>
                    <a:gd name="T96" fmla="*/ 74 w 148"/>
                    <a:gd name="T97" fmla="*/ 102 h 160"/>
                    <a:gd name="T98" fmla="*/ 52 w 148"/>
                    <a:gd name="T99" fmla="*/ 80 h 160"/>
                    <a:gd name="T100" fmla="*/ 74 w 148"/>
                    <a:gd name="T101" fmla="*/ 58 h 160"/>
                    <a:gd name="T102" fmla="*/ 96 w 148"/>
                    <a:gd name="T103" fmla="*/ 8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vert="horz" wrap="square" lIns="91414" tIns="45706" rIns="91414" bIns="45706" numCol="1" anchor="t" anchorCtr="0" compatLnSpc="1"/>
                <a:lstStyle/>
                <a:p>
                  <a:endParaRPr lang="en-US" sz="1600">
                    <a:solidFill>
                      <a:srgbClr val="FFFFFF"/>
                    </a:solidFill>
                  </a:endParaRPr>
                </a:p>
              </p:txBody>
            </p:sp>
          </p:grpSp>
          <p:pic>
            <p:nvPicPr>
              <p:cNvPr id="10" name="Picture 6" descr="\\MAGNUM\Projects\Microsoft\Cloud Power FY12\Design\ICONS_PNG\Flexible_Workspace.png"/>
              <p:cNvPicPr>
                <a:picLocks noChangeAspect="1" noChangeArrowheads="1"/>
              </p:cNvPicPr>
              <p:nvPr/>
            </p:nvPicPr>
            <p:blipFill>
              <a:blip r:embed="rId2" cstate="screen">
                <a:lum bright="100000"/>
              </a:blip>
              <a:srcRect r="63636"/>
              <a:stretch>
                <a:fillRect/>
              </a:stretch>
            </p:blipFill>
            <p:spPr bwMode="auto">
              <a:xfrm>
                <a:off x="1784455" y="2548134"/>
                <a:ext cx="675068" cy="1856435"/>
              </a:xfrm>
              <a:prstGeom prst="rect">
                <a:avLst/>
              </a:prstGeom>
              <a:noFill/>
              <a:ln>
                <a:noFill/>
              </a:ln>
            </p:spPr>
          </p:pic>
        </p:grpSp>
        <p:pic>
          <p:nvPicPr>
            <p:cNvPr id="15" name="Picture 16"/>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a:xfrm rot="30174">
              <a:off x="4472882" y="1286882"/>
              <a:ext cx="2633946" cy="2633946"/>
            </a:xfrm>
            <a:prstGeom prst="rect">
              <a:avLst/>
            </a:prstGeom>
          </p:spPr>
        </p:pic>
        <p:sp>
          <p:nvSpPr>
            <p:cNvPr id="17" name="流程图: 汇总连接 16"/>
            <p:cNvSpPr/>
            <p:nvPr/>
          </p:nvSpPr>
          <p:spPr>
            <a:xfrm>
              <a:off x="4923839" y="1804703"/>
              <a:ext cx="1734135" cy="1571638"/>
            </a:xfrm>
            <a:prstGeom prst="flowChartSummingJunction">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sp>
        <p:nvSpPr>
          <p:cNvPr id="18" name="矩形 17"/>
          <p:cNvSpPr/>
          <p:nvPr/>
        </p:nvSpPr>
        <p:spPr>
          <a:xfrm>
            <a:off x="335915" y="1468907"/>
            <a:ext cx="3359785" cy="830997"/>
          </a:xfrm>
          <a:prstGeom prst="rect">
            <a:avLst/>
          </a:prstGeom>
        </p:spPr>
        <p:txBody>
          <a:bodyPr wrap="square">
            <a:spAutoFit/>
          </a:bodyPr>
          <a:lstStyle/>
          <a:p>
            <a:endParaRPr lang="zh-CN" altLang="en-US" sz="2400" b="1" dirty="0" smtClean="0">
              <a:solidFill>
                <a:schemeClr val="bg1"/>
              </a:solidFill>
              <a:latin typeface="微软雅黑" pitchFamily="34" charset="-122"/>
              <a:ea typeface="微软雅黑" pitchFamily="34" charset="-122"/>
            </a:endParaRPr>
          </a:p>
          <a:p>
            <a:r>
              <a:rPr lang="zh-CN" altLang="en-US" sz="1200" dirty="0" smtClean="0">
                <a:solidFill>
                  <a:schemeClr val="bg1"/>
                </a:solidFill>
                <a:latin typeface="微软雅黑" pitchFamily="34" charset="-122"/>
                <a:ea typeface="微软雅黑" pitchFamily="34" charset="-122"/>
              </a:rPr>
              <a:t>         自动检测网络设备密码设定情况，提醒技术人员规避密码设定问题。</a:t>
            </a:r>
            <a:endParaRPr lang="zh-CN" altLang="en-US" sz="1200" dirty="0">
              <a:solidFill>
                <a:schemeClr val="bg1"/>
              </a:solidFill>
              <a:latin typeface="微软雅黑" pitchFamily="34" charset="-122"/>
              <a:ea typeface="微软雅黑" pitchFamily="34" charset="-122"/>
            </a:endParaRPr>
          </a:p>
        </p:txBody>
      </p:sp>
      <p:sp>
        <p:nvSpPr>
          <p:cNvPr id="14" name="矩形 13"/>
          <p:cNvSpPr/>
          <p:nvPr/>
        </p:nvSpPr>
        <p:spPr>
          <a:xfrm>
            <a:off x="335915" y="1125750"/>
            <a:ext cx="4124326" cy="461665"/>
          </a:xfrm>
          <a:prstGeom prst="rect">
            <a:avLst/>
          </a:prstGeom>
          <a:noFill/>
        </p:spPr>
        <p:txBody>
          <a:bodyPr wrap="square" lIns="91440" tIns="45720" rIns="91440" bIns="45720">
            <a:spAutoFit/>
          </a:bodyPr>
          <a:lstStyle/>
          <a:p>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密码风险规避</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TextBox 269"/>
          <p:cNvSpPr txBox="1"/>
          <p:nvPr/>
        </p:nvSpPr>
        <p:spPr>
          <a:xfrm>
            <a:off x="361951" y="1617464"/>
            <a:ext cx="3705224" cy="1015663"/>
          </a:xfrm>
          <a:prstGeom prst="rect">
            <a:avLst/>
          </a:prstGeom>
          <a:noFill/>
        </p:spPr>
        <p:txBody>
          <a:bodyPr wrap="square" rtlCol="0">
            <a:spAutoFit/>
          </a:bodyPr>
          <a:lstStyle/>
          <a:p>
            <a:endParaRPr lang="zh-CN" altLang="en-US" sz="2400" b="1" dirty="0" smtClean="0">
              <a:solidFill>
                <a:schemeClr val="bg1"/>
              </a:solidFill>
              <a:latin typeface="微软雅黑" pitchFamily="34" charset="-122"/>
              <a:ea typeface="微软雅黑" pitchFamily="34" charset="-122"/>
            </a:endParaRPr>
          </a:p>
          <a:p>
            <a:r>
              <a:rPr lang="zh-CN" altLang="en-US" sz="1200" dirty="0" smtClean="0">
                <a:solidFill>
                  <a:schemeClr val="bg1"/>
                </a:solidFill>
                <a:latin typeface="微软雅黑" pitchFamily="34" charset="-122"/>
                <a:ea typeface="微软雅黑" pitchFamily="34" charset="-122"/>
              </a:rPr>
              <a:t>         网吧网络设备第一次配置做完后，检查到有隐患的地方时自动搜索网络里的网络设备，实现了设备的集中管理，统一了设备入口，解决隐患更高效。</a:t>
            </a:r>
            <a:endParaRPr lang="zh-CN" altLang="en-US" sz="1200" dirty="0">
              <a:solidFill>
                <a:schemeClr val="bg1"/>
              </a:solidFill>
              <a:latin typeface="微软雅黑" pitchFamily="34" charset="-122"/>
              <a:ea typeface="微软雅黑" pitchFamily="34" charset="-122"/>
            </a:endParaRPr>
          </a:p>
        </p:txBody>
      </p:sp>
      <p:sp>
        <p:nvSpPr>
          <p:cNvPr id="5" name="等腰三角形 4"/>
          <p:cNvSpPr/>
          <p:nvPr/>
        </p:nvSpPr>
        <p:spPr>
          <a:xfrm>
            <a:off x="4763989" y="1374031"/>
            <a:ext cx="3001775" cy="2186702"/>
          </a:xfrm>
          <a:prstGeom prst="triangl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flipH="1">
            <a:off x="6213247" y="1741391"/>
            <a:ext cx="23485" cy="144204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椭圆 32"/>
          <p:cNvSpPr/>
          <p:nvPr/>
        </p:nvSpPr>
        <p:spPr bwMode="auto">
          <a:xfrm>
            <a:off x="4181474" y="3183435"/>
            <a:ext cx="734915" cy="734719"/>
          </a:xfrm>
          <a:prstGeom prst="ellipse">
            <a:avLst/>
          </a:prstGeom>
          <a:solidFill>
            <a:srgbClr val="00B0F0"/>
          </a:solidFill>
          <a:ln w="47625">
            <a:solidFill>
              <a:srgbClr val="0070C0">
                <a:alpha val="83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6304" tIns="91440" rIns="91440" bIns="91440" numCol="1" spcCol="0" rtlCol="0" fromWordArt="0" anchor="ctr" anchorCtr="0" forceAA="0" compatLnSpc="1">
            <a:noAutofit/>
          </a:bodyPr>
          <a:lstStyle/>
          <a:p>
            <a:pPr algn="ctr"/>
            <a:endParaRPr lang="zh-CN" altLang="en-US" sz="1100" dirty="0" smtClean="0">
              <a:solidFill>
                <a:schemeClr val="bg1"/>
              </a:solidFill>
              <a:latin typeface="微软雅黑" pitchFamily="34" charset="-122"/>
              <a:ea typeface="微软雅黑" pitchFamily="34" charset="-122"/>
            </a:endParaRPr>
          </a:p>
        </p:txBody>
      </p:sp>
      <p:sp>
        <p:nvSpPr>
          <p:cNvPr id="34" name="TextBox 33"/>
          <p:cNvSpPr txBox="1"/>
          <p:nvPr/>
        </p:nvSpPr>
        <p:spPr>
          <a:xfrm>
            <a:off x="4233490" y="3434590"/>
            <a:ext cx="540024" cy="231822"/>
          </a:xfrm>
          <a:prstGeom prst="rect">
            <a:avLst/>
          </a:prstGeom>
          <a:noFill/>
        </p:spPr>
        <p:txBody>
          <a:bodyPr wrap="none" rtlCol="0">
            <a:spAutoFit/>
          </a:bodyPr>
          <a:lstStyle/>
          <a:p>
            <a:r>
              <a:rPr lang="zh-CN" altLang="en-US" sz="1200" b="1" dirty="0" smtClean="0">
                <a:solidFill>
                  <a:schemeClr val="bg1"/>
                </a:solidFill>
                <a:latin typeface="微软雅黑" pitchFamily="34" charset="-122"/>
                <a:ea typeface="微软雅黑" pitchFamily="34" charset="-122"/>
              </a:rPr>
              <a:t>交换机</a:t>
            </a:r>
            <a:endParaRPr lang="zh-CN" altLang="en-US" sz="1200" b="1" dirty="0">
              <a:solidFill>
                <a:schemeClr val="bg1"/>
              </a:solidFill>
              <a:latin typeface="微软雅黑" pitchFamily="34" charset="-122"/>
              <a:ea typeface="微软雅黑" pitchFamily="34" charset="-122"/>
            </a:endParaRPr>
          </a:p>
        </p:txBody>
      </p:sp>
      <p:sp>
        <p:nvSpPr>
          <p:cNvPr id="35" name="椭圆 34"/>
          <p:cNvSpPr/>
          <p:nvPr/>
        </p:nvSpPr>
        <p:spPr bwMode="auto">
          <a:xfrm>
            <a:off x="5845789" y="3183435"/>
            <a:ext cx="734915" cy="734719"/>
          </a:xfrm>
          <a:prstGeom prst="ellipse">
            <a:avLst/>
          </a:prstGeom>
          <a:solidFill>
            <a:srgbClr val="00B0F0"/>
          </a:solidFill>
          <a:ln w="47625">
            <a:solidFill>
              <a:srgbClr val="0070C0">
                <a:alpha val="83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6304" tIns="91440" rIns="91440" bIns="91440" numCol="1" spcCol="0" rtlCol="0" fromWordArt="0" anchor="b" anchorCtr="0" forceAA="0" compatLnSpc="1">
            <a:noAutofit/>
          </a:bodyPr>
          <a:lstStyle/>
          <a:p>
            <a:pPr algn="ctr"/>
            <a:endParaRPr lang="zh-CN" altLang="en-US" sz="1200" dirty="0" smtClean="0">
              <a:solidFill>
                <a:schemeClr val="bg1"/>
              </a:solidFill>
              <a:latin typeface="微软雅黑" pitchFamily="34" charset="-122"/>
              <a:ea typeface="微软雅黑" pitchFamily="34" charset="-122"/>
            </a:endParaRPr>
          </a:p>
        </p:txBody>
      </p:sp>
      <p:sp>
        <p:nvSpPr>
          <p:cNvPr id="36" name="TextBox 35"/>
          <p:cNvSpPr txBox="1"/>
          <p:nvPr/>
        </p:nvSpPr>
        <p:spPr>
          <a:xfrm>
            <a:off x="5992909" y="3434590"/>
            <a:ext cx="411447" cy="231822"/>
          </a:xfrm>
          <a:prstGeom prst="rect">
            <a:avLst/>
          </a:prstGeom>
          <a:noFill/>
        </p:spPr>
        <p:txBody>
          <a:bodyPr wrap="none" rtlCol="0">
            <a:spAutoFit/>
          </a:bodyPr>
          <a:lstStyle/>
          <a:p>
            <a:r>
              <a:rPr lang="zh-CN" altLang="en-US" sz="1200" b="1" dirty="0" smtClean="0">
                <a:solidFill>
                  <a:schemeClr val="bg1"/>
                </a:solidFill>
                <a:latin typeface="微软雅黑" pitchFamily="34" charset="-122"/>
                <a:ea typeface="微软雅黑" pitchFamily="34" charset="-122"/>
              </a:rPr>
              <a:t>路由</a:t>
            </a:r>
            <a:endParaRPr lang="zh-CN" altLang="en-US" sz="1200" b="1" dirty="0">
              <a:solidFill>
                <a:schemeClr val="bg1"/>
              </a:solidFill>
              <a:latin typeface="微软雅黑" pitchFamily="34" charset="-122"/>
              <a:ea typeface="微软雅黑" pitchFamily="34" charset="-122"/>
            </a:endParaRPr>
          </a:p>
        </p:txBody>
      </p:sp>
      <p:sp>
        <p:nvSpPr>
          <p:cNvPr id="37" name="椭圆 36"/>
          <p:cNvSpPr/>
          <p:nvPr/>
        </p:nvSpPr>
        <p:spPr bwMode="auto">
          <a:xfrm>
            <a:off x="7618509" y="3183435"/>
            <a:ext cx="734915" cy="734719"/>
          </a:xfrm>
          <a:prstGeom prst="ellipse">
            <a:avLst/>
          </a:prstGeom>
          <a:solidFill>
            <a:srgbClr val="00B0F0"/>
          </a:solidFill>
          <a:ln w="47625">
            <a:solidFill>
              <a:srgbClr val="0070C0">
                <a:alpha val="83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6304" tIns="91440" rIns="91440" bIns="91440" numCol="1" spcCol="0" rtlCol="0" fromWordArt="0" anchor="b" anchorCtr="0" forceAA="0" compatLnSpc="1">
            <a:noAutofit/>
          </a:bodyPr>
          <a:lstStyle/>
          <a:p>
            <a:pPr algn="ctr"/>
            <a:endParaRPr lang="zh-CN" altLang="en-US" sz="1200" dirty="0" smtClean="0">
              <a:solidFill>
                <a:schemeClr val="bg1"/>
              </a:solidFill>
              <a:latin typeface="微软雅黑" pitchFamily="34" charset="-122"/>
              <a:ea typeface="微软雅黑" pitchFamily="34" charset="-122"/>
            </a:endParaRPr>
          </a:p>
        </p:txBody>
      </p:sp>
      <p:sp>
        <p:nvSpPr>
          <p:cNvPr id="38" name="TextBox 37"/>
          <p:cNvSpPr txBox="1"/>
          <p:nvPr/>
        </p:nvSpPr>
        <p:spPr>
          <a:xfrm>
            <a:off x="7775289" y="3434590"/>
            <a:ext cx="411447" cy="231822"/>
          </a:xfrm>
          <a:prstGeom prst="rect">
            <a:avLst/>
          </a:prstGeom>
          <a:noFill/>
        </p:spPr>
        <p:txBody>
          <a:bodyPr wrap="none" rtlCol="0">
            <a:spAutoFit/>
          </a:bodyPr>
          <a:lstStyle/>
          <a:p>
            <a:r>
              <a:rPr lang="zh-CN" altLang="en-US" sz="1200" b="1" dirty="0" smtClean="0">
                <a:solidFill>
                  <a:schemeClr val="bg1"/>
                </a:solidFill>
                <a:latin typeface="微软雅黑" pitchFamily="34" charset="-122"/>
                <a:ea typeface="微软雅黑" pitchFamily="34" charset="-122"/>
              </a:rPr>
              <a:t>无线</a:t>
            </a:r>
            <a:endParaRPr lang="zh-CN" altLang="en-US" sz="1200" b="1" dirty="0">
              <a:solidFill>
                <a:schemeClr val="bg1"/>
              </a:solidFill>
              <a:latin typeface="微软雅黑" pitchFamily="34" charset="-122"/>
              <a:ea typeface="微软雅黑" pitchFamily="34" charset="-122"/>
            </a:endParaRPr>
          </a:p>
        </p:txBody>
      </p:sp>
      <p:sp>
        <p:nvSpPr>
          <p:cNvPr id="39" name="椭圆 38"/>
          <p:cNvSpPr/>
          <p:nvPr/>
        </p:nvSpPr>
        <p:spPr bwMode="auto">
          <a:xfrm>
            <a:off x="5869274" y="1006671"/>
            <a:ext cx="734915" cy="734720"/>
          </a:xfrm>
          <a:prstGeom prst="ellipse">
            <a:avLst/>
          </a:prstGeom>
          <a:solidFill>
            <a:srgbClr val="00B0F0"/>
          </a:solidFill>
          <a:ln w="47625">
            <a:solidFill>
              <a:srgbClr val="0070C0">
                <a:alpha val="8300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6304" tIns="91440" rIns="91440" bIns="91440" numCol="1" spcCol="0" rtlCol="0" fromWordArt="0" anchor="ctr" anchorCtr="0" forceAA="0" compatLnSpc="1">
            <a:noAutofit/>
          </a:bodyPr>
          <a:lstStyle/>
          <a:p>
            <a:pPr algn="ctr"/>
            <a:endParaRPr lang="zh-CN" altLang="en-US" sz="1100" dirty="0" smtClean="0">
              <a:solidFill>
                <a:schemeClr val="bg1"/>
              </a:solidFill>
              <a:latin typeface="微软雅黑" pitchFamily="34" charset="-122"/>
              <a:ea typeface="微软雅黑" pitchFamily="34" charset="-122"/>
            </a:endParaRPr>
          </a:p>
        </p:txBody>
      </p:sp>
      <p:sp>
        <p:nvSpPr>
          <p:cNvPr id="40" name="TextBox 39"/>
          <p:cNvSpPr txBox="1"/>
          <p:nvPr/>
        </p:nvSpPr>
        <p:spPr>
          <a:xfrm>
            <a:off x="5949497" y="1258382"/>
            <a:ext cx="646331" cy="461665"/>
          </a:xfrm>
          <a:prstGeom prst="rect">
            <a:avLst/>
          </a:prstGeom>
          <a:noFill/>
        </p:spPr>
        <p:txBody>
          <a:bodyPr wrap="none" rtlCol="0">
            <a:spAutoFit/>
          </a:bodyPr>
          <a:lstStyle/>
          <a:p>
            <a:r>
              <a:rPr lang="zh-CN" altLang="en-US" sz="1200" b="1" dirty="0" smtClean="0">
                <a:solidFill>
                  <a:schemeClr val="bg1"/>
                </a:solidFill>
                <a:latin typeface="微软雅黑" pitchFamily="34" charset="-122"/>
                <a:ea typeface="微软雅黑" pitchFamily="34" charset="-122"/>
              </a:rPr>
              <a:t>云盒子</a:t>
            </a:r>
            <a:endParaRPr lang="en-US" altLang="zh-CN" sz="1200" b="1" dirty="0" smtClean="0">
              <a:solidFill>
                <a:schemeClr val="bg1"/>
              </a:solidFill>
              <a:latin typeface="微软雅黑" pitchFamily="34" charset="-122"/>
              <a:ea typeface="微软雅黑" pitchFamily="34" charset="-122"/>
            </a:endParaRPr>
          </a:p>
          <a:p>
            <a:endParaRPr lang="zh-CN" altLang="en-US" sz="1200" b="1" dirty="0">
              <a:solidFill>
                <a:schemeClr val="bg1"/>
              </a:solidFill>
              <a:latin typeface="微软雅黑" pitchFamily="34" charset="-122"/>
              <a:ea typeface="微软雅黑" pitchFamily="34" charset="-122"/>
            </a:endParaRPr>
          </a:p>
        </p:txBody>
      </p:sp>
      <p:sp>
        <p:nvSpPr>
          <p:cNvPr id="13" name="矩形 12"/>
          <p:cNvSpPr/>
          <p:nvPr/>
        </p:nvSpPr>
        <p:spPr>
          <a:xfrm>
            <a:off x="417150" y="1040025"/>
            <a:ext cx="4124326" cy="461665"/>
          </a:xfrm>
          <a:prstGeom prst="rect">
            <a:avLst/>
          </a:prstGeom>
          <a:noFill/>
        </p:spPr>
        <p:txBody>
          <a:bodyPr wrap="square" lIns="91440" tIns="45720" rIns="91440" bIns="45720">
            <a:spAutoFit/>
          </a:bodyPr>
          <a:lstStyle/>
          <a:p>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设备管理修复更简单</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0" y="0"/>
            <a:ext cx="4572000" cy="5143500"/>
          </a:xfrm>
          <a:prstGeom prst="rect">
            <a:avLst/>
          </a:prstGeom>
          <a:solidFill>
            <a:srgbClr val="545F7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77"/>
          <p:cNvGrpSpPr/>
          <p:nvPr/>
        </p:nvGrpSpPr>
        <p:grpSpPr>
          <a:xfrm>
            <a:off x="5178358" y="2114550"/>
            <a:ext cx="3375092" cy="1091982"/>
            <a:chOff x="4835458" y="1998537"/>
            <a:chExt cx="4044092" cy="1312770"/>
          </a:xfrm>
        </p:grpSpPr>
        <p:sp>
          <p:nvSpPr>
            <p:cNvPr id="24" name="Rectangle 80"/>
            <p:cNvSpPr/>
            <p:nvPr/>
          </p:nvSpPr>
          <p:spPr bwMode="auto">
            <a:xfrm>
              <a:off x="4835458" y="1998537"/>
              <a:ext cx="969406" cy="1312770"/>
            </a:xfrm>
            <a:prstGeom prst="rect">
              <a:avLst/>
            </a:prstGeom>
            <a:noFill/>
            <a:ln w="28575">
              <a:solidFill>
                <a:srgbClr val="E12511">
                  <a:alpha val="9098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noAutofit/>
            </a:bodyPr>
            <a:lstStyle/>
            <a:p>
              <a:pPr algn="ctr" defTabSz="932180" fontAlgn="base">
                <a:lnSpc>
                  <a:spcPct val="90000"/>
                </a:lnSpc>
                <a:spcBef>
                  <a:spcPct val="0"/>
                </a:spcBef>
                <a:spcAft>
                  <a:spcPct val="0"/>
                </a:spcAft>
              </a:pPr>
              <a:endParaRPr lang="en-US" sz="6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5" name="Rectangle 83"/>
            <p:cNvSpPr/>
            <p:nvPr/>
          </p:nvSpPr>
          <p:spPr bwMode="auto">
            <a:xfrm>
              <a:off x="5860353" y="1998537"/>
              <a:ext cx="969406" cy="1312770"/>
            </a:xfrm>
            <a:prstGeom prst="rect">
              <a:avLst/>
            </a:prstGeom>
            <a:noFill/>
            <a:ln w="28575">
              <a:solidFill>
                <a:srgbClr val="E12511">
                  <a:alpha val="9098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noAutofit/>
            </a:bodyPr>
            <a:lstStyle/>
            <a:p>
              <a:pPr algn="ctr" defTabSz="932180" fontAlgn="base">
                <a:lnSpc>
                  <a:spcPct val="90000"/>
                </a:lnSpc>
                <a:spcBef>
                  <a:spcPct val="0"/>
                </a:spcBef>
                <a:spcAft>
                  <a:spcPct val="0"/>
                </a:spcAft>
              </a:pPr>
              <a:endParaRPr lang="en-US" sz="6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6" name="Rectangle 84"/>
            <p:cNvSpPr/>
            <p:nvPr/>
          </p:nvSpPr>
          <p:spPr bwMode="auto">
            <a:xfrm>
              <a:off x="6885248" y="1998537"/>
              <a:ext cx="969406" cy="1312770"/>
            </a:xfrm>
            <a:prstGeom prst="rect">
              <a:avLst/>
            </a:prstGeom>
            <a:noFill/>
            <a:ln w="28575">
              <a:solidFill>
                <a:srgbClr val="E12511">
                  <a:alpha val="9098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noAutofit/>
            </a:bodyPr>
            <a:lstStyle/>
            <a:p>
              <a:pPr algn="ctr" defTabSz="932180" fontAlgn="base">
                <a:lnSpc>
                  <a:spcPct val="90000"/>
                </a:lnSpc>
                <a:spcBef>
                  <a:spcPct val="0"/>
                </a:spcBef>
                <a:spcAft>
                  <a:spcPct val="0"/>
                </a:spcAft>
              </a:pPr>
              <a:endParaRPr lang="en-US" sz="6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7" name="Rectangle 85"/>
            <p:cNvSpPr/>
            <p:nvPr/>
          </p:nvSpPr>
          <p:spPr bwMode="auto">
            <a:xfrm>
              <a:off x="7910144" y="1998537"/>
              <a:ext cx="969406" cy="1312770"/>
            </a:xfrm>
            <a:prstGeom prst="rect">
              <a:avLst/>
            </a:prstGeom>
            <a:noFill/>
            <a:ln w="28575">
              <a:solidFill>
                <a:srgbClr val="E12511">
                  <a:alpha val="90980"/>
                </a:srgb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noAutofit/>
            </a:bodyPr>
            <a:lstStyle/>
            <a:p>
              <a:pPr algn="ctr" defTabSz="932180" fontAlgn="base">
                <a:lnSpc>
                  <a:spcPct val="90000"/>
                </a:lnSpc>
                <a:spcBef>
                  <a:spcPct val="0"/>
                </a:spcBef>
                <a:spcAft>
                  <a:spcPct val="0"/>
                </a:spcAft>
              </a:pPr>
              <a:endParaRPr lang="en-US" sz="600" dirty="0" err="1" smtClean="0">
                <a:gradFill>
                  <a:gsLst>
                    <a:gs pos="0">
                      <a:srgbClr val="FFFFFF"/>
                    </a:gs>
                    <a:gs pos="100000">
                      <a:srgbClr val="FFFFFF"/>
                    </a:gs>
                  </a:gsLst>
                  <a:lin ang="5400000" scaled="0"/>
                </a:gradFill>
                <a:ea typeface="Segoe UI" pitchFamily="34" charset="0"/>
                <a:cs typeface="Segoe UI" pitchFamily="34" charset="0"/>
              </a:endParaRPr>
            </a:p>
          </p:txBody>
        </p:sp>
        <p:grpSp>
          <p:nvGrpSpPr>
            <p:cNvPr id="3" name="Group 6"/>
            <p:cNvGrpSpPr/>
            <p:nvPr/>
          </p:nvGrpSpPr>
          <p:grpSpPr>
            <a:xfrm>
              <a:off x="7084907" y="2199401"/>
              <a:ext cx="554107" cy="876161"/>
              <a:chOff x="8801281" y="216504"/>
              <a:chExt cx="1491445" cy="2236132"/>
            </a:xfrm>
          </p:grpSpPr>
          <p:grpSp>
            <p:nvGrpSpPr>
              <p:cNvPr id="4" name="Group 9"/>
              <p:cNvGrpSpPr/>
              <p:nvPr/>
            </p:nvGrpSpPr>
            <p:grpSpPr>
              <a:xfrm>
                <a:off x="8801281" y="216504"/>
                <a:ext cx="1491445" cy="2236132"/>
                <a:chOff x="6649918" y="1518736"/>
                <a:chExt cx="1632914" cy="2448236"/>
              </a:xfrm>
            </p:grpSpPr>
            <p:sp>
              <p:nvSpPr>
                <p:cNvPr id="103" name="Freeform 341"/>
                <p:cNvSpPr>
                  <a:spLocks noChangeAspect="1"/>
                </p:cNvSpPr>
                <p:nvPr/>
              </p:nvSpPr>
              <p:spPr bwMode="auto">
                <a:xfrm>
                  <a:off x="6674302" y="3294492"/>
                  <a:ext cx="621245" cy="672480"/>
                </a:xfrm>
                <a:custGeom>
                  <a:avLst/>
                  <a:gdLst>
                    <a:gd name="T0" fmla="*/ 82 w 82"/>
                    <a:gd name="T1" fmla="*/ 42 h 89"/>
                    <a:gd name="T2" fmla="*/ 82 w 82"/>
                    <a:gd name="T3" fmla="*/ 26 h 89"/>
                    <a:gd name="T4" fmla="*/ 82 w 82"/>
                    <a:gd name="T5" fmla="*/ 14 h 89"/>
                    <a:gd name="T6" fmla="*/ 82 w 82"/>
                    <a:gd name="T7" fmla="*/ 12 h 89"/>
                    <a:gd name="T8" fmla="*/ 28 w 82"/>
                    <a:gd name="T9" fmla="*/ 0 h 89"/>
                    <a:gd name="T10" fmla="*/ 27 w 82"/>
                    <a:gd name="T11" fmla="*/ 43 h 89"/>
                    <a:gd name="T12" fmla="*/ 14 w 82"/>
                    <a:gd name="T13" fmla="*/ 73 h 89"/>
                    <a:gd name="T14" fmla="*/ 38 w 82"/>
                    <a:gd name="T15" fmla="*/ 58 h 89"/>
                    <a:gd name="T16" fmla="*/ 38 w 82"/>
                    <a:gd name="T17" fmla="*/ 33 h 89"/>
                    <a:gd name="T18" fmla="*/ 38 w 82"/>
                    <a:gd name="T19" fmla="*/ 13 h 89"/>
                    <a:gd name="T20" fmla="*/ 71 w 82"/>
                    <a:gd name="T21" fmla="*/ 20 h 89"/>
                    <a:gd name="T22" fmla="*/ 71 w 82"/>
                    <a:gd name="T23" fmla="*/ 55 h 89"/>
                    <a:gd name="T24" fmla="*/ 58 w 82"/>
                    <a:gd name="T25" fmla="*/ 84 h 89"/>
                    <a:gd name="T26" fmla="*/ 82 w 82"/>
                    <a:gd name="T27" fmla="*/ 69 h 89"/>
                    <a:gd name="T28" fmla="*/ 82 w 82"/>
                    <a:gd name="T29" fmla="*/ 45 h 89"/>
                    <a:gd name="T30" fmla="*/ 82 w 82"/>
                    <a:gd name="T31" fmla="*/ 42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2" h="89">
                      <a:moveTo>
                        <a:pt x="82" y="42"/>
                      </a:moveTo>
                      <a:cubicBezTo>
                        <a:pt x="82" y="26"/>
                        <a:pt x="82" y="26"/>
                        <a:pt x="82" y="26"/>
                      </a:cubicBezTo>
                      <a:cubicBezTo>
                        <a:pt x="82" y="14"/>
                        <a:pt x="82" y="14"/>
                        <a:pt x="82" y="14"/>
                      </a:cubicBezTo>
                      <a:cubicBezTo>
                        <a:pt x="82" y="12"/>
                        <a:pt x="82" y="12"/>
                        <a:pt x="82" y="12"/>
                      </a:cubicBezTo>
                      <a:cubicBezTo>
                        <a:pt x="28" y="0"/>
                        <a:pt x="28" y="0"/>
                        <a:pt x="28" y="0"/>
                      </a:cubicBezTo>
                      <a:cubicBezTo>
                        <a:pt x="27" y="43"/>
                        <a:pt x="27" y="43"/>
                        <a:pt x="27" y="43"/>
                      </a:cubicBezTo>
                      <a:cubicBezTo>
                        <a:pt x="4" y="43"/>
                        <a:pt x="0" y="66"/>
                        <a:pt x="14" y="73"/>
                      </a:cubicBezTo>
                      <a:cubicBezTo>
                        <a:pt x="24" y="77"/>
                        <a:pt x="38" y="71"/>
                        <a:pt x="38" y="58"/>
                      </a:cubicBezTo>
                      <a:cubicBezTo>
                        <a:pt x="38" y="33"/>
                        <a:pt x="38" y="33"/>
                        <a:pt x="38" y="33"/>
                      </a:cubicBezTo>
                      <a:cubicBezTo>
                        <a:pt x="38" y="13"/>
                        <a:pt x="38" y="13"/>
                        <a:pt x="38" y="13"/>
                      </a:cubicBezTo>
                      <a:cubicBezTo>
                        <a:pt x="71" y="20"/>
                        <a:pt x="71" y="20"/>
                        <a:pt x="71" y="20"/>
                      </a:cubicBezTo>
                      <a:cubicBezTo>
                        <a:pt x="71" y="55"/>
                        <a:pt x="71" y="55"/>
                        <a:pt x="71" y="55"/>
                      </a:cubicBezTo>
                      <a:cubicBezTo>
                        <a:pt x="48" y="55"/>
                        <a:pt x="43" y="77"/>
                        <a:pt x="58" y="84"/>
                      </a:cubicBezTo>
                      <a:cubicBezTo>
                        <a:pt x="67" y="89"/>
                        <a:pt x="82" y="83"/>
                        <a:pt x="82" y="69"/>
                      </a:cubicBezTo>
                      <a:cubicBezTo>
                        <a:pt x="82" y="45"/>
                        <a:pt x="82" y="45"/>
                        <a:pt x="82" y="45"/>
                      </a:cubicBezTo>
                      <a:cubicBezTo>
                        <a:pt x="82" y="42"/>
                        <a:pt x="82" y="42"/>
                        <a:pt x="82" y="42"/>
                      </a:cubicBezTo>
                      <a:close/>
                    </a:path>
                  </a:pathLst>
                </a:custGeom>
                <a:solidFill>
                  <a:srgbClr val="FFFFFF"/>
                </a:solidFill>
                <a:ln>
                  <a:noFill/>
                  <a:headEnd type="none" w="med" len="med"/>
                  <a:tailEnd type="none" w="med" len="med"/>
                </a:ln>
                <a:effectLst/>
              </p:spPr>
              <p:txBody>
                <a:bodyPr vert="horz" wrap="square" lIns="91427" tIns="45713" rIns="91427" bIns="45713" numCol="1" anchor="t" anchorCtr="0" compatLnSpc="1"/>
                <a:lstStyle/>
                <a:p>
                  <a:pPr defTabSz="913765"/>
                  <a:endParaRPr lang="en-US" sz="400" dirty="0">
                    <a:solidFill>
                      <a:srgbClr val="FFFFFF"/>
                    </a:solidFill>
                  </a:endParaRPr>
                </a:p>
              </p:txBody>
            </p:sp>
            <p:sp>
              <p:nvSpPr>
                <p:cNvPr id="104" name="Freeform 18"/>
                <p:cNvSpPr>
                  <a:spLocks noChangeAspect="1" noEditPoints="1"/>
                </p:cNvSpPr>
                <p:nvPr/>
              </p:nvSpPr>
              <p:spPr bwMode="auto">
                <a:xfrm>
                  <a:off x="6649918" y="1659799"/>
                  <a:ext cx="799613" cy="450883"/>
                </a:xfrm>
                <a:custGeom>
                  <a:avLst/>
                  <a:gdLst>
                    <a:gd name="T0" fmla="*/ 364 w 780"/>
                    <a:gd name="T1" fmla="*/ 241 h 440"/>
                    <a:gd name="T2" fmla="*/ 5 w 780"/>
                    <a:gd name="T3" fmla="*/ 27 h 440"/>
                    <a:gd name="T4" fmla="*/ 48 w 780"/>
                    <a:gd name="T5" fmla="*/ 0 h 440"/>
                    <a:gd name="T6" fmla="*/ 732 w 780"/>
                    <a:gd name="T7" fmla="*/ 0 h 440"/>
                    <a:gd name="T8" fmla="*/ 775 w 780"/>
                    <a:gd name="T9" fmla="*/ 27 h 440"/>
                    <a:gd name="T10" fmla="*/ 416 w 780"/>
                    <a:gd name="T11" fmla="*/ 240 h 440"/>
                    <a:gd name="T12" fmla="*/ 416 w 780"/>
                    <a:gd name="T13" fmla="*/ 241 h 440"/>
                    <a:gd name="T14" fmla="*/ 390 w 780"/>
                    <a:gd name="T15" fmla="*/ 247 h 440"/>
                    <a:gd name="T16" fmla="*/ 364 w 780"/>
                    <a:gd name="T17" fmla="*/ 241 h 440"/>
                    <a:gd name="T18" fmla="*/ 780 w 780"/>
                    <a:gd name="T19" fmla="*/ 324 h 440"/>
                    <a:gd name="T20" fmla="*/ 780 w 780"/>
                    <a:gd name="T21" fmla="*/ 66 h 440"/>
                    <a:gd name="T22" fmla="*/ 563 w 780"/>
                    <a:gd name="T23" fmla="*/ 195 h 440"/>
                    <a:gd name="T24" fmla="*/ 780 w 780"/>
                    <a:gd name="T25" fmla="*/ 324 h 440"/>
                    <a:gd name="T26" fmla="*/ 0 w 780"/>
                    <a:gd name="T27" fmla="*/ 392 h 440"/>
                    <a:gd name="T28" fmla="*/ 48 w 780"/>
                    <a:gd name="T29" fmla="*/ 440 h 440"/>
                    <a:gd name="T30" fmla="*/ 732 w 780"/>
                    <a:gd name="T31" fmla="*/ 440 h 440"/>
                    <a:gd name="T32" fmla="*/ 780 w 780"/>
                    <a:gd name="T33" fmla="*/ 392 h 440"/>
                    <a:gd name="T34" fmla="*/ 780 w 780"/>
                    <a:gd name="T35" fmla="*/ 366 h 440"/>
                    <a:gd name="T36" fmla="*/ 528 w 780"/>
                    <a:gd name="T37" fmla="*/ 216 h 440"/>
                    <a:gd name="T38" fmla="*/ 435 w 780"/>
                    <a:gd name="T39" fmla="*/ 271 h 440"/>
                    <a:gd name="T40" fmla="*/ 390 w 780"/>
                    <a:gd name="T41" fmla="*/ 283 h 440"/>
                    <a:gd name="T42" fmla="*/ 390 w 780"/>
                    <a:gd name="T43" fmla="*/ 283 h 440"/>
                    <a:gd name="T44" fmla="*/ 344 w 780"/>
                    <a:gd name="T45" fmla="*/ 271 h 440"/>
                    <a:gd name="T46" fmla="*/ 252 w 780"/>
                    <a:gd name="T47" fmla="*/ 216 h 440"/>
                    <a:gd name="T48" fmla="*/ 0 w 780"/>
                    <a:gd name="T49" fmla="*/ 366 h 440"/>
                    <a:gd name="T50" fmla="*/ 0 w 780"/>
                    <a:gd name="T51" fmla="*/ 392 h 440"/>
                    <a:gd name="T52" fmla="*/ 217 w 780"/>
                    <a:gd name="T53" fmla="*/ 195 h 440"/>
                    <a:gd name="T54" fmla="*/ 0 w 780"/>
                    <a:gd name="T55" fmla="*/ 66 h 440"/>
                    <a:gd name="T56" fmla="*/ 0 w 780"/>
                    <a:gd name="T57" fmla="*/ 324 h 440"/>
                    <a:gd name="T58" fmla="*/ 217 w 780"/>
                    <a:gd name="T59" fmla="*/ 195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80" h="440">
                      <a:moveTo>
                        <a:pt x="364" y="241"/>
                      </a:moveTo>
                      <a:cubicBezTo>
                        <a:pt x="5" y="27"/>
                        <a:pt x="5" y="27"/>
                        <a:pt x="5" y="27"/>
                      </a:cubicBezTo>
                      <a:cubicBezTo>
                        <a:pt x="13" y="11"/>
                        <a:pt x="29" y="0"/>
                        <a:pt x="48" y="0"/>
                      </a:cubicBezTo>
                      <a:cubicBezTo>
                        <a:pt x="732" y="0"/>
                        <a:pt x="732" y="0"/>
                        <a:pt x="732" y="0"/>
                      </a:cubicBezTo>
                      <a:cubicBezTo>
                        <a:pt x="751" y="0"/>
                        <a:pt x="767" y="11"/>
                        <a:pt x="775" y="27"/>
                      </a:cubicBezTo>
                      <a:cubicBezTo>
                        <a:pt x="416" y="240"/>
                        <a:pt x="416" y="240"/>
                        <a:pt x="416" y="240"/>
                      </a:cubicBezTo>
                      <a:cubicBezTo>
                        <a:pt x="416" y="241"/>
                        <a:pt x="416" y="241"/>
                        <a:pt x="416" y="241"/>
                      </a:cubicBezTo>
                      <a:cubicBezTo>
                        <a:pt x="409" y="245"/>
                        <a:pt x="400" y="247"/>
                        <a:pt x="390" y="247"/>
                      </a:cubicBezTo>
                      <a:cubicBezTo>
                        <a:pt x="380" y="247"/>
                        <a:pt x="370" y="245"/>
                        <a:pt x="364" y="241"/>
                      </a:cubicBezTo>
                      <a:close/>
                      <a:moveTo>
                        <a:pt x="780" y="324"/>
                      </a:moveTo>
                      <a:cubicBezTo>
                        <a:pt x="780" y="66"/>
                        <a:pt x="780" y="66"/>
                        <a:pt x="780" y="66"/>
                      </a:cubicBezTo>
                      <a:cubicBezTo>
                        <a:pt x="563" y="195"/>
                        <a:pt x="563" y="195"/>
                        <a:pt x="563" y="195"/>
                      </a:cubicBezTo>
                      <a:lnTo>
                        <a:pt x="780" y="324"/>
                      </a:lnTo>
                      <a:close/>
                      <a:moveTo>
                        <a:pt x="0" y="392"/>
                      </a:moveTo>
                      <a:cubicBezTo>
                        <a:pt x="0" y="419"/>
                        <a:pt x="21" y="440"/>
                        <a:pt x="48" y="440"/>
                      </a:cubicBezTo>
                      <a:cubicBezTo>
                        <a:pt x="732" y="440"/>
                        <a:pt x="732" y="440"/>
                        <a:pt x="732" y="440"/>
                      </a:cubicBezTo>
                      <a:cubicBezTo>
                        <a:pt x="758" y="440"/>
                        <a:pt x="780" y="419"/>
                        <a:pt x="780" y="392"/>
                      </a:cubicBezTo>
                      <a:cubicBezTo>
                        <a:pt x="780" y="366"/>
                        <a:pt x="780" y="366"/>
                        <a:pt x="780" y="366"/>
                      </a:cubicBezTo>
                      <a:cubicBezTo>
                        <a:pt x="528" y="216"/>
                        <a:pt x="528" y="216"/>
                        <a:pt x="528" y="216"/>
                      </a:cubicBezTo>
                      <a:cubicBezTo>
                        <a:pt x="435" y="271"/>
                        <a:pt x="435" y="271"/>
                        <a:pt x="435" y="271"/>
                      </a:cubicBezTo>
                      <a:cubicBezTo>
                        <a:pt x="423" y="279"/>
                        <a:pt x="407" y="283"/>
                        <a:pt x="390" y="283"/>
                      </a:cubicBezTo>
                      <a:cubicBezTo>
                        <a:pt x="390" y="283"/>
                        <a:pt x="390" y="283"/>
                        <a:pt x="390" y="283"/>
                      </a:cubicBezTo>
                      <a:cubicBezTo>
                        <a:pt x="373" y="283"/>
                        <a:pt x="357" y="279"/>
                        <a:pt x="344" y="271"/>
                      </a:cubicBezTo>
                      <a:cubicBezTo>
                        <a:pt x="252" y="216"/>
                        <a:pt x="252" y="216"/>
                        <a:pt x="252" y="216"/>
                      </a:cubicBezTo>
                      <a:cubicBezTo>
                        <a:pt x="0" y="366"/>
                        <a:pt x="0" y="366"/>
                        <a:pt x="0" y="366"/>
                      </a:cubicBezTo>
                      <a:lnTo>
                        <a:pt x="0" y="392"/>
                      </a:lnTo>
                      <a:close/>
                      <a:moveTo>
                        <a:pt x="217" y="195"/>
                      </a:moveTo>
                      <a:cubicBezTo>
                        <a:pt x="0" y="66"/>
                        <a:pt x="0" y="66"/>
                        <a:pt x="0" y="66"/>
                      </a:cubicBezTo>
                      <a:cubicBezTo>
                        <a:pt x="0" y="324"/>
                        <a:pt x="0" y="324"/>
                        <a:pt x="0" y="324"/>
                      </a:cubicBezTo>
                      <a:lnTo>
                        <a:pt x="217" y="195"/>
                      </a:lnTo>
                      <a:close/>
                    </a:path>
                  </a:pathLst>
                </a:custGeom>
                <a:solidFill>
                  <a:srgbClr val="FFFFFF"/>
                </a:solidFill>
                <a:ln>
                  <a:noFill/>
                  <a:headEnd type="none" w="med" len="med"/>
                  <a:tailEnd type="none" w="med" len="med"/>
                </a:ln>
                <a:effectLst/>
              </p:spPr>
              <p:txBody>
                <a:bodyPr vert="horz" wrap="square" lIns="91427" tIns="45713" rIns="91427" bIns="45713" numCol="1" anchor="t" anchorCtr="0" compatLnSpc="1"/>
                <a:lstStyle/>
                <a:p>
                  <a:pPr defTabSz="913765"/>
                  <a:endParaRPr lang="en-US" sz="400" dirty="0">
                    <a:solidFill>
                      <a:srgbClr val="FFFFFF"/>
                    </a:solidFill>
                  </a:endParaRPr>
                </a:p>
              </p:txBody>
            </p:sp>
            <p:sp>
              <p:nvSpPr>
                <p:cNvPr id="105" name="Freeform 5"/>
                <p:cNvSpPr>
                  <a:spLocks noChangeAspect="1"/>
                </p:cNvSpPr>
                <p:nvPr/>
              </p:nvSpPr>
              <p:spPr bwMode="auto">
                <a:xfrm flipH="1">
                  <a:off x="7618611" y="2475495"/>
                  <a:ext cx="597557" cy="602494"/>
                </a:xfrm>
                <a:custGeom>
                  <a:avLst/>
                  <a:gdLst>
                    <a:gd name="T0" fmla="*/ 164 w 202"/>
                    <a:gd name="T1" fmla="*/ 123 h 204"/>
                    <a:gd name="T2" fmla="*/ 202 w 202"/>
                    <a:gd name="T3" fmla="*/ 156 h 204"/>
                    <a:gd name="T4" fmla="*/ 154 w 202"/>
                    <a:gd name="T5" fmla="*/ 204 h 204"/>
                    <a:gd name="T6" fmla="*/ 0 w 202"/>
                    <a:gd name="T7" fmla="*/ 47 h 204"/>
                    <a:gd name="T8" fmla="*/ 45 w 202"/>
                    <a:gd name="T9" fmla="*/ 0 h 204"/>
                    <a:gd name="T10" fmla="*/ 78 w 202"/>
                    <a:gd name="T11" fmla="*/ 38 h 204"/>
                    <a:gd name="T12" fmla="*/ 69 w 202"/>
                    <a:gd name="T13" fmla="*/ 71 h 204"/>
                    <a:gd name="T14" fmla="*/ 78 w 202"/>
                    <a:gd name="T15" fmla="*/ 97 h 204"/>
                    <a:gd name="T16" fmla="*/ 95 w 202"/>
                    <a:gd name="T17" fmla="*/ 116 h 204"/>
                    <a:gd name="T18" fmla="*/ 126 w 202"/>
                    <a:gd name="T19" fmla="*/ 133 h 204"/>
                    <a:gd name="T20" fmla="*/ 164 w 202"/>
                    <a:gd name="T21" fmla="*/ 12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2" h="204">
                      <a:moveTo>
                        <a:pt x="164" y="123"/>
                      </a:moveTo>
                      <a:cubicBezTo>
                        <a:pt x="202" y="156"/>
                        <a:pt x="202" y="156"/>
                        <a:pt x="202" y="156"/>
                      </a:cubicBezTo>
                      <a:cubicBezTo>
                        <a:pt x="195" y="180"/>
                        <a:pt x="181" y="192"/>
                        <a:pt x="154" y="204"/>
                      </a:cubicBezTo>
                      <a:cubicBezTo>
                        <a:pt x="95" y="178"/>
                        <a:pt x="23" y="109"/>
                        <a:pt x="0" y="47"/>
                      </a:cubicBezTo>
                      <a:cubicBezTo>
                        <a:pt x="9" y="19"/>
                        <a:pt x="21" y="7"/>
                        <a:pt x="45" y="0"/>
                      </a:cubicBezTo>
                      <a:cubicBezTo>
                        <a:pt x="78" y="38"/>
                        <a:pt x="78" y="38"/>
                        <a:pt x="78" y="38"/>
                      </a:cubicBezTo>
                      <a:cubicBezTo>
                        <a:pt x="69" y="71"/>
                        <a:pt x="69" y="71"/>
                        <a:pt x="69" y="71"/>
                      </a:cubicBezTo>
                      <a:cubicBezTo>
                        <a:pt x="69" y="81"/>
                        <a:pt x="73" y="90"/>
                        <a:pt x="78" y="97"/>
                      </a:cubicBezTo>
                      <a:cubicBezTo>
                        <a:pt x="81" y="100"/>
                        <a:pt x="85" y="107"/>
                        <a:pt x="95" y="116"/>
                      </a:cubicBezTo>
                      <a:cubicBezTo>
                        <a:pt x="107" y="128"/>
                        <a:pt x="116" y="133"/>
                        <a:pt x="126" y="133"/>
                      </a:cubicBezTo>
                      <a:cubicBezTo>
                        <a:pt x="131" y="133"/>
                        <a:pt x="142" y="130"/>
                        <a:pt x="164" y="123"/>
                      </a:cubicBezTo>
                      <a:close/>
                    </a:path>
                  </a:pathLst>
                </a:custGeom>
                <a:solidFill>
                  <a:srgbClr val="FFFFFF"/>
                </a:solidFill>
                <a:ln>
                  <a:noFill/>
                  <a:headEnd type="none" w="med" len="med"/>
                  <a:tailEnd type="none" w="med" len="med"/>
                </a:ln>
                <a:effectLst/>
              </p:spPr>
              <p:txBody>
                <a:bodyPr vert="horz" wrap="square" lIns="91427" tIns="45713" rIns="91427" bIns="45713" numCol="1" anchor="t" anchorCtr="0" compatLnSpc="1"/>
                <a:lstStyle/>
                <a:p>
                  <a:pPr defTabSz="913765"/>
                  <a:endParaRPr lang="en-US" sz="400" dirty="0">
                    <a:solidFill>
                      <a:srgbClr val="FFFFFF"/>
                    </a:solidFill>
                  </a:endParaRPr>
                </a:p>
              </p:txBody>
            </p:sp>
            <p:sp>
              <p:nvSpPr>
                <p:cNvPr id="106" name="Freeform 5"/>
                <p:cNvSpPr>
                  <a:spLocks noChangeAspect="1" noEditPoints="1"/>
                </p:cNvSpPr>
                <p:nvPr/>
              </p:nvSpPr>
              <p:spPr bwMode="auto">
                <a:xfrm>
                  <a:off x="7535180" y="1518736"/>
                  <a:ext cx="747652" cy="748982"/>
                </a:xfrm>
                <a:custGeom>
                  <a:avLst/>
                  <a:gdLst>
                    <a:gd name="T0" fmla="*/ 118 w 236"/>
                    <a:gd name="T1" fmla="*/ 0 h 236"/>
                    <a:gd name="T2" fmla="*/ 0 w 236"/>
                    <a:gd name="T3" fmla="*/ 118 h 236"/>
                    <a:gd name="T4" fmla="*/ 118 w 236"/>
                    <a:gd name="T5" fmla="*/ 236 h 236"/>
                    <a:gd name="T6" fmla="*/ 236 w 236"/>
                    <a:gd name="T7" fmla="*/ 118 h 236"/>
                    <a:gd name="T8" fmla="*/ 118 w 236"/>
                    <a:gd name="T9" fmla="*/ 0 h 236"/>
                    <a:gd name="T10" fmla="*/ 88 w 236"/>
                    <a:gd name="T11" fmla="*/ 169 h 236"/>
                    <a:gd name="T12" fmla="*/ 88 w 236"/>
                    <a:gd name="T13" fmla="*/ 76 h 236"/>
                    <a:gd name="T14" fmla="*/ 172 w 236"/>
                    <a:gd name="T15" fmla="*/ 122 h 236"/>
                    <a:gd name="T16" fmla="*/ 88 w 236"/>
                    <a:gd name="T17" fmla="*/ 16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6" h="236">
                      <a:moveTo>
                        <a:pt x="118" y="0"/>
                      </a:moveTo>
                      <a:cubicBezTo>
                        <a:pt x="53" y="0"/>
                        <a:pt x="0" y="53"/>
                        <a:pt x="0" y="118"/>
                      </a:cubicBezTo>
                      <a:cubicBezTo>
                        <a:pt x="0" y="184"/>
                        <a:pt x="53" y="236"/>
                        <a:pt x="118" y="236"/>
                      </a:cubicBezTo>
                      <a:cubicBezTo>
                        <a:pt x="183" y="236"/>
                        <a:pt x="236" y="184"/>
                        <a:pt x="236" y="118"/>
                      </a:cubicBezTo>
                      <a:cubicBezTo>
                        <a:pt x="236" y="53"/>
                        <a:pt x="183" y="0"/>
                        <a:pt x="118" y="0"/>
                      </a:cubicBezTo>
                      <a:close/>
                      <a:moveTo>
                        <a:pt x="88" y="169"/>
                      </a:moveTo>
                      <a:cubicBezTo>
                        <a:pt x="85" y="165"/>
                        <a:pt x="84" y="80"/>
                        <a:pt x="88" y="76"/>
                      </a:cubicBezTo>
                      <a:cubicBezTo>
                        <a:pt x="93" y="71"/>
                        <a:pt x="172" y="111"/>
                        <a:pt x="172" y="122"/>
                      </a:cubicBezTo>
                      <a:cubicBezTo>
                        <a:pt x="172" y="134"/>
                        <a:pt x="92" y="173"/>
                        <a:pt x="88" y="169"/>
                      </a:cubicBezTo>
                      <a:close/>
                    </a:path>
                  </a:pathLst>
                </a:custGeom>
                <a:solidFill>
                  <a:srgbClr val="FFFFFF"/>
                </a:solidFill>
                <a:ln>
                  <a:noFill/>
                  <a:headEnd type="none" w="med" len="med"/>
                  <a:tailEnd type="none" w="med" len="med"/>
                </a:ln>
                <a:effectLst/>
              </p:spPr>
              <p:txBody>
                <a:bodyPr vert="horz" wrap="square" lIns="91427" tIns="45713" rIns="91427" bIns="45713" numCol="1" anchor="t" anchorCtr="0" compatLnSpc="1"/>
                <a:lstStyle/>
                <a:p>
                  <a:pPr defTabSz="913765"/>
                  <a:endParaRPr lang="en-US" sz="400" dirty="0">
                    <a:solidFill>
                      <a:srgbClr val="FFFFFF"/>
                    </a:solidFill>
                  </a:endParaRPr>
                </a:p>
              </p:txBody>
            </p:sp>
            <p:sp>
              <p:nvSpPr>
                <p:cNvPr id="107" name="Freeform 55"/>
                <p:cNvSpPr>
                  <a:spLocks noEditPoints="1"/>
                </p:cNvSpPr>
                <p:nvPr/>
              </p:nvSpPr>
              <p:spPr bwMode="auto">
                <a:xfrm>
                  <a:off x="7541906" y="3272361"/>
                  <a:ext cx="696101" cy="667683"/>
                </a:xfrm>
                <a:custGeom>
                  <a:avLst/>
                  <a:gdLst>
                    <a:gd name="T0" fmla="*/ 275 w 579"/>
                    <a:gd name="T1" fmla="*/ 343 h 665"/>
                    <a:gd name="T2" fmla="*/ 263 w 579"/>
                    <a:gd name="T3" fmla="*/ 336 h 665"/>
                    <a:gd name="T4" fmla="*/ 263 w 579"/>
                    <a:gd name="T5" fmla="*/ 336 h 665"/>
                    <a:gd name="T6" fmla="*/ 0 w 579"/>
                    <a:gd name="T7" fmla="*/ 184 h 665"/>
                    <a:gd name="T8" fmla="*/ 0 w 579"/>
                    <a:gd name="T9" fmla="*/ 184 h 665"/>
                    <a:gd name="T10" fmla="*/ 0 w 579"/>
                    <a:gd name="T11" fmla="*/ 248 h 665"/>
                    <a:gd name="T12" fmla="*/ 0 w 579"/>
                    <a:gd name="T13" fmla="*/ 297 h 665"/>
                    <a:gd name="T14" fmla="*/ 0 w 579"/>
                    <a:gd name="T15" fmla="*/ 489 h 665"/>
                    <a:gd name="T16" fmla="*/ 0 w 579"/>
                    <a:gd name="T17" fmla="*/ 503 h 665"/>
                    <a:gd name="T18" fmla="*/ 0 w 579"/>
                    <a:gd name="T19" fmla="*/ 503 h 665"/>
                    <a:gd name="T20" fmla="*/ 11 w 579"/>
                    <a:gd name="T21" fmla="*/ 510 h 665"/>
                    <a:gd name="T22" fmla="*/ 277 w 579"/>
                    <a:gd name="T23" fmla="*/ 663 h 665"/>
                    <a:gd name="T24" fmla="*/ 277 w 579"/>
                    <a:gd name="T25" fmla="*/ 663 h 665"/>
                    <a:gd name="T26" fmla="*/ 277 w 579"/>
                    <a:gd name="T27" fmla="*/ 663 h 665"/>
                    <a:gd name="T28" fmla="*/ 277 w 579"/>
                    <a:gd name="T29" fmla="*/ 504 h 665"/>
                    <a:gd name="T30" fmla="*/ 277 w 579"/>
                    <a:gd name="T31" fmla="*/ 354 h 665"/>
                    <a:gd name="T32" fmla="*/ 277 w 579"/>
                    <a:gd name="T33" fmla="*/ 354 h 665"/>
                    <a:gd name="T34" fmla="*/ 277 w 579"/>
                    <a:gd name="T35" fmla="*/ 354 h 665"/>
                    <a:gd name="T36" fmla="*/ 278 w 579"/>
                    <a:gd name="T37" fmla="*/ 344 h 665"/>
                    <a:gd name="T38" fmla="*/ 278 w 579"/>
                    <a:gd name="T39" fmla="*/ 344 h 665"/>
                    <a:gd name="T40" fmla="*/ 278 w 579"/>
                    <a:gd name="T41" fmla="*/ 344 h 665"/>
                    <a:gd name="T42" fmla="*/ 275 w 579"/>
                    <a:gd name="T43" fmla="*/ 343 h 665"/>
                    <a:gd name="T44" fmla="*/ 578 w 579"/>
                    <a:gd name="T45" fmla="*/ 183 h 665"/>
                    <a:gd name="T46" fmla="*/ 486 w 579"/>
                    <a:gd name="T47" fmla="*/ 237 h 665"/>
                    <a:gd name="T48" fmla="*/ 314 w 579"/>
                    <a:gd name="T49" fmla="*/ 337 h 665"/>
                    <a:gd name="T50" fmla="*/ 303 w 579"/>
                    <a:gd name="T51" fmla="*/ 344 h 665"/>
                    <a:gd name="T52" fmla="*/ 303 w 579"/>
                    <a:gd name="T53" fmla="*/ 344 h 665"/>
                    <a:gd name="T54" fmla="*/ 303 w 579"/>
                    <a:gd name="T55" fmla="*/ 352 h 665"/>
                    <a:gd name="T56" fmla="*/ 303 w 579"/>
                    <a:gd name="T57" fmla="*/ 357 h 665"/>
                    <a:gd name="T58" fmla="*/ 302 w 579"/>
                    <a:gd name="T59" fmla="*/ 662 h 665"/>
                    <a:gd name="T60" fmla="*/ 302 w 579"/>
                    <a:gd name="T61" fmla="*/ 662 h 665"/>
                    <a:gd name="T62" fmla="*/ 302 w 579"/>
                    <a:gd name="T63" fmla="*/ 665 h 665"/>
                    <a:gd name="T64" fmla="*/ 302 w 579"/>
                    <a:gd name="T65" fmla="*/ 665 h 665"/>
                    <a:gd name="T66" fmla="*/ 579 w 579"/>
                    <a:gd name="T67" fmla="*/ 504 h 665"/>
                    <a:gd name="T68" fmla="*/ 579 w 579"/>
                    <a:gd name="T69" fmla="*/ 503 h 665"/>
                    <a:gd name="T70" fmla="*/ 579 w 579"/>
                    <a:gd name="T71" fmla="*/ 489 h 665"/>
                    <a:gd name="T72" fmla="*/ 579 w 579"/>
                    <a:gd name="T73" fmla="*/ 183 h 665"/>
                    <a:gd name="T74" fmla="*/ 578 w 579"/>
                    <a:gd name="T75" fmla="*/ 183 h 665"/>
                    <a:gd name="T76" fmla="*/ 568 w 579"/>
                    <a:gd name="T77" fmla="*/ 162 h 665"/>
                    <a:gd name="T78" fmla="*/ 568 w 579"/>
                    <a:gd name="T79" fmla="*/ 162 h 665"/>
                    <a:gd name="T80" fmla="*/ 301 w 579"/>
                    <a:gd name="T81" fmla="*/ 8 h 665"/>
                    <a:gd name="T82" fmla="*/ 289 w 579"/>
                    <a:gd name="T83" fmla="*/ 1 h 665"/>
                    <a:gd name="T84" fmla="*/ 288 w 579"/>
                    <a:gd name="T85" fmla="*/ 0 h 665"/>
                    <a:gd name="T86" fmla="*/ 11 w 579"/>
                    <a:gd name="T87" fmla="*/ 161 h 665"/>
                    <a:gd name="T88" fmla="*/ 13 w 579"/>
                    <a:gd name="T89" fmla="*/ 163 h 665"/>
                    <a:gd name="T90" fmla="*/ 13 w 579"/>
                    <a:gd name="T91" fmla="*/ 163 h 665"/>
                    <a:gd name="T92" fmla="*/ 276 w 579"/>
                    <a:gd name="T93" fmla="*/ 315 h 665"/>
                    <a:gd name="T94" fmla="*/ 288 w 579"/>
                    <a:gd name="T95" fmla="*/ 321 h 665"/>
                    <a:gd name="T96" fmla="*/ 288 w 579"/>
                    <a:gd name="T97" fmla="*/ 321 h 665"/>
                    <a:gd name="T98" fmla="*/ 291 w 579"/>
                    <a:gd name="T99" fmla="*/ 323 h 665"/>
                    <a:gd name="T100" fmla="*/ 291 w 579"/>
                    <a:gd name="T101" fmla="*/ 323 h 665"/>
                    <a:gd name="T102" fmla="*/ 291 w 579"/>
                    <a:gd name="T103" fmla="*/ 323 h 665"/>
                    <a:gd name="T104" fmla="*/ 291 w 579"/>
                    <a:gd name="T105" fmla="*/ 323 h 665"/>
                    <a:gd name="T106" fmla="*/ 291 w 579"/>
                    <a:gd name="T107" fmla="*/ 323 h 665"/>
                    <a:gd name="T108" fmla="*/ 300 w 579"/>
                    <a:gd name="T109" fmla="*/ 318 h 665"/>
                    <a:gd name="T110" fmla="*/ 534 w 579"/>
                    <a:gd name="T111" fmla="*/ 182 h 665"/>
                    <a:gd name="T112" fmla="*/ 568 w 579"/>
                    <a:gd name="T113" fmla="*/ 162 h 6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9" h="665">
                      <a:moveTo>
                        <a:pt x="275" y="343"/>
                      </a:moveTo>
                      <a:lnTo>
                        <a:pt x="263" y="336"/>
                      </a:lnTo>
                      <a:lnTo>
                        <a:pt x="263" y="336"/>
                      </a:lnTo>
                      <a:lnTo>
                        <a:pt x="0" y="184"/>
                      </a:lnTo>
                      <a:lnTo>
                        <a:pt x="0" y="184"/>
                      </a:lnTo>
                      <a:lnTo>
                        <a:pt x="0" y="248"/>
                      </a:lnTo>
                      <a:lnTo>
                        <a:pt x="0" y="297"/>
                      </a:lnTo>
                      <a:lnTo>
                        <a:pt x="0" y="489"/>
                      </a:lnTo>
                      <a:lnTo>
                        <a:pt x="0" y="503"/>
                      </a:lnTo>
                      <a:lnTo>
                        <a:pt x="0" y="503"/>
                      </a:lnTo>
                      <a:lnTo>
                        <a:pt x="11" y="510"/>
                      </a:lnTo>
                      <a:lnTo>
                        <a:pt x="277" y="663"/>
                      </a:lnTo>
                      <a:lnTo>
                        <a:pt x="277" y="663"/>
                      </a:lnTo>
                      <a:lnTo>
                        <a:pt x="277" y="663"/>
                      </a:lnTo>
                      <a:lnTo>
                        <a:pt x="277" y="504"/>
                      </a:lnTo>
                      <a:lnTo>
                        <a:pt x="277" y="354"/>
                      </a:lnTo>
                      <a:lnTo>
                        <a:pt x="277" y="354"/>
                      </a:lnTo>
                      <a:lnTo>
                        <a:pt x="277" y="354"/>
                      </a:lnTo>
                      <a:lnTo>
                        <a:pt x="278" y="344"/>
                      </a:lnTo>
                      <a:lnTo>
                        <a:pt x="278" y="344"/>
                      </a:lnTo>
                      <a:lnTo>
                        <a:pt x="278" y="344"/>
                      </a:lnTo>
                      <a:lnTo>
                        <a:pt x="275" y="343"/>
                      </a:lnTo>
                      <a:close/>
                      <a:moveTo>
                        <a:pt x="578" y="183"/>
                      </a:moveTo>
                      <a:lnTo>
                        <a:pt x="486" y="237"/>
                      </a:lnTo>
                      <a:lnTo>
                        <a:pt x="314" y="337"/>
                      </a:lnTo>
                      <a:lnTo>
                        <a:pt x="303" y="344"/>
                      </a:lnTo>
                      <a:lnTo>
                        <a:pt x="303" y="344"/>
                      </a:lnTo>
                      <a:lnTo>
                        <a:pt x="303" y="352"/>
                      </a:lnTo>
                      <a:lnTo>
                        <a:pt x="303" y="357"/>
                      </a:lnTo>
                      <a:lnTo>
                        <a:pt x="302" y="662"/>
                      </a:lnTo>
                      <a:lnTo>
                        <a:pt x="302" y="662"/>
                      </a:lnTo>
                      <a:lnTo>
                        <a:pt x="302" y="665"/>
                      </a:lnTo>
                      <a:lnTo>
                        <a:pt x="302" y="665"/>
                      </a:lnTo>
                      <a:lnTo>
                        <a:pt x="579" y="504"/>
                      </a:lnTo>
                      <a:lnTo>
                        <a:pt x="579" y="503"/>
                      </a:lnTo>
                      <a:lnTo>
                        <a:pt x="579" y="489"/>
                      </a:lnTo>
                      <a:lnTo>
                        <a:pt x="579" y="183"/>
                      </a:lnTo>
                      <a:lnTo>
                        <a:pt x="578" y="183"/>
                      </a:lnTo>
                      <a:close/>
                      <a:moveTo>
                        <a:pt x="568" y="162"/>
                      </a:moveTo>
                      <a:lnTo>
                        <a:pt x="568" y="162"/>
                      </a:lnTo>
                      <a:lnTo>
                        <a:pt x="301" y="8"/>
                      </a:lnTo>
                      <a:lnTo>
                        <a:pt x="289" y="1"/>
                      </a:lnTo>
                      <a:lnTo>
                        <a:pt x="288" y="0"/>
                      </a:lnTo>
                      <a:lnTo>
                        <a:pt x="11" y="161"/>
                      </a:lnTo>
                      <a:lnTo>
                        <a:pt x="13" y="163"/>
                      </a:lnTo>
                      <a:lnTo>
                        <a:pt x="13" y="163"/>
                      </a:lnTo>
                      <a:lnTo>
                        <a:pt x="276" y="315"/>
                      </a:lnTo>
                      <a:lnTo>
                        <a:pt x="288" y="321"/>
                      </a:lnTo>
                      <a:lnTo>
                        <a:pt x="288" y="321"/>
                      </a:lnTo>
                      <a:lnTo>
                        <a:pt x="291" y="323"/>
                      </a:lnTo>
                      <a:lnTo>
                        <a:pt x="291" y="323"/>
                      </a:lnTo>
                      <a:lnTo>
                        <a:pt x="291" y="323"/>
                      </a:lnTo>
                      <a:lnTo>
                        <a:pt x="291" y="323"/>
                      </a:lnTo>
                      <a:lnTo>
                        <a:pt x="291" y="323"/>
                      </a:lnTo>
                      <a:lnTo>
                        <a:pt x="300" y="318"/>
                      </a:lnTo>
                      <a:lnTo>
                        <a:pt x="534" y="182"/>
                      </a:lnTo>
                      <a:lnTo>
                        <a:pt x="568" y="162"/>
                      </a:lnTo>
                      <a:close/>
                    </a:path>
                  </a:pathLst>
                </a:custGeom>
                <a:solidFill>
                  <a:srgbClr val="FFFFFF"/>
                </a:solidFill>
                <a:ln>
                  <a:noFill/>
                </a:ln>
              </p:spPr>
              <p:txBody>
                <a:bodyPr vert="horz" wrap="square" lIns="91427" tIns="45713" rIns="91427" bIns="45713" numCol="1" anchor="t" anchorCtr="0" compatLnSpc="1"/>
                <a:lstStyle/>
                <a:p>
                  <a:pPr defTabSz="913765"/>
                  <a:endParaRPr lang="en-US" sz="400" dirty="0">
                    <a:solidFill>
                      <a:srgbClr val="FFFFFF"/>
                    </a:solidFill>
                  </a:endParaRPr>
                </a:p>
              </p:txBody>
            </p:sp>
          </p:grpSp>
          <p:grpSp>
            <p:nvGrpSpPr>
              <p:cNvPr id="5" name="Group 29"/>
              <p:cNvGrpSpPr>
                <a:grpSpLocks noChangeAspect="1"/>
              </p:cNvGrpSpPr>
              <p:nvPr/>
            </p:nvGrpSpPr>
            <p:grpSpPr bwMode="auto">
              <a:xfrm>
                <a:off x="8804898" y="979278"/>
                <a:ext cx="701892" cy="703330"/>
                <a:chOff x="5541" y="601"/>
                <a:chExt cx="488" cy="489"/>
              </a:xfrm>
              <a:solidFill>
                <a:schemeClr val="accent3"/>
              </a:solidFill>
            </p:grpSpPr>
            <p:sp>
              <p:nvSpPr>
                <p:cNvPr id="94" name="Freeform 31"/>
                <p:cNvSpPr>
                  <a:spLocks noEditPoints="1"/>
                </p:cNvSpPr>
                <p:nvPr/>
              </p:nvSpPr>
              <p:spPr bwMode="auto">
                <a:xfrm>
                  <a:off x="5659" y="870"/>
                  <a:ext cx="325" cy="195"/>
                </a:xfrm>
                <a:custGeom>
                  <a:avLst/>
                  <a:gdLst>
                    <a:gd name="T0" fmla="*/ 1001 w 2278"/>
                    <a:gd name="T1" fmla="*/ 1347 h 1363"/>
                    <a:gd name="T2" fmla="*/ 824 w 2278"/>
                    <a:gd name="T3" fmla="*/ 1335 h 1363"/>
                    <a:gd name="T4" fmla="*/ 806 w 2278"/>
                    <a:gd name="T5" fmla="*/ 1323 h 1363"/>
                    <a:gd name="T6" fmla="*/ 819 w 2278"/>
                    <a:gd name="T7" fmla="*/ 1303 h 1363"/>
                    <a:gd name="T8" fmla="*/ 488 w 2278"/>
                    <a:gd name="T9" fmla="*/ 922 h 1363"/>
                    <a:gd name="T10" fmla="*/ 510 w 2278"/>
                    <a:gd name="T11" fmla="*/ 923 h 1363"/>
                    <a:gd name="T12" fmla="*/ 627 w 2278"/>
                    <a:gd name="T13" fmla="*/ 906 h 1363"/>
                    <a:gd name="T14" fmla="*/ 1347 w 2278"/>
                    <a:gd name="T15" fmla="*/ 881 h 1363"/>
                    <a:gd name="T16" fmla="*/ 1423 w 2278"/>
                    <a:gd name="T17" fmla="*/ 820 h 1363"/>
                    <a:gd name="T18" fmla="*/ 899 w 2278"/>
                    <a:gd name="T19" fmla="*/ 785 h 1363"/>
                    <a:gd name="T20" fmla="*/ 998 w 2278"/>
                    <a:gd name="T21" fmla="*/ 771 h 1363"/>
                    <a:gd name="T22" fmla="*/ 1000 w 2278"/>
                    <a:gd name="T23" fmla="*/ 749 h 1363"/>
                    <a:gd name="T24" fmla="*/ 1955 w 2278"/>
                    <a:gd name="T25" fmla="*/ 743 h 1363"/>
                    <a:gd name="T26" fmla="*/ 993 w 2278"/>
                    <a:gd name="T27" fmla="*/ 723 h 1363"/>
                    <a:gd name="T28" fmla="*/ 974 w 2278"/>
                    <a:gd name="T29" fmla="*/ 702 h 1363"/>
                    <a:gd name="T30" fmla="*/ 2026 w 2278"/>
                    <a:gd name="T31" fmla="*/ 756 h 1363"/>
                    <a:gd name="T32" fmla="*/ 1981 w 2278"/>
                    <a:gd name="T33" fmla="*/ 801 h 1363"/>
                    <a:gd name="T34" fmla="*/ 2030 w 2278"/>
                    <a:gd name="T35" fmla="*/ 715 h 1363"/>
                    <a:gd name="T36" fmla="*/ 717 w 2278"/>
                    <a:gd name="T37" fmla="*/ 687 h 1363"/>
                    <a:gd name="T38" fmla="*/ 1944 w 2278"/>
                    <a:gd name="T39" fmla="*/ 679 h 1363"/>
                    <a:gd name="T40" fmla="*/ 1016 w 2278"/>
                    <a:gd name="T41" fmla="*/ 667 h 1363"/>
                    <a:gd name="T42" fmla="*/ 55 w 2278"/>
                    <a:gd name="T43" fmla="*/ 649 h 1363"/>
                    <a:gd name="T44" fmla="*/ 995 w 2278"/>
                    <a:gd name="T45" fmla="*/ 640 h 1363"/>
                    <a:gd name="T46" fmla="*/ 851 w 2278"/>
                    <a:gd name="T47" fmla="*/ 662 h 1363"/>
                    <a:gd name="T48" fmla="*/ 807 w 2278"/>
                    <a:gd name="T49" fmla="*/ 670 h 1363"/>
                    <a:gd name="T50" fmla="*/ 1535 w 2278"/>
                    <a:gd name="T51" fmla="*/ 630 h 1363"/>
                    <a:gd name="T52" fmla="*/ 951 w 2278"/>
                    <a:gd name="T53" fmla="*/ 630 h 1363"/>
                    <a:gd name="T54" fmla="*/ 1970 w 2278"/>
                    <a:gd name="T55" fmla="*/ 646 h 1363"/>
                    <a:gd name="T56" fmla="*/ 700 w 2278"/>
                    <a:gd name="T57" fmla="*/ 623 h 1363"/>
                    <a:gd name="T58" fmla="*/ 728 w 2278"/>
                    <a:gd name="T59" fmla="*/ 659 h 1363"/>
                    <a:gd name="T60" fmla="*/ 657 w 2278"/>
                    <a:gd name="T61" fmla="*/ 637 h 1363"/>
                    <a:gd name="T62" fmla="*/ 592 w 2278"/>
                    <a:gd name="T63" fmla="*/ 641 h 1363"/>
                    <a:gd name="T64" fmla="*/ 828 w 2278"/>
                    <a:gd name="T65" fmla="*/ 605 h 1363"/>
                    <a:gd name="T66" fmla="*/ 760 w 2278"/>
                    <a:gd name="T67" fmla="*/ 595 h 1363"/>
                    <a:gd name="T68" fmla="*/ 1549 w 2278"/>
                    <a:gd name="T69" fmla="*/ 610 h 1363"/>
                    <a:gd name="T70" fmla="*/ 654 w 2278"/>
                    <a:gd name="T71" fmla="*/ 605 h 1363"/>
                    <a:gd name="T72" fmla="*/ 756 w 2278"/>
                    <a:gd name="T73" fmla="*/ 579 h 1363"/>
                    <a:gd name="T74" fmla="*/ 723 w 2278"/>
                    <a:gd name="T75" fmla="*/ 571 h 1363"/>
                    <a:gd name="T76" fmla="*/ 1888 w 2278"/>
                    <a:gd name="T77" fmla="*/ 526 h 1363"/>
                    <a:gd name="T78" fmla="*/ 2 w 2278"/>
                    <a:gd name="T79" fmla="*/ 488 h 1363"/>
                    <a:gd name="T80" fmla="*/ 967 w 2278"/>
                    <a:gd name="T81" fmla="*/ 444 h 1363"/>
                    <a:gd name="T82" fmla="*/ 2260 w 2278"/>
                    <a:gd name="T83" fmla="*/ 452 h 1363"/>
                    <a:gd name="T84" fmla="*/ 1686 w 2278"/>
                    <a:gd name="T85" fmla="*/ 345 h 1363"/>
                    <a:gd name="T86" fmla="*/ 1548 w 2278"/>
                    <a:gd name="T87" fmla="*/ 272 h 1363"/>
                    <a:gd name="T88" fmla="*/ 1582 w 2278"/>
                    <a:gd name="T89" fmla="*/ 251 h 1363"/>
                    <a:gd name="T90" fmla="*/ 1551 w 2278"/>
                    <a:gd name="T91" fmla="*/ 246 h 1363"/>
                    <a:gd name="T92" fmla="*/ 2024 w 2278"/>
                    <a:gd name="T93" fmla="*/ 212 h 1363"/>
                    <a:gd name="T94" fmla="*/ 1804 w 2278"/>
                    <a:gd name="T95" fmla="*/ 247 h 1363"/>
                    <a:gd name="T96" fmla="*/ 1770 w 2278"/>
                    <a:gd name="T97" fmla="*/ 228 h 1363"/>
                    <a:gd name="T98" fmla="*/ 1936 w 2278"/>
                    <a:gd name="T99" fmla="*/ 195 h 1363"/>
                    <a:gd name="T100" fmla="*/ 1865 w 2278"/>
                    <a:gd name="T101" fmla="*/ 184 h 1363"/>
                    <a:gd name="T102" fmla="*/ 1873 w 2278"/>
                    <a:gd name="T103" fmla="*/ 171 h 1363"/>
                    <a:gd name="T104" fmla="*/ 1914 w 2278"/>
                    <a:gd name="T105" fmla="*/ 180 h 1363"/>
                    <a:gd name="T106" fmla="*/ 1910 w 2278"/>
                    <a:gd name="T107" fmla="*/ 145 h 1363"/>
                    <a:gd name="T108" fmla="*/ 1970 w 2278"/>
                    <a:gd name="T109" fmla="*/ 154 h 1363"/>
                    <a:gd name="T110" fmla="*/ 1953 w 2278"/>
                    <a:gd name="T111" fmla="*/ 126 h 1363"/>
                    <a:gd name="T112" fmla="*/ 508 w 2278"/>
                    <a:gd name="T113" fmla="*/ 93 h 1363"/>
                    <a:gd name="T114" fmla="*/ 2032 w 2278"/>
                    <a:gd name="T115" fmla="*/ 119 h 1363"/>
                    <a:gd name="T116" fmla="*/ 2016 w 2278"/>
                    <a:gd name="T117" fmla="*/ 178 h 1363"/>
                    <a:gd name="T118" fmla="*/ 1988 w 2278"/>
                    <a:gd name="T119" fmla="*/ 139 h 1363"/>
                    <a:gd name="T120" fmla="*/ 2090 w 2278"/>
                    <a:gd name="T121" fmla="*/ 44 h 1363"/>
                    <a:gd name="T122" fmla="*/ 498 w 2278"/>
                    <a:gd name="T123" fmla="*/ 2 h 1363"/>
                    <a:gd name="T124" fmla="*/ 2219 w 2278"/>
                    <a:gd name="T125" fmla="*/ 41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78" h="1363">
                      <a:moveTo>
                        <a:pt x="837" y="1356"/>
                      </a:moveTo>
                      <a:lnTo>
                        <a:pt x="839" y="1357"/>
                      </a:lnTo>
                      <a:lnTo>
                        <a:pt x="840" y="1358"/>
                      </a:lnTo>
                      <a:lnTo>
                        <a:pt x="841" y="1361"/>
                      </a:lnTo>
                      <a:lnTo>
                        <a:pt x="840" y="1363"/>
                      </a:lnTo>
                      <a:lnTo>
                        <a:pt x="839" y="1363"/>
                      </a:lnTo>
                      <a:lnTo>
                        <a:pt x="836" y="1361"/>
                      </a:lnTo>
                      <a:lnTo>
                        <a:pt x="835" y="1360"/>
                      </a:lnTo>
                      <a:lnTo>
                        <a:pt x="834" y="1360"/>
                      </a:lnTo>
                      <a:lnTo>
                        <a:pt x="833" y="1360"/>
                      </a:lnTo>
                      <a:lnTo>
                        <a:pt x="833" y="1359"/>
                      </a:lnTo>
                      <a:lnTo>
                        <a:pt x="833" y="1359"/>
                      </a:lnTo>
                      <a:lnTo>
                        <a:pt x="834" y="1358"/>
                      </a:lnTo>
                      <a:lnTo>
                        <a:pt x="835" y="1357"/>
                      </a:lnTo>
                      <a:lnTo>
                        <a:pt x="837" y="1356"/>
                      </a:lnTo>
                      <a:close/>
                      <a:moveTo>
                        <a:pt x="1014" y="1341"/>
                      </a:moveTo>
                      <a:lnTo>
                        <a:pt x="1015" y="1341"/>
                      </a:lnTo>
                      <a:lnTo>
                        <a:pt x="1016" y="1343"/>
                      </a:lnTo>
                      <a:lnTo>
                        <a:pt x="1015" y="1345"/>
                      </a:lnTo>
                      <a:lnTo>
                        <a:pt x="1015" y="1346"/>
                      </a:lnTo>
                      <a:lnTo>
                        <a:pt x="1012" y="1346"/>
                      </a:lnTo>
                      <a:lnTo>
                        <a:pt x="1012" y="1346"/>
                      </a:lnTo>
                      <a:lnTo>
                        <a:pt x="1011" y="1346"/>
                      </a:lnTo>
                      <a:lnTo>
                        <a:pt x="1010" y="1348"/>
                      </a:lnTo>
                      <a:lnTo>
                        <a:pt x="1008" y="1349"/>
                      </a:lnTo>
                      <a:lnTo>
                        <a:pt x="1007" y="1350"/>
                      </a:lnTo>
                      <a:lnTo>
                        <a:pt x="1006" y="1350"/>
                      </a:lnTo>
                      <a:lnTo>
                        <a:pt x="1006" y="1350"/>
                      </a:lnTo>
                      <a:lnTo>
                        <a:pt x="1006" y="1349"/>
                      </a:lnTo>
                      <a:lnTo>
                        <a:pt x="1005" y="1348"/>
                      </a:lnTo>
                      <a:lnTo>
                        <a:pt x="1004" y="1346"/>
                      </a:lnTo>
                      <a:lnTo>
                        <a:pt x="1001" y="1347"/>
                      </a:lnTo>
                      <a:lnTo>
                        <a:pt x="1000" y="1348"/>
                      </a:lnTo>
                      <a:lnTo>
                        <a:pt x="998" y="1350"/>
                      </a:lnTo>
                      <a:lnTo>
                        <a:pt x="997" y="1352"/>
                      </a:lnTo>
                      <a:lnTo>
                        <a:pt x="996" y="1354"/>
                      </a:lnTo>
                      <a:lnTo>
                        <a:pt x="994" y="1354"/>
                      </a:lnTo>
                      <a:lnTo>
                        <a:pt x="992" y="1354"/>
                      </a:lnTo>
                      <a:lnTo>
                        <a:pt x="990" y="1353"/>
                      </a:lnTo>
                      <a:lnTo>
                        <a:pt x="990" y="1352"/>
                      </a:lnTo>
                      <a:lnTo>
                        <a:pt x="992" y="1350"/>
                      </a:lnTo>
                      <a:lnTo>
                        <a:pt x="994" y="1350"/>
                      </a:lnTo>
                      <a:lnTo>
                        <a:pt x="995" y="1348"/>
                      </a:lnTo>
                      <a:lnTo>
                        <a:pt x="995" y="1347"/>
                      </a:lnTo>
                      <a:lnTo>
                        <a:pt x="995" y="1347"/>
                      </a:lnTo>
                      <a:lnTo>
                        <a:pt x="994" y="1346"/>
                      </a:lnTo>
                      <a:lnTo>
                        <a:pt x="994" y="1345"/>
                      </a:lnTo>
                      <a:lnTo>
                        <a:pt x="994" y="1344"/>
                      </a:lnTo>
                      <a:lnTo>
                        <a:pt x="994" y="1343"/>
                      </a:lnTo>
                      <a:lnTo>
                        <a:pt x="995" y="1343"/>
                      </a:lnTo>
                      <a:lnTo>
                        <a:pt x="996" y="1342"/>
                      </a:lnTo>
                      <a:lnTo>
                        <a:pt x="998" y="1342"/>
                      </a:lnTo>
                      <a:lnTo>
                        <a:pt x="999" y="1342"/>
                      </a:lnTo>
                      <a:lnTo>
                        <a:pt x="1000" y="1341"/>
                      </a:lnTo>
                      <a:lnTo>
                        <a:pt x="1001" y="1342"/>
                      </a:lnTo>
                      <a:lnTo>
                        <a:pt x="1001" y="1343"/>
                      </a:lnTo>
                      <a:lnTo>
                        <a:pt x="1003" y="1344"/>
                      </a:lnTo>
                      <a:lnTo>
                        <a:pt x="1004" y="1343"/>
                      </a:lnTo>
                      <a:lnTo>
                        <a:pt x="1006" y="1343"/>
                      </a:lnTo>
                      <a:lnTo>
                        <a:pt x="1008" y="1342"/>
                      </a:lnTo>
                      <a:lnTo>
                        <a:pt x="1009" y="1341"/>
                      </a:lnTo>
                      <a:lnTo>
                        <a:pt x="1011" y="1341"/>
                      </a:lnTo>
                      <a:lnTo>
                        <a:pt x="1014" y="1341"/>
                      </a:lnTo>
                      <a:close/>
                      <a:moveTo>
                        <a:pt x="824" y="1335"/>
                      </a:moveTo>
                      <a:lnTo>
                        <a:pt x="826" y="1335"/>
                      </a:lnTo>
                      <a:lnTo>
                        <a:pt x="826" y="1336"/>
                      </a:lnTo>
                      <a:lnTo>
                        <a:pt x="828" y="1337"/>
                      </a:lnTo>
                      <a:lnTo>
                        <a:pt x="829" y="1337"/>
                      </a:lnTo>
                      <a:lnTo>
                        <a:pt x="830" y="1337"/>
                      </a:lnTo>
                      <a:lnTo>
                        <a:pt x="831" y="1338"/>
                      </a:lnTo>
                      <a:lnTo>
                        <a:pt x="831" y="1338"/>
                      </a:lnTo>
                      <a:lnTo>
                        <a:pt x="831" y="1339"/>
                      </a:lnTo>
                      <a:lnTo>
                        <a:pt x="831" y="1341"/>
                      </a:lnTo>
                      <a:lnTo>
                        <a:pt x="831" y="1341"/>
                      </a:lnTo>
                      <a:lnTo>
                        <a:pt x="831" y="1342"/>
                      </a:lnTo>
                      <a:lnTo>
                        <a:pt x="830" y="1342"/>
                      </a:lnTo>
                      <a:lnTo>
                        <a:pt x="829" y="1342"/>
                      </a:lnTo>
                      <a:lnTo>
                        <a:pt x="826" y="1343"/>
                      </a:lnTo>
                      <a:lnTo>
                        <a:pt x="825" y="1343"/>
                      </a:lnTo>
                      <a:lnTo>
                        <a:pt x="824" y="1343"/>
                      </a:lnTo>
                      <a:lnTo>
                        <a:pt x="824" y="1342"/>
                      </a:lnTo>
                      <a:lnTo>
                        <a:pt x="823" y="1339"/>
                      </a:lnTo>
                      <a:lnTo>
                        <a:pt x="823" y="1338"/>
                      </a:lnTo>
                      <a:lnTo>
                        <a:pt x="823" y="1337"/>
                      </a:lnTo>
                      <a:lnTo>
                        <a:pt x="824" y="1335"/>
                      </a:lnTo>
                      <a:close/>
                      <a:moveTo>
                        <a:pt x="812" y="1320"/>
                      </a:moveTo>
                      <a:lnTo>
                        <a:pt x="813" y="1320"/>
                      </a:lnTo>
                      <a:lnTo>
                        <a:pt x="813" y="1322"/>
                      </a:lnTo>
                      <a:lnTo>
                        <a:pt x="813" y="1323"/>
                      </a:lnTo>
                      <a:lnTo>
                        <a:pt x="812" y="1325"/>
                      </a:lnTo>
                      <a:lnTo>
                        <a:pt x="810" y="1325"/>
                      </a:lnTo>
                      <a:lnTo>
                        <a:pt x="808" y="1326"/>
                      </a:lnTo>
                      <a:lnTo>
                        <a:pt x="806" y="1326"/>
                      </a:lnTo>
                      <a:lnTo>
                        <a:pt x="804" y="1326"/>
                      </a:lnTo>
                      <a:lnTo>
                        <a:pt x="804" y="1324"/>
                      </a:lnTo>
                      <a:lnTo>
                        <a:pt x="806" y="1323"/>
                      </a:lnTo>
                      <a:lnTo>
                        <a:pt x="808" y="1321"/>
                      </a:lnTo>
                      <a:lnTo>
                        <a:pt x="809" y="1321"/>
                      </a:lnTo>
                      <a:lnTo>
                        <a:pt x="811" y="1320"/>
                      </a:lnTo>
                      <a:lnTo>
                        <a:pt x="812" y="1320"/>
                      </a:lnTo>
                      <a:close/>
                      <a:moveTo>
                        <a:pt x="825" y="1319"/>
                      </a:moveTo>
                      <a:lnTo>
                        <a:pt x="825" y="1319"/>
                      </a:lnTo>
                      <a:lnTo>
                        <a:pt x="826" y="1319"/>
                      </a:lnTo>
                      <a:lnTo>
                        <a:pt x="828" y="1320"/>
                      </a:lnTo>
                      <a:lnTo>
                        <a:pt x="829" y="1321"/>
                      </a:lnTo>
                      <a:lnTo>
                        <a:pt x="829" y="1321"/>
                      </a:lnTo>
                      <a:lnTo>
                        <a:pt x="830" y="1321"/>
                      </a:lnTo>
                      <a:lnTo>
                        <a:pt x="831" y="1322"/>
                      </a:lnTo>
                      <a:lnTo>
                        <a:pt x="831" y="1323"/>
                      </a:lnTo>
                      <a:lnTo>
                        <a:pt x="831" y="1324"/>
                      </a:lnTo>
                      <a:lnTo>
                        <a:pt x="830" y="1325"/>
                      </a:lnTo>
                      <a:lnTo>
                        <a:pt x="829" y="1325"/>
                      </a:lnTo>
                      <a:lnTo>
                        <a:pt x="829" y="1324"/>
                      </a:lnTo>
                      <a:lnTo>
                        <a:pt x="828" y="1324"/>
                      </a:lnTo>
                      <a:lnTo>
                        <a:pt x="826" y="1324"/>
                      </a:lnTo>
                      <a:lnTo>
                        <a:pt x="825" y="1324"/>
                      </a:lnTo>
                      <a:lnTo>
                        <a:pt x="824" y="1324"/>
                      </a:lnTo>
                      <a:lnTo>
                        <a:pt x="824" y="1323"/>
                      </a:lnTo>
                      <a:lnTo>
                        <a:pt x="824" y="1322"/>
                      </a:lnTo>
                      <a:lnTo>
                        <a:pt x="824" y="1320"/>
                      </a:lnTo>
                      <a:lnTo>
                        <a:pt x="824" y="1319"/>
                      </a:lnTo>
                      <a:lnTo>
                        <a:pt x="825" y="1319"/>
                      </a:lnTo>
                      <a:close/>
                      <a:moveTo>
                        <a:pt x="813" y="1301"/>
                      </a:moveTo>
                      <a:lnTo>
                        <a:pt x="815" y="1301"/>
                      </a:lnTo>
                      <a:lnTo>
                        <a:pt x="818" y="1302"/>
                      </a:lnTo>
                      <a:lnTo>
                        <a:pt x="819" y="1302"/>
                      </a:lnTo>
                      <a:lnTo>
                        <a:pt x="819" y="1302"/>
                      </a:lnTo>
                      <a:lnTo>
                        <a:pt x="819" y="1303"/>
                      </a:lnTo>
                      <a:lnTo>
                        <a:pt x="818" y="1304"/>
                      </a:lnTo>
                      <a:lnTo>
                        <a:pt x="818" y="1305"/>
                      </a:lnTo>
                      <a:lnTo>
                        <a:pt x="818" y="1305"/>
                      </a:lnTo>
                      <a:lnTo>
                        <a:pt x="818" y="1305"/>
                      </a:lnTo>
                      <a:lnTo>
                        <a:pt x="818" y="1306"/>
                      </a:lnTo>
                      <a:lnTo>
                        <a:pt x="819" y="1308"/>
                      </a:lnTo>
                      <a:lnTo>
                        <a:pt x="820" y="1310"/>
                      </a:lnTo>
                      <a:lnTo>
                        <a:pt x="821" y="1310"/>
                      </a:lnTo>
                      <a:lnTo>
                        <a:pt x="821" y="1311"/>
                      </a:lnTo>
                      <a:lnTo>
                        <a:pt x="821" y="1312"/>
                      </a:lnTo>
                      <a:lnTo>
                        <a:pt x="821" y="1314"/>
                      </a:lnTo>
                      <a:lnTo>
                        <a:pt x="820" y="1316"/>
                      </a:lnTo>
                      <a:lnTo>
                        <a:pt x="820" y="1316"/>
                      </a:lnTo>
                      <a:lnTo>
                        <a:pt x="818" y="1316"/>
                      </a:lnTo>
                      <a:lnTo>
                        <a:pt x="817" y="1316"/>
                      </a:lnTo>
                      <a:lnTo>
                        <a:pt x="814" y="1316"/>
                      </a:lnTo>
                      <a:lnTo>
                        <a:pt x="812" y="1315"/>
                      </a:lnTo>
                      <a:lnTo>
                        <a:pt x="810" y="1314"/>
                      </a:lnTo>
                      <a:lnTo>
                        <a:pt x="810" y="1313"/>
                      </a:lnTo>
                      <a:lnTo>
                        <a:pt x="810" y="1313"/>
                      </a:lnTo>
                      <a:lnTo>
                        <a:pt x="811" y="1312"/>
                      </a:lnTo>
                      <a:lnTo>
                        <a:pt x="812" y="1310"/>
                      </a:lnTo>
                      <a:lnTo>
                        <a:pt x="813" y="1308"/>
                      </a:lnTo>
                      <a:lnTo>
                        <a:pt x="812" y="1305"/>
                      </a:lnTo>
                      <a:lnTo>
                        <a:pt x="810" y="1305"/>
                      </a:lnTo>
                      <a:lnTo>
                        <a:pt x="809" y="1304"/>
                      </a:lnTo>
                      <a:lnTo>
                        <a:pt x="809" y="1303"/>
                      </a:lnTo>
                      <a:lnTo>
                        <a:pt x="810" y="1302"/>
                      </a:lnTo>
                      <a:lnTo>
                        <a:pt x="811" y="1301"/>
                      </a:lnTo>
                      <a:lnTo>
                        <a:pt x="813" y="1301"/>
                      </a:lnTo>
                      <a:close/>
                      <a:moveTo>
                        <a:pt x="481" y="918"/>
                      </a:moveTo>
                      <a:lnTo>
                        <a:pt x="488" y="922"/>
                      </a:lnTo>
                      <a:lnTo>
                        <a:pt x="493" y="927"/>
                      </a:lnTo>
                      <a:lnTo>
                        <a:pt x="497" y="932"/>
                      </a:lnTo>
                      <a:lnTo>
                        <a:pt x="504" y="933"/>
                      </a:lnTo>
                      <a:lnTo>
                        <a:pt x="509" y="935"/>
                      </a:lnTo>
                      <a:lnTo>
                        <a:pt x="516" y="935"/>
                      </a:lnTo>
                      <a:lnTo>
                        <a:pt x="520" y="937"/>
                      </a:lnTo>
                      <a:lnTo>
                        <a:pt x="524" y="940"/>
                      </a:lnTo>
                      <a:lnTo>
                        <a:pt x="524" y="942"/>
                      </a:lnTo>
                      <a:lnTo>
                        <a:pt x="524" y="943"/>
                      </a:lnTo>
                      <a:lnTo>
                        <a:pt x="523" y="944"/>
                      </a:lnTo>
                      <a:lnTo>
                        <a:pt x="520" y="945"/>
                      </a:lnTo>
                      <a:lnTo>
                        <a:pt x="518" y="945"/>
                      </a:lnTo>
                      <a:lnTo>
                        <a:pt x="517" y="945"/>
                      </a:lnTo>
                      <a:lnTo>
                        <a:pt x="515" y="946"/>
                      </a:lnTo>
                      <a:lnTo>
                        <a:pt x="514" y="946"/>
                      </a:lnTo>
                      <a:lnTo>
                        <a:pt x="504" y="944"/>
                      </a:lnTo>
                      <a:lnTo>
                        <a:pt x="494" y="940"/>
                      </a:lnTo>
                      <a:lnTo>
                        <a:pt x="491" y="940"/>
                      </a:lnTo>
                      <a:lnTo>
                        <a:pt x="486" y="940"/>
                      </a:lnTo>
                      <a:lnTo>
                        <a:pt x="483" y="939"/>
                      </a:lnTo>
                      <a:lnTo>
                        <a:pt x="481" y="939"/>
                      </a:lnTo>
                      <a:lnTo>
                        <a:pt x="479" y="937"/>
                      </a:lnTo>
                      <a:lnTo>
                        <a:pt x="474" y="931"/>
                      </a:lnTo>
                      <a:lnTo>
                        <a:pt x="473" y="926"/>
                      </a:lnTo>
                      <a:lnTo>
                        <a:pt x="475" y="920"/>
                      </a:lnTo>
                      <a:lnTo>
                        <a:pt x="481" y="918"/>
                      </a:lnTo>
                      <a:close/>
                      <a:moveTo>
                        <a:pt x="497" y="911"/>
                      </a:moveTo>
                      <a:lnTo>
                        <a:pt x="503" y="912"/>
                      </a:lnTo>
                      <a:lnTo>
                        <a:pt x="509" y="913"/>
                      </a:lnTo>
                      <a:lnTo>
                        <a:pt x="514" y="917"/>
                      </a:lnTo>
                      <a:lnTo>
                        <a:pt x="515" y="921"/>
                      </a:lnTo>
                      <a:lnTo>
                        <a:pt x="510" y="923"/>
                      </a:lnTo>
                      <a:lnTo>
                        <a:pt x="505" y="923"/>
                      </a:lnTo>
                      <a:lnTo>
                        <a:pt x="498" y="922"/>
                      </a:lnTo>
                      <a:lnTo>
                        <a:pt x="494" y="919"/>
                      </a:lnTo>
                      <a:lnTo>
                        <a:pt x="492" y="916"/>
                      </a:lnTo>
                      <a:lnTo>
                        <a:pt x="493" y="912"/>
                      </a:lnTo>
                      <a:lnTo>
                        <a:pt x="497" y="911"/>
                      </a:lnTo>
                      <a:close/>
                      <a:moveTo>
                        <a:pt x="466" y="909"/>
                      </a:moveTo>
                      <a:lnTo>
                        <a:pt x="469" y="909"/>
                      </a:lnTo>
                      <a:lnTo>
                        <a:pt x="471" y="910"/>
                      </a:lnTo>
                      <a:lnTo>
                        <a:pt x="473" y="911"/>
                      </a:lnTo>
                      <a:lnTo>
                        <a:pt x="475" y="912"/>
                      </a:lnTo>
                      <a:lnTo>
                        <a:pt x="477" y="912"/>
                      </a:lnTo>
                      <a:lnTo>
                        <a:pt x="477" y="913"/>
                      </a:lnTo>
                      <a:lnTo>
                        <a:pt x="479" y="915"/>
                      </a:lnTo>
                      <a:lnTo>
                        <a:pt x="479" y="916"/>
                      </a:lnTo>
                      <a:lnTo>
                        <a:pt x="477" y="917"/>
                      </a:lnTo>
                      <a:lnTo>
                        <a:pt x="477" y="918"/>
                      </a:lnTo>
                      <a:lnTo>
                        <a:pt x="475" y="918"/>
                      </a:lnTo>
                      <a:lnTo>
                        <a:pt x="471" y="918"/>
                      </a:lnTo>
                      <a:lnTo>
                        <a:pt x="466" y="917"/>
                      </a:lnTo>
                      <a:lnTo>
                        <a:pt x="464" y="915"/>
                      </a:lnTo>
                      <a:lnTo>
                        <a:pt x="463" y="913"/>
                      </a:lnTo>
                      <a:lnTo>
                        <a:pt x="462" y="911"/>
                      </a:lnTo>
                      <a:lnTo>
                        <a:pt x="462" y="910"/>
                      </a:lnTo>
                      <a:lnTo>
                        <a:pt x="464" y="909"/>
                      </a:lnTo>
                      <a:lnTo>
                        <a:pt x="466" y="909"/>
                      </a:lnTo>
                      <a:close/>
                      <a:moveTo>
                        <a:pt x="623" y="892"/>
                      </a:moveTo>
                      <a:lnTo>
                        <a:pt x="624" y="894"/>
                      </a:lnTo>
                      <a:lnTo>
                        <a:pt x="626" y="896"/>
                      </a:lnTo>
                      <a:lnTo>
                        <a:pt x="627" y="898"/>
                      </a:lnTo>
                      <a:lnTo>
                        <a:pt x="627" y="901"/>
                      </a:lnTo>
                      <a:lnTo>
                        <a:pt x="627" y="906"/>
                      </a:lnTo>
                      <a:lnTo>
                        <a:pt x="626" y="908"/>
                      </a:lnTo>
                      <a:lnTo>
                        <a:pt x="625" y="908"/>
                      </a:lnTo>
                      <a:lnTo>
                        <a:pt x="624" y="908"/>
                      </a:lnTo>
                      <a:lnTo>
                        <a:pt x="622" y="906"/>
                      </a:lnTo>
                      <a:lnTo>
                        <a:pt x="621" y="905"/>
                      </a:lnTo>
                      <a:lnTo>
                        <a:pt x="621" y="902"/>
                      </a:lnTo>
                      <a:lnTo>
                        <a:pt x="619" y="900"/>
                      </a:lnTo>
                      <a:lnTo>
                        <a:pt x="619" y="897"/>
                      </a:lnTo>
                      <a:lnTo>
                        <a:pt x="621" y="895"/>
                      </a:lnTo>
                      <a:lnTo>
                        <a:pt x="622" y="894"/>
                      </a:lnTo>
                      <a:lnTo>
                        <a:pt x="623" y="892"/>
                      </a:lnTo>
                      <a:close/>
                      <a:moveTo>
                        <a:pt x="487" y="883"/>
                      </a:moveTo>
                      <a:lnTo>
                        <a:pt x="491" y="883"/>
                      </a:lnTo>
                      <a:lnTo>
                        <a:pt x="492" y="883"/>
                      </a:lnTo>
                      <a:lnTo>
                        <a:pt x="494" y="883"/>
                      </a:lnTo>
                      <a:lnTo>
                        <a:pt x="496" y="884"/>
                      </a:lnTo>
                      <a:lnTo>
                        <a:pt x="496" y="884"/>
                      </a:lnTo>
                      <a:lnTo>
                        <a:pt x="496" y="885"/>
                      </a:lnTo>
                      <a:lnTo>
                        <a:pt x="497" y="886"/>
                      </a:lnTo>
                      <a:lnTo>
                        <a:pt x="496" y="887"/>
                      </a:lnTo>
                      <a:lnTo>
                        <a:pt x="496" y="888"/>
                      </a:lnTo>
                      <a:lnTo>
                        <a:pt x="495" y="888"/>
                      </a:lnTo>
                      <a:lnTo>
                        <a:pt x="492" y="889"/>
                      </a:lnTo>
                      <a:lnTo>
                        <a:pt x="490" y="889"/>
                      </a:lnTo>
                      <a:lnTo>
                        <a:pt x="487" y="888"/>
                      </a:lnTo>
                      <a:lnTo>
                        <a:pt x="486" y="888"/>
                      </a:lnTo>
                      <a:lnTo>
                        <a:pt x="485" y="886"/>
                      </a:lnTo>
                      <a:lnTo>
                        <a:pt x="484" y="885"/>
                      </a:lnTo>
                      <a:lnTo>
                        <a:pt x="484" y="884"/>
                      </a:lnTo>
                      <a:lnTo>
                        <a:pt x="485" y="883"/>
                      </a:lnTo>
                      <a:lnTo>
                        <a:pt x="487" y="883"/>
                      </a:lnTo>
                      <a:close/>
                      <a:moveTo>
                        <a:pt x="1347" y="881"/>
                      </a:moveTo>
                      <a:lnTo>
                        <a:pt x="1348" y="883"/>
                      </a:lnTo>
                      <a:lnTo>
                        <a:pt x="1349" y="883"/>
                      </a:lnTo>
                      <a:lnTo>
                        <a:pt x="1350" y="884"/>
                      </a:lnTo>
                      <a:lnTo>
                        <a:pt x="1349" y="885"/>
                      </a:lnTo>
                      <a:lnTo>
                        <a:pt x="1348" y="887"/>
                      </a:lnTo>
                      <a:lnTo>
                        <a:pt x="1347" y="888"/>
                      </a:lnTo>
                      <a:lnTo>
                        <a:pt x="1346" y="887"/>
                      </a:lnTo>
                      <a:lnTo>
                        <a:pt x="1345" y="886"/>
                      </a:lnTo>
                      <a:lnTo>
                        <a:pt x="1345" y="884"/>
                      </a:lnTo>
                      <a:lnTo>
                        <a:pt x="1347" y="881"/>
                      </a:lnTo>
                      <a:close/>
                      <a:moveTo>
                        <a:pt x="515" y="874"/>
                      </a:moveTo>
                      <a:lnTo>
                        <a:pt x="517" y="874"/>
                      </a:lnTo>
                      <a:lnTo>
                        <a:pt x="520" y="875"/>
                      </a:lnTo>
                      <a:lnTo>
                        <a:pt x="524" y="876"/>
                      </a:lnTo>
                      <a:lnTo>
                        <a:pt x="526" y="877"/>
                      </a:lnTo>
                      <a:lnTo>
                        <a:pt x="526" y="885"/>
                      </a:lnTo>
                      <a:lnTo>
                        <a:pt x="525" y="887"/>
                      </a:lnTo>
                      <a:lnTo>
                        <a:pt x="524" y="887"/>
                      </a:lnTo>
                      <a:lnTo>
                        <a:pt x="521" y="887"/>
                      </a:lnTo>
                      <a:lnTo>
                        <a:pt x="519" y="886"/>
                      </a:lnTo>
                      <a:lnTo>
                        <a:pt x="517" y="885"/>
                      </a:lnTo>
                      <a:lnTo>
                        <a:pt x="516" y="884"/>
                      </a:lnTo>
                      <a:lnTo>
                        <a:pt x="515" y="883"/>
                      </a:lnTo>
                      <a:lnTo>
                        <a:pt x="513" y="879"/>
                      </a:lnTo>
                      <a:lnTo>
                        <a:pt x="513" y="877"/>
                      </a:lnTo>
                      <a:lnTo>
                        <a:pt x="513" y="875"/>
                      </a:lnTo>
                      <a:lnTo>
                        <a:pt x="514" y="874"/>
                      </a:lnTo>
                      <a:lnTo>
                        <a:pt x="515" y="874"/>
                      </a:lnTo>
                      <a:close/>
                      <a:moveTo>
                        <a:pt x="1421" y="818"/>
                      </a:moveTo>
                      <a:lnTo>
                        <a:pt x="1422" y="818"/>
                      </a:lnTo>
                      <a:lnTo>
                        <a:pt x="1423" y="819"/>
                      </a:lnTo>
                      <a:lnTo>
                        <a:pt x="1423" y="820"/>
                      </a:lnTo>
                      <a:lnTo>
                        <a:pt x="1422" y="822"/>
                      </a:lnTo>
                      <a:lnTo>
                        <a:pt x="1421" y="823"/>
                      </a:lnTo>
                      <a:lnTo>
                        <a:pt x="1420" y="824"/>
                      </a:lnTo>
                      <a:lnTo>
                        <a:pt x="1418" y="824"/>
                      </a:lnTo>
                      <a:lnTo>
                        <a:pt x="1418" y="823"/>
                      </a:lnTo>
                      <a:lnTo>
                        <a:pt x="1418" y="821"/>
                      </a:lnTo>
                      <a:lnTo>
                        <a:pt x="1419" y="820"/>
                      </a:lnTo>
                      <a:lnTo>
                        <a:pt x="1420" y="819"/>
                      </a:lnTo>
                      <a:lnTo>
                        <a:pt x="1421" y="818"/>
                      </a:lnTo>
                      <a:close/>
                      <a:moveTo>
                        <a:pt x="924" y="789"/>
                      </a:moveTo>
                      <a:lnTo>
                        <a:pt x="927" y="790"/>
                      </a:lnTo>
                      <a:lnTo>
                        <a:pt x="929" y="790"/>
                      </a:lnTo>
                      <a:lnTo>
                        <a:pt x="929" y="791"/>
                      </a:lnTo>
                      <a:lnTo>
                        <a:pt x="928" y="792"/>
                      </a:lnTo>
                      <a:lnTo>
                        <a:pt x="927" y="793"/>
                      </a:lnTo>
                      <a:lnTo>
                        <a:pt x="924" y="793"/>
                      </a:lnTo>
                      <a:lnTo>
                        <a:pt x="922" y="795"/>
                      </a:lnTo>
                      <a:lnTo>
                        <a:pt x="920" y="795"/>
                      </a:lnTo>
                      <a:lnTo>
                        <a:pt x="919" y="793"/>
                      </a:lnTo>
                      <a:lnTo>
                        <a:pt x="918" y="792"/>
                      </a:lnTo>
                      <a:lnTo>
                        <a:pt x="917" y="791"/>
                      </a:lnTo>
                      <a:lnTo>
                        <a:pt x="916" y="791"/>
                      </a:lnTo>
                      <a:lnTo>
                        <a:pt x="917" y="790"/>
                      </a:lnTo>
                      <a:lnTo>
                        <a:pt x="918" y="790"/>
                      </a:lnTo>
                      <a:lnTo>
                        <a:pt x="921" y="789"/>
                      </a:lnTo>
                      <a:lnTo>
                        <a:pt x="924" y="789"/>
                      </a:lnTo>
                      <a:close/>
                      <a:moveTo>
                        <a:pt x="886" y="780"/>
                      </a:moveTo>
                      <a:lnTo>
                        <a:pt x="889" y="780"/>
                      </a:lnTo>
                      <a:lnTo>
                        <a:pt x="891" y="781"/>
                      </a:lnTo>
                      <a:lnTo>
                        <a:pt x="894" y="782"/>
                      </a:lnTo>
                      <a:lnTo>
                        <a:pt x="896" y="784"/>
                      </a:lnTo>
                      <a:lnTo>
                        <a:pt x="899" y="785"/>
                      </a:lnTo>
                      <a:lnTo>
                        <a:pt x="902" y="784"/>
                      </a:lnTo>
                      <a:lnTo>
                        <a:pt x="905" y="785"/>
                      </a:lnTo>
                      <a:lnTo>
                        <a:pt x="905" y="785"/>
                      </a:lnTo>
                      <a:lnTo>
                        <a:pt x="905" y="786"/>
                      </a:lnTo>
                      <a:lnTo>
                        <a:pt x="905" y="787"/>
                      </a:lnTo>
                      <a:lnTo>
                        <a:pt x="902" y="787"/>
                      </a:lnTo>
                      <a:lnTo>
                        <a:pt x="900" y="787"/>
                      </a:lnTo>
                      <a:lnTo>
                        <a:pt x="898" y="788"/>
                      </a:lnTo>
                      <a:lnTo>
                        <a:pt x="896" y="788"/>
                      </a:lnTo>
                      <a:lnTo>
                        <a:pt x="892" y="788"/>
                      </a:lnTo>
                      <a:lnTo>
                        <a:pt x="889" y="787"/>
                      </a:lnTo>
                      <a:lnTo>
                        <a:pt x="887" y="786"/>
                      </a:lnTo>
                      <a:lnTo>
                        <a:pt x="885" y="785"/>
                      </a:lnTo>
                      <a:lnTo>
                        <a:pt x="883" y="784"/>
                      </a:lnTo>
                      <a:lnTo>
                        <a:pt x="881" y="782"/>
                      </a:lnTo>
                      <a:lnTo>
                        <a:pt x="881" y="782"/>
                      </a:lnTo>
                      <a:lnTo>
                        <a:pt x="881" y="781"/>
                      </a:lnTo>
                      <a:lnTo>
                        <a:pt x="884" y="780"/>
                      </a:lnTo>
                      <a:lnTo>
                        <a:pt x="886" y="780"/>
                      </a:lnTo>
                      <a:close/>
                      <a:moveTo>
                        <a:pt x="1000" y="771"/>
                      </a:moveTo>
                      <a:lnTo>
                        <a:pt x="1004" y="771"/>
                      </a:lnTo>
                      <a:lnTo>
                        <a:pt x="1005" y="772"/>
                      </a:lnTo>
                      <a:lnTo>
                        <a:pt x="1006" y="774"/>
                      </a:lnTo>
                      <a:lnTo>
                        <a:pt x="1006" y="776"/>
                      </a:lnTo>
                      <a:lnTo>
                        <a:pt x="1003" y="777"/>
                      </a:lnTo>
                      <a:lnTo>
                        <a:pt x="1000" y="777"/>
                      </a:lnTo>
                      <a:lnTo>
                        <a:pt x="997" y="777"/>
                      </a:lnTo>
                      <a:lnTo>
                        <a:pt x="995" y="776"/>
                      </a:lnTo>
                      <a:lnTo>
                        <a:pt x="994" y="775"/>
                      </a:lnTo>
                      <a:lnTo>
                        <a:pt x="994" y="774"/>
                      </a:lnTo>
                      <a:lnTo>
                        <a:pt x="995" y="771"/>
                      </a:lnTo>
                      <a:lnTo>
                        <a:pt x="998" y="771"/>
                      </a:lnTo>
                      <a:lnTo>
                        <a:pt x="1000" y="771"/>
                      </a:lnTo>
                      <a:close/>
                      <a:moveTo>
                        <a:pt x="1003" y="752"/>
                      </a:moveTo>
                      <a:lnTo>
                        <a:pt x="1004" y="753"/>
                      </a:lnTo>
                      <a:lnTo>
                        <a:pt x="1005" y="754"/>
                      </a:lnTo>
                      <a:lnTo>
                        <a:pt x="1006" y="755"/>
                      </a:lnTo>
                      <a:lnTo>
                        <a:pt x="1006" y="755"/>
                      </a:lnTo>
                      <a:lnTo>
                        <a:pt x="1006" y="756"/>
                      </a:lnTo>
                      <a:lnTo>
                        <a:pt x="1005" y="757"/>
                      </a:lnTo>
                      <a:lnTo>
                        <a:pt x="1004" y="759"/>
                      </a:lnTo>
                      <a:lnTo>
                        <a:pt x="1001" y="759"/>
                      </a:lnTo>
                      <a:lnTo>
                        <a:pt x="1000" y="759"/>
                      </a:lnTo>
                      <a:lnTo>
                        <a:pt x="999" y="759"/>
                      </a:lnTo>
                      <a:lnTo>
                        <a:pt x="999" y="757"/>
                      </a:lnTo>
                      <a:lnTo>
                        <a:pt x="999" y="757"/>
                      </a:lnTo>
                      <a:lnTo>
                        <a:pt x="1000" y="756"/>
                      </a:lnTo>
                      <a:lnTo>
                        <a:pt x="1001" y="755"/>
                      </a:lnTo>
                      <a:lnTo>
                        <a:pt x="1001" y="753"/>
                      </a:lnTo>
                      <a:lnTo>
                        <a:pt x="1003" y="752"/>
                      </a:lnTo>
                      <a:close/>
                      <a:moveTo>
                        <a:pt x="1000" y="735"/>
                      </a:moveTo>
                      <a:lnTo>
                        <a:pt x="1003" y="735"/>
                      </a:lnTo>
                      <a:lnTo>
                        <a:pt x="1003" y="736"/>
                      </a:lnTo>
                      <a:lnTo>
                        <a:pt x="1004" y="737"/>
                      </a:lnTo>
                      <a:lnTo>
                        <a:pt x="1006" y="738"/>
                      </a:lnTo>
                      <a:lnTo>
                        <a:pt x="1007" y="739"/>
                      </a:lnTo>
                      <a:lnTo>
                        <a:pt x="1007" y="742"/>
                      </a:lnTo>
                      <a:lnTo>
                        <a:pt x="1007" y="744"/>
                      </a:lnTo>
                      <a:lnTo>
                        <a:pt x="1006" y="747"/>
                      </a:lnTo>
                      <a:lnTo>
                        <a:pt x="1004" y="749"/>
                      </a:lnTo>
                      <a:lnTo>
                        <a:pt x="1003" y="750"/>
                      </a:lnTo>
                      <a:lnTo>
                        <a:pt x="1001" y="750"/>
                      </a:lnTo>
                      <a:lnTo>
                        <a:pt x="1000" y="750"/>
                      </a:lnTo>
                      <a:lnTo>
                        <a:pt x="1000" y="749"/>
                      </a:lnTo>
                      <a:lnTo>
                        <a:pt x="1000" y="748"/>
                      </a:lnTo>
                      <a:lnTo>
                        <a:pt x="1000" y="747"/>
                      </a:lnTo>
                      <a:lnTo>
                        <a:pt x="1001" y="745"/>
                      </a:lnTo>
                      <a:lnTo>
                        <a:pt x="1003" y="744"/>
                      </a:lnTo>
                      <a:lnTo>
                        <a:pt x="1003" y="743"/>
                      </a:lnTo>
                      <a:lnTo>
                        <a:pt x="1001" y="742"/>
                      </a:lnTo>
                      <a:lnTo>
                        <a:pt x="1001" y="741"/>
                      </a:lnTo>
                      <a:lnTo>
                        <a:pt x="1000" y="739"/>
                      </a:lnTo>
                      <a:lnTo>
                        <a:pt x="1000" y="738"/>
                      </a:lnTo>
                      <a:lnTo>
                        <a:pt x="999" y="737"/>
                      </a:lnTo>
                      <a:lnTo>
                        <a:pt x="999" y="736"/>
                      </a:lnTo>
                      <a:lnTo>
                        <a:pt x="1000" y="735"/>
                      </a:lnTo>
                      <a:lnTo>
                        <a:pt x="1000" y="735"/>
                      </a:lnTo>
                      <a:close/>
                      <a:moveTo>
                        <a:pt x="1964" y="712"/>
                      </a:moveTo>
                      <a:lnTo>
                        <a:pt x="1963" y="713"/>
                      </a:lnTo>
                      <a:lnTo>
                        <a:pt x="1961" y="714"/>
                      </a:lnTo>
                      <a:lnTo>
                        <a:pt x="1960" y="716"/>
                      </a:lnTo>
                      <a:lnTo>
                        <a:pt x="1959" y="719"/>
                      </a:lnTo>
                      <a:lnTo>
                        <a:pt x="1959" y="719"/>
                      </a:lnTo>
                      <a:lnTo>
                        <a:pt x="1959" y="721"/>
                      </a:lnTo>
                      <a:lnTo>
                        <a:pt x="1958" y="723"/>
                      </a:lnTo>
                      <a:lnTo>
                        <a:pt x="1957" y="725"/>
                      </a:lnTo>
                      <a:lnTo>
                        <a:pt x="1956" y="727"/>
                      </a:lnTo>
                      <a:lnTo>
                        <a:pt x="1955" y="730"/>
                      </a:lnTo>
                      <a:lnTo>
                        <a:pt x="1955" y="732"/>
                      </a:lnTo>
                      <a:lnTo>
                        <a:pt x="1954" y="737"/>
                      </a:lnTo>
                      <a:lnTo>
                        <a:pt x="1952" y="744"/>
                      </a:lnTo>
                      <a:lnTo>
                        <a:pt x="1952" y="748"/>
                      </a:lnTo>
                      <a:lnTo>
                        <a:pt x="1953" y="752"/>
                      </a:lnTo>
                      <a:lnTo>
                        <a:pt x="1953" y="747"/>
                      </a:lnTo>
                      <a:lnTo>
                        <a:pt x="1954" y="745"/>
                      </a:lnTo>
                      <a:lnTo>
                        <a:pt x="1955" y="743"/>
                      </a:lnTo>
                      <a:lnTo>
                        <a:pt x="1955" y="741"/>
                      </a:lnTo>
                      <a:lnTo>
                        <a:pt x="1961" y="727"/>
                      </a:lnTo>
                      <a:lnTo>
                        <a:pt x="1961" y="726"/>
                      </a:lnTo>
                      <a:lnTo>
                        <a:pt x="1963" y="724"/>
                      </a:lnTo>
                      <a:lnTo>
                        <a:pt x="1963" y="722"/>
                      </a:lnTo>
                      <a:lnTo>
                        <a:pt x="1964" y="719"/>
                      </a:lnTo>
                      <a:lnTo>
                        <a:pt x="1965" y="716"/>
                      </a:lnTo>
                      <a:lnTo>
                        <a:pt x="1965" y="714"/>
                      </a:lnTo>
                      <a:lnTo>
                        <a:pt x="1965" y="713"/>
                      </a:lnTo>
                      <a:lnTo>
                        <a:pt x="1964" y="712"/>
                      </a:lnTo>
                      <a:close/>
                      <a:moveTo>
                        <a:pt x="986" y="708"/>
                      </a:moveTo>
                      <a:lnTo>
                        <a:pt x="989" y="708"/>
                      </a:lnTo>
                      <a:lnTo>
                        <a:pt x="994" y="710"/>
                      </a:lnTo>
                      <a:lnTo>
                        <a:pt x="996" y="713"/>
                      </a:lnTo>
                      <a:lnTo>
                        <a:pt x="997" y="715"/>
                      </a:lnTo>
                      <a:lnTo>
                        <a:pt x="998" y="717"/>
                      </a:lnTo>
                      <a:lnTo>
                        <a:pt x="997" y="720"/>
                      </a:lnTo>
                      <a:lnTo>
                        <a:pt x="997" y="721"/>
                      </a:lnTo>
                      <a:lnTo>
                        <a:pt x="998" y="721"/>
                      </a:lnTo>
                      <a:lnTo>
                        <a:pt x="999" y="721"/>
                      </a:lnTo>
                      <a:lnTo>
                        <a:pt x="1000" y="722"/>
                      </a:lnTo>
                      <a:lnTo>
                        <a:pt x="1001" y="722"/>
                      </a:lnTo>
                      <a:lnTo>
                        <a:pt x="1003" y="723"/>
                      </a:lnTo>
                      <a:lnTo>
                        <a:pt x="1005" y="724"/>
                      </a:lnTo>
                      <a:lnTo>
                        <a:pt x="1005" y="725"/>
                      </a:lnTo>
                      <a:lnTo>
                        <a:pt x="1004" y="726"/>
                      </a:lnTo>
                      <a:lnTo>
                        <a:pt x="1001" y="728"/>
                      </a:lnTo>
                      <a:lnTo>
                        <a:pt x="999" y="730"/>
                      </a:lnTo>
                      <a:lnTo>
                        <a:pt x="997" y="730"/>
                      </a:lnTo>
                      <a:lnTo>
                        <a:pt x="995" y="730"/>
                      </a:lnTo>
                      <a:lnTo>
                        <a:pt x="993" y="727"/>
                      </a:lnTo>
                      <a:lnTo>
                        <a:pt x="993" y="723"/>
                      </a:lnTo>
                      <a:lnTo>
                        <a:pt x="990" y="722"/>
                      </a:lnTo>
                      <a:lnTo>
                        <a:pt x="989" y="722"/>
                      </a:lnTo>
                      <a:lnTo>
                        <a:pt x="988" y="722"/>
                      </a:lnTo>
                      <a:lnTo>
                        <a:pt x="987" y="721"/>
                      </a:lnTo>
                      <a:lnTo>
                        <a:pt x="987" y="720"/>
                      </a:lnTo>
                      <a:lnTo>
                        <a:pt x="988" y="719"/>
                      </a:lnTo>
                      <a:lnTo>
                        <a:pt x="987" y="717"/>
                      </a:lnTo>
                      <a:lnTo>
                        <a:pt x="987" y="716"/>
                      </a:lnTo>
                      <a:lnTo>
                        <a:pt x="985" y="716"/>
                      </a:lnTo>
                      <a:lnTo>
                        <a:pt x="984" y="716"/>
                      </a:lnTo>
                      <a:lnTo>
                        <a:pt x="982" y="716"/>
                      </a:lnTo>
                      <a:lnTo>
                        <a:pt x="978" y="715"/>
                      </a:lnTo>
                      <a:lnTo>
                        <a:pt x="977" y="715"/>
                      </a:lnTo>
                      <a:lnTo>
                        <a:pt x="976" y="714"/>
                      </a:lnTo>
                      <a:lnTo>
                        <a:pt x="976" y="713"/>
                      </a:lnTo>
                      <a:lnTo>
                        <a:pt x="977" y="711"/>
                      </a:lnTo>
                      <a:lnTo>
                        <a:pt x="978" y="710"/>
                      </a:lnTo>
                      <a:lnTo>
                        <a:pt x="981" y="709"/>
                      </a:lnTo>
                      <a:lnTo>
                        <a:pt x="983" y="708"/>
                      </a:lnTo>
                      <a:lnTo>
                        <a:pt x="986" y="708"/>
                      </a:lnTo>
                      <a:close/>
                      <a:moveTo>
                        <a:pt x="977" y="695"/>
                      </a:moveTo>
                      <a:lnTo>
                        <a:pt x="981" y="697"/>
                      </a:lnTo>
                      <a:lnTo>
                        <a:pt x="983" y="698"/>
                      </a:lnTo>
                      <a:lnTo>
                        <a:pt x="985" y="699"/>
                      </a:lnTo>
                      <a:lnTo>
                        <a:pt x="986" y="700"/>
                      </a:lnTo>
                      <a:lnTo>
                        <a:pt x="986" y="702"/>
                      </a:lnTo>
                      <a:lnTo>
                        <a:pt x="985" y="703"/>
                      </a:lnTo>
                      <a:lnTo>
                        <a:pt x="984" y="704"/>
                      </a:lnTo>
                      <a:lnTo>
                        <a:pt x="981" y="705"/>
                      </a:lnTo>
                      <a:lnTo>
                        <a:pt x="977" y="704"/>
                      </a:lnTo>
                      <a:lnTo>
                        <a:pt x="975" y="703"/>
                      </a:lnTo>
                      <a:lnTo>
                        <a:pt x="974" y="702"/>
                      </a:lnTo>
                      <a:lnTo>
                        <a:pt x="974" y="700"/>
                      </a:lnTo>
                      <a:lnTo>
                        <a:pt x="975" y="698"/>
                      </a:lnTo>
                      <a:lnTo>
                        <a:pt x="977" y="695"/>
                      </a:lnTo>
                      <a:close/>
                      <a:moveTo>
                        <a:pt x="2044" y="693"/>
                      </a:moveTo>
                      <a:lnTo>
                        <a:pt x="2044" y="693"/>
                      </a:lnTo>
                      <a:lnTo>
                        <a:pt x="2045" y="695"/>
                      </a:lnTo>
                      <a:lnTo>
                        <a:pt x="2045" y="697"/>
                      </a:lnTo>
                      <a:lnTo>
                        <a:pt x="2045" y="699"/>
                      </a:lnTo>
                      <a:lnTo>
                        <a:pt x="2044" y="702"/>
                      </a:lnTo>
                      <a:lnTo>
                        <a:pt x="2044" y="704"/>
                      </a:lnTo>
                      <a:lnTo>
                        <a:pt x="2044" y="705"/>
                      </a:lnTo>
                      <a:lnTo>
                        <a:pt x="2044" y="706"/>
                      </a:lnTo>
                      <a:lnTo>
                        <a:pt x="2045" y="708"/>
                      </a:lnTo>
                      <a:lnTo>
                        <a:pt x="2046" y="709"/>
                      </a:lnTo>
                      <a:lnTo>
                        <a:pt x="2046" y="711"/>
                      </a:lnTo>
                      <a:lnTo>
                        <a:pt x="2045" y="713"/>
                      </a:lnTo>
                      <a:lnTo>
                        <a:pt x="2044" y="715"/>
                      </a:lnTo>
                      <a:lnTo>
                        <a:pt x="2044" y="719"/>
                      </a:lnTo>
                      <a:lnTo>
                        <a:pt x="2044" y="721"/>
                      </a:lnTo>
                      <a:lnTo>
                        <a:pt x="2042" y="723"/>
                      </a:lnTo>
                      <a:lnTo>
                        <a:pt x="2040" y="725"/>
                      </a:lnTo>
                      <a:lnTo>
                        <a:pt x="2038" y="727"/>
                      </a:lnTo>
                      <a:lnTo>
                        <a:pt x="2036" y="731"/>
                      </a:lnTo>
                      <a:lnTo>
                        <a:pt x="2036" y="734"/>
                      </a:lnTo>
                      <a:lnTo>
                        <a:pt x="2035" y="738"/>
                      </a:lnTo>
                      <a:lnTo>
                        <a:pt x="2033" y="741"/>
                      </a:lnTo>
                      <a:lnTo>
                        <a:pt x="2032" y="743"/>
                      </a:lnTo>
                      <a:lnTo>
                        <a:pt x="2031" y="745"/>
                      </a:lnTo>
                      <a:lnTo>
                        <a:pt x="2030" y="748"/>
                      </a:lnTo>
                      <a:lnTo>
                        <a:pt x="2029" y="750"/>
                      </a:lnTo>
                      <a:lnTo>
                        <a:pt x="2027" y="753"/>
                      </a:lnTo>
                      <a:lnTo>
                        <a:pt x="2026" y="756"/>
                      </a:lnTo>
                      <a:lnTo>
                        <a:pt x="2013" y="784"/>
                      </a:lnTo>
                      <a:lnTo>
                        <a:pt x="2009" y="795"/>
                      </a:lnTo>
                      <a:lnTo>
                        <a:pt x="2003" y="806"/>
                      </a:lnTo>
                      <a:lnTo>
                        <a:pt x="1997" y="819"/>
                      </a:lnTo>
                      <a:lnTo>
                        <a:pt x="1996" y="821"/>
                      </a:lnTo>
                      <a:lnTo>
                        <a:pt x="1994" y="822"/>
                      </a:lnTo>
                      <a:lnTo>
                        <a:pt x="1992" y="824"/>
                      </a:lnTo>
                      <a:lnTo>
                        <a:pt x="1992" y="825"/>
                      </a:lnTo>
                      <a:lnTo>
                        <a:pt x="1989" y="828"/>
                      </a:lnTo>
                      <a:lnTo>
                        <a:pt x="1987" y="830"/>
                      </a:lnTo>
                      <a:lnTo>
                        <a:pt x="1985" y="832"/>
                      </a:lnTo>
                      <a:lnTo>
                        <a:pt x="1982" y="833"/>
                      </a:lnTo>
                      <a:lnTo>
                        <a:pt x="1980" y="833"/>
                      </a:lnTo>
                      <a:lnTo>
                        <a:pt x="1979" y="833"/>
                      </a:lnTo>
                      <a:lnTo>
                        <a:pt x="1978" y="831"/>
                      </a:lnTo>
                      <a:lnTo>
                        <a:pt x="1976" y="830"/>
                      </a:lnTo>
                      <a:lnTo>
                        <a:pt x="1975" y="829"/>
                      </a:lnTo>
                      <a:lnTo>
                        <a:pt x="1974" y="826"/>
                      </a:lnTo>
                      <a:lnTo>
                        <a:pt x="1974" y="824"/>
                      </a:lnTo>
                      <a:lnTo>
                        <a:pt x="1975" y="821"/>
                      </a:lnTo>
                      <a:lnTo>
                        <a:pt x="1976" y="819"/>
                      </a:lnTo>
                      <a:lnTo>
                        <a:pt x="1977" y="817"/>
                      </a:lnTo>
                      <a:lnTo>
                        <a:pt x="1977" y="815"/>
                      </a:lnTo>
                      <a:lnTo>
                        <a:pt x="1977" y="814"/>
                      </a:lnTo>
                      <a:lnTo>
                        <a:pt x="1977" y="813"/>
                      </a:lnTo>
                      <a:lnTo>
                        <a:pt x="1977" y="812"/>
                      </a:lnTo>
                      <a:lnTo>
                        <a:pt x="1977" y="810"/>
                      </a:lnTo>
                      <a:lnTo>
                        <a:pt x="1977" y="808"/>
                      </a:lnTo>
                      <a:lnTo>
                        <a:pt x="1978" y="806"/>
                      </a:lnTo>
                      <a:lnTo>
                        <a:pt x="1978" y="803"/>
                      </a:lnTo>
                      <a:lnTo>
                        <a:pt x="1980" y="802"/>
                      </a:lnTo>
                      <a:lnTo>
                        <a:pt x="1981" y="801"/>
                      </a:lnTo>
                      <a:lnTo>
                        <a:pt x="1982" y="799"/>
                      </a:lnTo>
                      <a:lnTo>
                        <a:pt x="1983" y="797"/>
                      </a:lnTo>
                      <a:lnTo>
                        <a:pt x="1985" y="795"/>
                      </a:lnTo>
                      <a:lnTo>
                        <a:pt x="1986" y="792"/>
                      </a:lnTo>
                      <a:lnTo>
                        <a:pt x="1991" y="782"/>
                      </a:lnTo>
                      <a:lnTo>
                        <a:pt x="1994" y="771"/>
                      </a:lnTo>
                      <a:lnTo>
                        <a:pt x="1996" y="767"/>
                      </a:lnTo>
                      <a:lnTo>
                        <a:pt x="1997" y="763"/>
                      </a:lnTo>
                      <a:lnTo>
                        <a:pt x="1999" y="758"/>
                      </a:lnTo>
                      <a:lnTo>
                        <a:pt x="1999" y="756"/>
                      </a:lnTo>
                      <a:lnTo>
                        <a:pt x="2000" y="754"/>
                      </a:lnTo>
                      <a:lnTo>
                        <a:pt x="2000" y="752"/>
                      </a:lnTo>
                      <a:lnTo>
                        <a:pt x="2001" y="749"/>
                      </a:lnTo>
                      <a:lnTo>
                        <a:pt x="2002" y="747"/>
                      </a:lnTo>
                      <a:lnTo>
                        <a:pt x="2004" y="745"/>
                      </a:lnTo>
                      <a:lnTo>
                        <a:pt x="2007" y="743"/>
                      </a:lnTo>
                      <a:lnTo>
                        <a:pt x="2009" y="741"/>
                      </a:lnTo>
                      <a:lnTo>
                        <a:pt x="2009" y="738"/>
                      </a:lnTo>
                      <a:lnTo>
                        <a:pt x="2011" y="736"/>
                      </a:lnTo>
                      <a:lnTo>
                        <a:pt x="2013" y="735"/>
                      </a:lnTo>
                      <a:lnTo>
                        <a:pt x="2015" y="734"/>
                      </a:lnTo>
                      <a:lnTo>
                        <a:pt x="2022" y="727"/>
                      </a:lnTo>
                      <a:lnTo>
                        <a:pt x="2023" y="726"/>
                      </a:lnTo>
                      <a:lnTo>
                        <a:pt x="2024" y="724"/>
                      </a:lnTo>
                      <a:lnTo>
                        <a:pt x="2026" y="722"/>
                      </a:lnTo>
                      <a:lnTo>
                        <a:pt x="2029" y="721"/>
                      </a:lnTo>
                      <a:lnTo>
                        <a:pt x="2031" y="719"/>
                      </a:lnTo>
                      <a:lnTo>
                        <a:pt x="2031" y="716"/>
                      </a:lnTo>
                      <a:lnTo>
                        <a:pt x="2031" y="715"/>
                      </a:lnTo>
                      <a:lnTo>
                        <a:pt x="2031" y="715"/>
                      </a:lnTo>
                      <a:lnTo>
                        <a:pt x="2030" y="715"/>
                      </a:lnTo>
                      <a:lnTo>
                        <a:pt x="2030" y="715"/>
                      </a:lnTo>
                      <a:lnTo>
                        <a:pt x="2029" y="713"/>
                      </a:lnTo>
                      <a:lnTo>
                        <a:pt x="2030" y="711"/>
                      </a:lnTo>
                      <a:lnTo>
                        <a:pt x="2031" y="709"/>
                      </a:lnTo>
                      <a:lnTo>
                        <a:pt x="2031" y="706"/>
                      </a:lnTo>
                      <a:lnTo>
                        <a:pt x="2033" y="705"/>
                      </a:lnTo>
                      <a:lnTo>
                        <a:pt x="2035" y="704"/>
                      </a:lnTo>
                      <a:lnTo>
                        <a:pt x="2037" y="702"/>
                      </a:lnTo>
                      <a:lnTo>
                        <a:pt x="2038" y="701"/>
                      </a:lnTo>
                      <a:lnTo>
                        <a:pt x="2040" y="699"/>
                      </a:lnTo>
                      <a:lnTo>
                        <a:pt x="2042" y="698"/>
                      </a:lnTo>
                      <a:lnTo>
                        <a:pt x="2042" y="695"/>
                      </a:lnTo>
                      <a:lnTo>
                        <a:pt x="2043" y="693"/>
                      </a:lnTo>
                      <a:lnTo>
                        <a:pt x="2044" y="693"/>
                      </a:lnTo>
                      <a:close/>
                      <a:moveTo>
                        <a:pt x="975" y="687"/>
                      </a:moveTo>
                      <a:lnTo>
                        <a:pt x="975" y="688"/>
                      </a:lnTo>
                      <a:lnTo>
                        <a:pt x="976" y="688"/>
                      </a:lnTo>
                      <a:lnTo>
                        <a:pt x="976" y="689"/>
                      </a:lnTo>
                      <a:lnTo>
                        <a:pt x="977" y="690"/>
                      </a:lnTo>
                      <a:lnTo>
                        <a:pt x="977" y="691"/>
                      </a:lnTo>
                      <a:lnTo>
                        <a:pt x="977" y="692"/>
                      </a:lnTo>
                      <a:lnTo>
                        <a:pt x="976" y="693"/>
                      </a:lnTo>
                      <a:lnTo>
                        <a:pt x="974" y="693"/>
                      </a:lnTo>
                      <a:lnTo>
                        <a:pt x="973" y="693"/>
                      </a:lnTo>
                      <a:lnTo>
                        <a:pt x="973" y="692"/>
                      </a:lnTo>
                      <a:lnTo>
                        <a:pt x="972" y="691"/>
                      </a:lnTo>
                      <a:lnTo>
                        <a:pt x="972" y="690"/>
                      </a:lnTo>
                      <a:lnTo>
                        <a:pt x="973" y="689"/>
                      </a:lnTo>
                      <a:lnTo>
                        <a:pt x="973" y="688"/>
                      </a:lnTo>
                      <a:lnTo>
                        <a:pt x="974" y="688"/>
                      </a:lnTo>
                      <a:lnTo>
                        <a:pt x="974" y="687"/>
                      </a:lnTo>
                      <a:lnTo>
                        <a:pt x="975" y="687"/>
                      </a:lnTo>
                      <a:close/>
                      <a:moveTo>
                        <a:pt x="717" y="687"/>
                      </a:moveTo>
                      <a:lnTo>
                        <a:pt x="722" y="688"/>
                      </a:lnTo>
                      <a:lnTo>
                        <a:pt x="725" y="689"/>
                      </a:lnTo>
                      <a:lnTo>
                        <a:pt x="728" y="689"/>
                      </a:lnTo>
                      <a:lnTo>
                        <a:pt x="732" y="690"/>
                      </a:lnTo>
                      <a:lnTo>
                        <a:pt x="736" y="690"/>
                      </a:lnTo>
                      <a:lnTo>
                        <a:pt x="739" y="689"/>
                      </a:lnTo>
                      <a:lnTo>
                        <a:pt x="743" y="689"/>
                      </a:lnTo>
                      <a:lnTo>
                        <a:pt x="746" y="690"/>
                      </a:lnTo>
                      <a:lnTo>
                        <a:pt x="748" y="691"/>
                      </a:lnTo>
                      <a:lnTo>
                        <a:pt x="748" y="693"/>
                      </a:lnTo>
                      <a:lnTo>
                        <a:pt x="747" y="693"/>
                      </a:lnTo>
                      <a:lnTo>
                        <a:pt x="745" y="694"/>
                      </a:lnTo>
                      <a:lnTo>
                        <a:pt x="743" y="694"/>
                      </a:lnTo>
                      <a:lnTo>
                        <a:pt x="741" y="694"/>
                      </a:lnTo>
                      <a:lnTo>
                        <a:pt x="738" y="694"/>
                      </a:lnTo>
                      <a:lnTo>
                        <a:pt x="736" y="694"/>
                      </a:lnTo>
                      <a:lnTo>
                        <a:pt x="726" y="694"/>
                      </a:lnTo>
                      <a:lnTo>
                        <a:pt x="724" y="694"/>
                      </a:lnTo>
                      <a:lnTo>
                        <a:pt x="722" y="693"/>
                      </a:lnTo>
                      <a:lnTo>
                        <a:pt x="721" y="693"/>
                      </a:lnTo>
                      <a:lnTo>
                        <a:pt x="717" y="692"/>
                      </a:lnTo>
                      <a:lnTo>
                        <a:pt x="715" y="692"/>
                      </a:lnTo>
                      <a:lnTo>
                        <a:pt x="714" y="691"/>
                      </a:lnTo>
                      <a:lnTo>
                        <a:pt x="714" y="690"/>
                      </a:lnTo>
                      <a:lnTo>
                        <a:pt x="714" y="689"/>
                      </a:lnTo>
                      <a:lnTo>
                        <a:pt x="715" y="688"/>
                      </a:lnTo>
                      <a:lnTo>
                        <a:pt x="716" y="687"/>
                      </a:lnTo>
                      <a:lnTo>
                        <a:pt x="717" y="687"/>
                      </a:lnTo>
                      <a:close/>
                      <a:moveTo>
                        <a:pt x="1946" y="676"/>
                      </a:moveTo>
                      <a:lnTo>
                        <a:pt x="1946" y="676"/>
                      </a:lnTo>
                      <a:lnTo>
                        <a:pt x="1945" y="677"/>
                      </a:lnTo>
                      <a:lnTo>
                        <a:pt x="1944" y="679"/>
                      </a:lnTo>
                      <a:lnTo>
                        <a:pt x="1943" y="681"/>
                      </a:lnTo>
                      <a:lnTo>
                        <a:pt x="1942" y="684"/>
                      </a:lnTo>
                      <a:lnTo>
                        <a:pt x="1941" y="687"/>
                      </a:lnTo>
                      <a:lnTo>
                        <a:pt x="1939" y="690"/>
                      </a:lnTo>
                      <a:lnTo>
                        <a:pt x="1938" y="693"/>
                      </a:lnTo>
                      <a:lnTo>
                        <a:pt x="1938" y="697"/>
                      </a:lnTo>
                      <a:lnTo>
                        <a:pt x="1938" y="699"/>
                      </a:lnTo>
                      <a:lnTo>
                        <a:pt x="1939" y="700"/>
                      </a:lnTo>
                      <a:lnTo>
                        <a:pt x="1941" y="701"/>
                      </a:lnTo>
                      <a:lnTo>
                        <a:pt x="1943" y="702"/>
                      </a:lnTo>
                      <a:lnTo>
                        <a:pt x="1944" y="703"/>
                      </a:lnTo>
                      <a:lnTo>
                        <a:pt x="1944" y="704"/>
                      </a:lnTo>
                      <a:lnTo>
                        <a:pt x="1944" y="704"/>
                      </a:lnTo>
                      <a:lnTo>
                        <a:pt x="1944" y="703"/>
                      </a:lnTo>
                      <a:lnTo>
                        <a:pt x="1944" y="703"/>
                      </a:lnTo>
                      <a:lnTo>
                        <a:pt x="1944" y="703"/>
                      </a:lnTo>
                      <a:lnTo>
                        <a:pt x="1945" y="702"/>
                      </a:lnTo>
                      <a:lnTo>
                        <a:pt x="1945" y="701"/>
                      </a:lnTo>
                      <a:lnTo>
                        <a:pt x="1944" y="701"/>
                      </a:lnTo>
                      <a:lnTo>
                        <a:pt x="1944" y="683"/>
                      </a:lnTo>
                      <a:lnTo>
                        <a:pt x="1946" y="681"/>
                      </a:lnTo>
                      <a:lnTo>
                        <a:pt x="1946" y="679"/>
                      </a:lnTo>
                      <a:lnTo>
                        <a:pt x="1946" y="677"/>
                      </a:lnTo>
                      <a:lnTo>
                        <a:pt x="1946" y="676"/>
                      </a:lnTo>
                      <a:lnTo>
                        <a:pt x="1946" y="676"/>
                      </a:lnTo>
                      <a:close/>
                      <a:moveTo>
                        <a:pt x="1012" y="661"/>
                      </a:moveTo>
                      <a:lnTo>
                        <a:pt x="1015" y="661"/>
                      </a:lnTo>
                      <a:lnTo>
                        <a:pt x="1016" y="662"/>
                      </a:lnTo>
                      <a:lnTo>
                        <a:pt x="1017" y="665"/>
                      </a:lnTo>
                      <a:lnTo>
                        <a:pt x="1018" y="666"/>
                      </a:lnTo>
                      <a:lnTo>
                        <a:pt x="1017" y="667"/>
                      </a:lnTo>
                      <a:lnTo>
                        <a:pt x="1016" y="667"/>
                      </a:lnTo>
                      <a:lnTo>
                        <a:pt x="1014" y="667"/>
                      </a:lnTo>
                      <a:lnTo>
                        <a:pt x="1011" y="666"/>
                      </a:lnTo>
                      <a:lnTo>
                        <a:pt x="1010" y="666"/>
                      </a:lnTo>
                      <a:lnTo>
                        <a:pt x="1009" y="665"/>
                      </a:lnTo>
                      <a:lnTo>
                        <a:pt x="1008" y="664"/>
                      </a:lnTo>
                      <a:lnTo>
                        <a:pt x="1010" y="661"/>
                      </a:lnTo>
                      <a:lnTo>
                        <a:pt x="1012" y="661"/>
                      </a:lnTo>
                      <a:close/>
                      <a:moveTo>
                        <a:pt x="75" y="659"/>
                      </a:moveTo>
                      <a:lnTo>
                        <a:pt x="77" y="659"/>
                      </a:lnTo>
                      <a:lnTo>
                        <a:pt x="80" y="660"/>
                      </a:lnTo>
                      <a:lnTo>
                        <a:pt x="83" y="661"/>
                      </a:lnTo>
                      <a:lnTo>
                        <a:pt x="86" y="661"/>
                      </a:lnTo>
                      <a:lnTo>
                        <a:pt x="86" y="665"/>
                      </a:lnTo>
                      <a:lnTo>
                        <a:pt x="88" y="667"/>
                      </a:lnTo>
                      <a:lnTo>
                        <a:pt x="89" y="669"/>
                      </a:lnTo>
                      <a:lnTo>
                        <a:pt x="90" y="670"/>
                      </a:lnTo>
                      <a:lnTo>
                        <a:pt x="91" y="672"/>
                      </a:lnTo>
                      <a:lnTo>
                        <a:pt x="89" y="673"/>
                      </a:lnTo>
                      <a:lnTo>
                        <a:pt x="88" y="675"/>
                      </a:lnTo>
                      <a:lnTo>
                        <a:pt x="86" y="673"/>
                      </a:lnTo>
                      <a:lnTo>
                        <a:pt x="83" y="673"/>
                      </a:lnTo>
                      <a:lnTo>
                        <a:pt x="81" y="672"/>
                      </a:lnTo>
                      <a:lnTo>
                        <a:pt x="79" y="670"/>
                      </a:lnTo>
                      <a:lnTo>
                        <a:pt x="78" y="669"/>
                      </a:lnTo>
                      <a:lnTo>
                        <a:pt x="76" y="667"/>
                      </a:lnTo>
                      <a:lnTo>
                        <a:pt x="75" y="665"/>
                      </a:lnTo>
                      <a:lnTo>
                        <a:pt x="73" y="662"/>
                      </a:lnTo>
                      <a:lnTo>
                        <a:pt x="73" y="660"/>
                      </a:lnTo>
                      <a:lnTo>
                        <a:pt x="75" y="659"/>
                      </a:lnTo>
                      <a:close/>
                      <a:moveTo>
                        <a:pt x="50" y="647"/>
                      </a:moveTo>
                      <a:lnTo>
                        <a:pt x="51" y="648"/>
                      </a:lnTo>
                      <a:lnTo>
                        <a:pt x="55" y="649"/>
                      </a:lnTo>
                      <a:lnTo>
                        <a:pt x="57" y="652"/>
                      </a:lnTo>
                      <a:lnTo>
                        <a:pt x="58" y="655"/>
                      </a:lnTo>
                      <a:lnTo>
                        <a:pt x="59" y="657"/>
                      </a:lnTo>
                      <a:lnTo>
                        <a:pt x="60" y="658"/>
                      </a:lnTo>
                      <a:lnTo>
                        <a:pt x="61" y="659"/>
                      </a:lnTo>
                      <a:lnTo>
                        <a:pt x="61" y="660"/>
                      </a:lnTo>
                      <a:lnTo>
                        <a:pt x="61" y="662"/>
                      </a:lnTo>
                      <a:lnTo>
                        <a:pt x="60" y="665"/>
                      </a:lnTo>
                      <a:lnTo>
                        <a:pt x="59" y="666"/>
                      </a:lnTo>
                      <a:lnTo>
                        <a:pt x="58" y="666"/>
                      </a:lnTo>
                      <a:lnTo>
                        <a:pt x="56" y="665"/>
                      </a:lnTo>
                      <a:lnTo>
                        <a:pt x="54" y="665"/>
                      </a:lnTo>
                      <a:lnTo>
                        <a:pt x="51" y="662"/>
                      </a:lnTo>
                      <a:lnTo>
                        <a:pt x="50" y="660"/>
                      </a:lnTo>
                      <a:lnTo>
                        <a:pt x="48" y="657"/>
                      </a:lnTo>
                      <a:lnTo>
                        <a:pt x="48" y="654"/>
                      </a:lnTo>
                      <a:lnTo>
                        <a:pt x="47" y="651"/>
                      </a:lnTo>
                      <a:lnTo>
                        <a:pt x="48" y="649"/>
                      </a:lnTo>
                      <a:lnTo>
                        <a:pt x="48" y="648"/>
                      </a:lnTo>
                      <a:lnTo>
                        <a:pt x="50" y="647"/>
                      </a:lnTo>
                      <a:close/>
                      <a:moveTo>
                        <a:pt x="997" y="640"/>
                      </a:moveTo>
                      <a:lnTo>
                        <a:pt x="997" y="640"/>
                      </a:lnTo>
                      <a:lnTo>
                        <a:pt x="997" y="641"/>
                      </a:lnTo>
                      <a:lnTo>
                        <a:pt x="997" y="644"/>
                      </a:lnTo>
                      <a:lnTo>
                        <a:pt x="996" y="645"/>
                      </a:lnTo>
                      <a:lnTo>
                        <a:pt x="995" y="646"/>
                      </a:lnTo>
                      <a:lnTo>
                        <a:pt x="993" y="647"/>
                      </a:lnTo>
                      <a:lnTo>
                        <a:pt x="992" y="646"/>
                      </a:lnTo>
                      <a:lnTo>
                        <a:pt x="992" y="645"/>
                      </a:lnTo>
                      <a:lnTo>
                        <a:pt x="992" y="643"/>
                      </a:lnTo>
                      <a:lnTo>
                        <a:pt x="994" y="641"/>
                      </a:lnTo>
                      <a:lnTo>
                        <a:pt x="995" y="640"/>
                      </a:lnTo>
                      <a:lnTo>
                        <a:pt x="997" y="640"/>
                      </a:lnTo>
                      <a:close/>
                      <a:moveTo>
                        <a:pt x="866" y="633"/>
                      </a:moveTo>
                      <a:lnTo>
                        <a:pt x="867" y="633"/>
                      </a:lnTo>
                      <a:lnTo>
                        <a:pt x="868" y="634"/>
                      </a:lnTo>
                      <a:lnTo>
                        <a:pt x="869" y="635"/>
                      </a:lnTo>
                      <a:lnTo>
                        <a:pt x="870" y="636"/>
                      </a:lnTo>
                      <a:lnTo>
                        <a:pt x="872" y="637"/>
                      </a:lnTo>
                      <a:lnTo>
                        <a:pt x="874" y="637"/>
                      </a:lnTo>
                      <a:lnTo>
                        <a:pt x="875" y="639"/>
                      </a:lnTo>
                      <a:lnTo>
                        <a:pt x="875" y="640"/>
                      </a:lnTo>
                      <a:lnTo>
                        <a:pt x="876" y="643"/>
                      </a:lnTo>
                      <a:lnTo>
                        <a:pt x="878" y="644"/>
                      </a:lnTo>
                      <a:lnTo>
                        <a:pt x="880" y="644"/>
                      </a:lnTo>
                      <a:lnTo>
                        <a:pt x="888" y="644"/>
                      </a:lnTo>
                      <a:lnTo>
                        <a:pt x="890" y="645"/>
                      </a:lnTo>
                      <a:lnTo>
                        <a:pt x="891" y="646"/>
                      </a:lnTo>
                      <a:lnTo>
                        <a:pt x="890" y="647"/>
                      </a:lnTo>
                      <a:lnTo>
                        <a:pt x="889" y="648"/>
                      </a:lnTo>
                      <a:lnTo>
                        <a:pt x="887" y="649"/>
                      </a:lnTo>
                      <a:lnTo>
                        <a:pt x="885" y="650"/>
                      </a:lnTo>
                      <a:lnTo>
                        <a:pt x="883" y="651"/>
                      </a:lnTo>
                      <a:lnTo>
                        <a:pt x="881" y="652"/>
                      </a:lnTo>
                      <a:lnTo>
                        <a:pt x="880" y="654"/>
                      </a:lnTo>
                      <a:lnTo>
                        <a:pt x="874" y="655"/>
                      </a:lnTo>
                      <a:lnTo>
                        <a:pt x="867" y="657"/>
                      </a:lnTo>
                      <a:lnTo>
                        <a:pt x="861" y="658"/>
                      </a:lnTo>
                      <a:lnTo>
                        <a:pt x="858" y="658"/>
                      </a:lnTo>
                      <a:lnTo>
                        <a:pt x="856" y="658"/>
                      </a:lnTo>
                      <a:lnTo>
                        <a:pt x="854" y="658"/>
                      </a:lnTo>
                      <a:lnTo>
                        <a:pt x="852" y="660"/>
                      </a:lnTo>
                      <a:lnTo>
                        <a:pt x="851" y="661"/>
                      </a:lnTo>
                      <a:lnTo>
                        <a:pt x="851" y="662"/>
                      </a:lnTo>
                      <a:lnTo>
                        <a:pt x="851" y="664"/>
                      </a:lnTo>
                      <a:lnTo>
                        <a:pt x="850" y="664"/>
                      </a:lnTo>
                      <a:lnTo>
                        <a:pt x="847" y="665"/>
                      </a:lnTo>
                      <a:lnTo>
                        <a:pt x="845" y="667"/>
                      </a:lnTo>
                      <a:lnTo>
                        <a:pt x="844" y="668"/>
                      </a:lnTo>
                      <a:lnTo>
                        <a:pt x="843" y="670"/>
                      </a:lnTo>
                      <a:lnTo>
                        <a:pt x="842" y="672"/>
                      </a:lnTo>
                      <a:lnTo>
                        <a:pt x="841" y="673"/>
                      </a:lnTo>
                      <a:lnTo>
                        <a:pt x="839" y="675"/>
                      </a:lnTo>
                      <a:lnTo>
                        <a:pt x="836" y="676"/>
                      </a:lnTo>
                      <a:lnTo>
                        <a:pt x="831" y="676"/>
                      </a:lnTo>
                      <a:lnTo>
                        <a:pt x="824" y="676"/>
                      </a:lnTo>
                      <a:lnTo>
                        <a:pt x="818" y="678"/>
                      </a:lnTo>
                      <a:lnTo>
                        <a:pt x="807" y="683"/>
                      </a:lnTo>
                      <a:lnTo>
                        <a:pt x="796" y="684"/>
                      </a:lnTo>
                      <a:lnTo>
                        <a:pt x="783" y="684"/>
                      </a:lnTo>
                      <a:lnTo>
                        <a:pt x="781" y="684"/>
                      </a:lnTo>
                      <a:lnTo>
                        <a:pt x="780" y="683"/>
                      </a:lnTo>
                      <a:lnTo>
                        <a:pt x="780" y="682"/>
                      </a:lnTo>
                      <a:lnTo>
                        <a:pt x="781" y="681"/>
                      </a:lnTo>
                      <a:lnTo>
                        <a:pt x="782" y="680"/>
                      </a:lnTo>
                      <a:lnTo>
                        <a:pt x="785" y="679"/>
                      </a:lnTo>
                      <a:lnTo>
                        <a:pt x="787" y="678"/>
                      </a:lnTo>
                      <a:lnTo>
                        <a:pt x="789" y="678"/>
                      </a:lnTo>
                      <a:lnTo>
                        <a:pt x="792" y="678"/>
                      </a:lnTo>
                      <a:lnTo>
                        <a:pt x="795" y="678"/>
                      </a:lnTo>
                      <a:lnTo>
                        <a:pt x="797" y="678"/>
                      </a:lnTo>
                      <a:lnTo>
                        <a:pt x="798" y="676"/>
                      </a:lnTo>
                      <a:lnTo>
                        <a:pt x="799" y="675"/>
                      </a:lnTo>
                      <a:lnTo>
                        <a:pt x="801" y="672"/>
                      </a:lnTo>
                      <a:lnTo>
                        <a:pt x="804" y="671"/>
                      </a:lnTo>
                      <a:lnTo>
                        <a:pt x="807" y="670"/>
                      </a:lnTo>
                      <a:lnTo>
                        <a:pt x="809" y="670"/>
                      </a:lnTo>
                      <a:lnTo>
                        <a:pt x="811" y="669"/>
                      </a:lnTo>
                      <a:lnTo>
                        <a:pt x="813" y="669"/>
                      </a:lnTo>
                      <a:lnTo>
                        <a:pt x="814" y="668"/>
                      </a:lnTo>
                      <a:lnTo>
                        <a:pt x="815" y="667"/>
                      </a:lnTo>
                      <a:lnTo>
                        <a:pt x="813" y="662"/>
                      </a:lnTo>
                      <a:lnTo>
                        <a:pt x="811" y="659"/>
                      </a:lnTo>
                      <a:lnTo>
                        <a:pt x="809" y="656"/>
                      </a:lnTo>
                      <a:lnTo>
                        <a:pt x="808" y="654"/>
                      </a:lnTo>
                      <a:lnTo>
                        <a:pt x="808" y="651"/>
                      </a:lnTo>
                      <a:lnTo>
                        <a:pt x="808" y="649"/>
                      </a:lnTo>
                      <a:lnTo>
                        <a:pt x="809" y="646"/>
                      </a:lnTo>
                      <a:lnTo>
                        <a:pt x="809" y="644"/>
                      </a:lnTo>
                      <a:lnTo>
                        <a:pt x="809" y="641"/>
                      </a:lnTo>
                      <a:lnTo>
                        <a:pt x="812" y="641"/>
                      </a:lnTo>
                      <a:lnTo>
                        <a:pt x="815" y="641"/>
                      </a:lnTo>
                      <a:lnTo>
                        <a:pt x="818" y="640"/>
                      </a:lnTo>
                      <a:lnTo>
                        <a:pt x="820" y="640"/>
                      </a:lnTo>
                      <a:lnTo>
                        <a:pt x="822" y="639"/>
                      </a:lnTo>
                      <a:lnTo>
                        <a:pt x="825" y="640"/>
                      </a:lnTo>
                      <a:lnTo>
                        <a:pt x="829" y="640"/>
                      </a:lnTo>
                      <a:lnTo>
                        <a:pt x="832" y="640"/>
                      </a:lnTo>
                      <a:lnTo>
                        <a:pt x="834" y="639"/>
                      </a:lnTo>
                      <a:lnTo>
                        <a:pt x="845" y="638"/>
                      </a:lnTo>
                      <a:lnTo>
                        <a:pt x="855" y="636"/>
                      </a:lnTo>
                      <a:lnTo>
                        <a:pt x="865" y="633"/>
                      </a:lnTo>
                      <a:lnTo>
                        <a:pt x="866" y="633"/>
                      </a:lnTo>
                      <a:close/>
                      <a:moveTo>
                        <a:pt x="1533" y="625"/>
                      </a:moveTo>
                      <a:lnTo>
                        <a:pt x="1534" y="626"/>
                      </a:lnTo>
                      <a:lnTo>
                        <a:pt x="1535" y="627"/>
                      </a:lnTo>
                      <a:lnTo>
                        <a:pt x="1535" y="628"/>
                      </a:lnTo>
                      <a:lnTo>
                        <a:pt x="1535" y="630"/>
                      </a:lnTo>
                      <a:lnTo>
                        <a:pt x="1535" y="633"/>
                      </a:lnTo>
                      <a:lnTo>
                        <a:pt x="1534" y="635"/>
                      </a:lnTo>
                      <a:lnTo>
                        <a:pt x="1533" y="637"/>
                      </a:lnTo>
                      <a:lnTo>
                        <a:pt x="1532" y="638"/>
                      </a:lnTo>
                      <a:lnTo>
                        <a:pt x="1531" y="638"/>
                      </a:lnTo>
                      <a:lnTo>
                        <a:pt x="1530" y="636"/>
                      </a:lnTo>
                      <a:lnTo>
                        <a:pt x="1530" y="635"/>
                      </a:lnTo>
                      <a:lnTo>
                        <a:pt x="1530" y="632"/>
                      </a:lnTo>
                      <a:lnTo>
                        <a:pt x="1530" y="629"/>
                      </a:lnTo>
                      <a:lnTo>
                        <a:pt x="1531" y="627"/>
                      </a:lnTo>
                      <a:lnTo>
                        <a:pt x="1532" y="626"/>
                      </a:lnTo>
                      <a:lnTo>
                        <a:pt x="1533" y="625"/>
                      </a:lnTo>
                      <a:close/>
                      <a:moveTo>
                        <a:pt x="790" y="624"/>
                      </a:moveTo>
                      <a:lnTo>
                        <a:pt x="792" y="624"/>
                      </a:lnTo>
                      <a:lnTo>
                        <a:pt x="793" y="625"/>
                      </a:lnTo>
                      <a:lnTo>
                        <a:pt x="793" y="625"/>
                      </a:lnTo>
                      <a:lnTo>
                        <a:pt x="793" y="626"/>
                      </a:lnTo>
                      <a:lnTo>
                        <a:pt x="793" y="628"/>
                      </a:lnTo>
                      <a:lnTo>
                        <a:pt x="792" y="629"/>
                      </a:lnTo>
                      <a:lnTo>
                        <a:pt x="791" y="630"/>
                      </a:lnTo>
                      <a:lnTo>
                        <a:pt x="790" y="629"/>
                      </a:lnTo>
                      <a:lnTo>
                        <a:pt x="789" y="628"/>
                      </a:lnTo>
                      <a:lnTo>
                        <a:pt x="788" y="626"/>
                      </a:lnTo>
                      <a:lnTo>
                        <a:pt x="789" y="625"/>
                      </a:lnTo>
                      <a:lnTo>
                        <a:pt x="789" y="624"/>
                      </a:lnTo>
                      <a:lnTo>
                        <a:pt x="790" y="624"/>
                      </a:lnTo>
                      <a:close/>
                      <a:moveTo>
                        <a:pt x="945" y="623"/>
                      </a:moveTo>
                      <a:lnTo>
                        <a:pt x="949" y="623"/>
                      </a:lnTo>
                      <a:lnTo>
                        <a:pt x="951" y="624"/>
                      </a:lnTo>
                      <a:lnTo>
                        <a:pt x="952" y="626"/>
                      </a:lnTo>
                      <a:lnTo>
                        <a:pt x="953" y="628"/>
                      </a:lnTo>
                      <a:lnTo>
                        <a:pt x="951" y="630"/>
                      </a:lnTo>
                      <a:lnTo>
                        <a:pt x="945" y="633"/>
                      </a:lnTo>
                      <a:lnTo>
                        <a:pt x="939" y="635"/>
                      </a:lnTo>
                      <a:lnTo>
                        <a:pt x="932" y="635"/>
                      </a:lnTo>
                      <a:lnTo>
                        <a:pt x="927" y="633"/>
                      </a:lnTo>
                      <a:lnTo>
                        <a:pt x="924" y="628"/>
                      </a:lnTo>
                      <a:lnTo>
                        <a:pt x="926" y="627"/>
                      </a:lnTo>
                      <a:lnTo>
                        <a:pt x="926" y="626"/>
                      </a:lnTo>
                      <a:lnTo>
                        <a:pt x="927" y="626"/>
                      </a:lnTo>
                      <a:lnTo>
                        <a:pt x="928" y="626"/>
                      </a:lnTo>
                      <a:lnTo>
                        <a:pt x="929" y="627"/>
                      </a:lnTo>
                      <a:lnTo>
                        <a:pt x="930" y="628"/>
                      </a:lnTo>
                      <a:lnTo>
                        <a:pt x="932" y="628"/>
                      </a:lnTo>
                      <a:lnTo>
                        <a:pt x="935" y="626"/>
                      </a:lnTo>
                      <a:lnTo>
                        <a:pt x="938" y="624"/>
                      </a:lnTo>
                      <a:lnTo>
                        <a:pt x="940" y="623"/>
                      </a:lnTo>
                      <a:lnTo>
                        <a:pt x="943" y="623"/>
                      </a:lnTo>
                      <a:lnTo>
                        <a:pt x="945" y="623"/>
                      </a:lnTo>
                      <a:close/>
                      <a:moveTo>
                        <a:pt x="1991" y="617"/>
                      </a:moveTo>
                      <a:lnTo>
                        <a:pt x="1990" y="618"/>
                      </a:lnTo>
                      <a:lnTo>
                        <a:pt x="1987" y="618"/>
                      </a:lnTo>
                      <a:lnTo>
                        <a:pt x="1983" y="618"/>
                      </a:lnTo>
                      <a:lnTo>
                        <a:pt x="1981" y="621"/>
                      </a:lnTo>
                      <a:lnTo>
                        <a:pt x="1979" y="621"/>
                      </a:lnTo>
                      <a:lnTo>
                        <a:pt x="1978" y="622"/>
                      </a:lnTo>
                      <a:lnTo>
                        <a:pt x="1977" y="623"/>
                      </a:lnTo>
                      <a:lnTo>
                        <a:pt x="1976" y="624"/>
                      </a:lnTo>
                      <a:lnTo>
                        <a:pt x="1975" y="627"/>
                      </a:lnTo>
                      <a:lnTo>
                        <a:pt x="1972" y="632"/>
                      </a:lnTo>
                      <a:lnTo>
                        <a:pt x="1970" y="637"/>
                      </a:lnTo>
                      <a:lnTo>
                        <a:pt x="1968" y="643"/>
                      </a:lnTo>
                      <a:lnTo>
                        <a:pt x="1968" y="646"/>
                      </a:lnTo>
                      <a:lnTo>
                        <a:pt x="1970" y="646"/>
                      </a:lnTo>
                      <a:lnTo>
                        <a:pt x="1972" y="646"/>
                      </a:lnTo>
                      <a:lnTo>
                        <a:pt x="1975" y="644"/>
                      </a:lnTo>
                      <a:lnTo>
                        <a:pt x="1977" y="643"/>
                      </a:lnTo>
                      <a:lnTo>
                        <a:pt x="1978" y="641"/>
                      </a:lnTo>
                      <a:lnTo>
                        <a:pt x="1979" y="641"/>
                      </a:lnTo>
                      <a:lnTo>
                        <a:pt x="1979" y="639"/>
                      </a:lnTo>
                      <a:lnTo>
                        <a:pt x="1981" y="638"/>
                      </a:lnTo>
                      <a:lnTo>
                        <a:pt x="1981" y="637"/>
                      </a:lnTo>
                      <a:lnTo>
                        <a:pt x="1982" y="636"/>
                      </a:lnTo>
                      <a:lnTo>
                        <a:pt x="1983" y="636"/>
                      </a:lnTo>
                      <a:lnTo>
                        <a:pt x="1986" y="633"/>
                      </a:lnTo>
                      <a:lnTo>
                        <a:pt x="1988" y="628"/>
                      </a:lnTo>
                      <a:lnTo>
                        <a:pt x="1990" y="625"/>
                      </a:lnTo>
                      <a:lnTo>
                        <a:pt x="1990" y="623"/>
                      </a:lnTo>
                      <a:lnTo>
                        <a:pt x="1991" y="622"/>
                      </a:lnTo>
                      <a:lnTo>
                        <a:pt x="1991" y="621"/>
                      </a:lnTo>
                      <a:lnTo>
                        <a:pt x="1991" y="618"/>
                      </a:lnTo>
                      <a:lnTo>
                        <a:pt x="1991" y="618"/>
                      </a:lnTo>
                      <a:lnTo>
                        <a:pt x="1991" y="617"/>
                      </a:lnTo>
                      <a:close/>
                      <a:moveTo>
                        <a:pt x="659" y="613"/>
                      </a:moveTo>
                      <a:lnTo>
                        <a:pt x="661" y="613"/>
                      </a:lnTo>
                      <a:lnTo>
                        <a:pt x="663" y="613"/>
                      </a:lnTo>
                      <a:lnTo>
                        <a:pt x="667" y="613"/>
                      </a:lnTo>
                      <a:lnTo>
                        <a:pt x="668" y="615"/>
                      </a:lnTo>
                      <a:lnTo>
                        <a:pt x="670" y="615"/>
                      </a:lnTo>
                      <a:lnTo>
                        <a:pt x="672" y="616"/>
                      </a:lnTo>
                      <a:lnTo>
                        <a:pt x="675" y="616"/>
                      </a:lnTo>
                      <a:lnTo>
                        <a:pt x="677" y="616"/>
                      </a:lnTo>
                      <a:lnTo>
                        <a:pt x="679" y="617"/>
                      </a:lnTo>
                      <a:lnTo>
                        <a:pt x="689" y="618"/>
                      </a:lnTo>
                      <a:lnTo>
                        <a:pt x="698" y="622"/>
                      </a:lnTo>
                      <a:lnTo>
                        <a:pt x="700" y="623"/>
                      </a:lnTo>
                      <a:lnTo>
                        <a:pt x="703" y="623"/>
                      </a:lnTo>
                      <a:lnTo>
                        <a:pt x="705" y="623"/>
                      </a:lnTo>
                      <a:lnTo>
                        <a:pt x="709" y="623"/>
                      </a:lnTo>
                      <a:lnTo>
                        <a:pt x="713" y="624"/>
                      </a:lnTo>
                      <a:lnTo>
                        <a:pt x="715" y="625"/>
                      </a:lnTo>
                      <a:lnTo>
                        <a:pt x="717" y="627"/>
                      </a:lnTo>
                      <a:lnTo>
                        <a:pt x="720" y="629"/>
                      </a:lnTo>
                      <a:lnTo>
                        <a:pt x="723" y="630"/>
                      </a:lnTo>
                      <a:lnTo>
                        <a:pt x="726" y="630"/>
                      </a:lnTo>
                      <a:lnTo>
                        <a:pt x="731" y="633"/>
                      </a:lnTo>
                      <a:lnTo>
                        <a:pt x="735" y="633"/>
                      </a:lnTo>
                      <a:lnTo>
                        <a:pt x="739" y="633"/>
                      </a:lnTo>
                      <a:lnTo>
                        <a:pt x="747" y="636"/>
                      </a:lnTo>
                      <a:lnTo>
                        <a:pt x="755" y="637"/>
                      </a:lnTo>
                      <a:lnTo>
                        <a:pt x="761" y="638"/>
                      </a:lnTo>
                      <a:lnTo>
                        <a:pt x="767" y="641"/>
                      </a:lnTo>
                      <a:lnTo>
                        <a:pt x="774" y="643"/>
                      </a:lnTo>
                      <a:lnTo>
                        <a:pt x="779" y="643"/>
                      </a:lnTo>
                      <a:lnTo>
                        <a:pt x="782" y="644"/>
                      </a:lnTo>
                      <a:lnTo>
                        <a:pt x="783" y="646"/>
                      </a:lnTo>
                      <a:lnTo>
                        <a:pt x="783" y="647"/>
                      </a:lnTo>
                      <a:lnTo>
                        <a:pt x="782" y="649"/>
                      </a:lnTo>
                      <a:lnTo>
                        <a:pt x="779" y="651"/>
                      </a:lnTo>
                      <a:lnTo>
                        <a:pt x="770" y="656"/>
                      </a:lnTo>
                      <a:lnTo>
                        <a:pt x="760" y="659"/>
                      </a:lnTo>
                      <a:lnTo>
                        <a:pt x="749" y="661"/>
                      </a:lnTo>
                      <a:lnTo>
                        <a:pt x="739" y="661"/>
                      </a:lnTo>
                      <a:lnTo>
                        <a:pt x="736" y="660"/>
                      </a:lnTo>
                      <a:lnTo>
                        <a:pt x="734" y="659"/>
                      </a:lnTo>
                      <a:lnTo>
                        <a:pt x="732" y="658"/>
                      </a:lnTo>
                      <a:lnTo>
                        <a:pt x="730" y="658"/>
                      </a:lnTo>
                      <a:lnTo>
                        <a:pt x="728" y="659"/>
                      </a:lnTo>
                      <a:lnTo>
                        <a:pt x="726" y="661"/>
                      </a:lnTo>
                      <a:lnTo>
                        <a:pt x="725" y="664"/>
                      </a:lnTo>
                      <a:lnTo>
                        <a:pt x="723" y="666"/>
                      </a:lnTo>
                      <a:lnTo>
                        <a:pt x="721" y="667"/>
                      </a:lnTo>
                      <a:lnTo>
                        <a:pt x="719" y="668"/>
                      </a:lnTo>
                      <a:lnTo>
                        <a:pt x="715" y="668"/>
                      </a:lnTo>
                      <a:lnTo>
                        <a:pt x="715" y="666"/>
                      </a:lnTo>
                      <a:lnTo>
                        <a:pt x="715" y="662"/>
                      </a:lnTo>
                      <a:lnTo>
                        <a:pt x="714" y="659"/>
                      </a:lnTo>
                      <a:lnTo>
                        <a:pt x="713" y="656"/>
                      </a:lnTo>
                      <a:lnTo>
                        <a:pt x="712" y="654"/>
                      </a:lnTo>
                      <a:lnTo>
                        <a:pt x="711" y="651"/>
                      </a:lnTo>
                      <a:lnTo>
                        <a:pt x="709" y="650"/>
                      </a:lnTo>
                      <a:lnTo>
                        <a:pt x="706" y="650"/>
                      </a:lnTo>
                      <a:lnTo>
                        <a:pt x="703" y="649"/>
                      </a:lnTo>
                      <a:lnTo>
                        <a:pt x="701" y="649"/>
                      </a:lnTo>
                      <a:lnTo>
                        <a:pt x="700" y="649"/>
                      </a:lnTo>
                      <a:lnTo>
                        <a:pt x="693" y="644"/>
                      </a:lnTo>
                      <a:lnTo>
                        <a:pt x="687" y="639"/>
                      </a:lnTo>
                      <a:lnTo>
                        <a:pt x="679" y="636"/>
                      </a:lnTo>
                      <a:lnTo>
                        <a:pt x="678" y="635"/>
                      </a:lnTo>
                      <a:lnTo>
                        <a:pt x="677" y="636"/>
                      </a:lnTo>
                      <a:lnTo>
                        <a:pt x="675" y="637"/>
                      </a:lnTo>
                      <a:lnTo>
                        <a:pt x="673" y="638"/>
                      </a:lnTo>
                      <a:lnTo>
                        <a:pt x="672" y="639"/>
                      </a:lnTo>
                      <a:lnTo>
                        <a:pt x="670" y="640"/>
                      </a:lnTo>
                      <a:lnTo>
                        <a:pt x="668" y="641"/>
                      </a:lnTo>
                      <a:lnTo>
                        <a:pt x="666" y="641"/>
                      </a:lnTo>
                      <a:lnTo>
                        <a:pt x="663" y="640"/>
                      </a:lnTo>
                      <a:lnTo>
                        <a:pt x="662" y="639"/>
                      </a:lnTo>
                      <a:lnTo>
                        <a:pt x="659" y="638"/>
                      </a:lnTo>
                      <a:lnTo>
                        <a:pt x="657" y="637"/>
                      </a:lnTo>
                      <a:lnTo>
                        <a:pt x="655" y="638"/>
                      </a:lnTo>
                      <a:lnTo>
                        <a:pt x="652" y="639"/>
                      </a:lnTo>
                      <a:lnTo>
                        <a:pt x="650" y="640"/>
                      </a:lnTo>
                      <a:lnTo>
                        <a:pt x="647" y="640"/>
                      </a:lnTo>
                      <a:lnTo>
                        <a:pt x="644" y="640"/>
                      </a:lnTo>
                      <a:lnTo>
                        <a:pt x="643" y="638"/>
                      </a:lnTo>
                      <a:lnTo>
                        <a:pt x="640" y="637"/>
                      </a:lnTo>
                      <a:lnTo>
                        <a:pt x="638" y="636"/>
                      </a:lnTo>
                      <a:lnTo>
                        <a:pt x="635" y="636"/>
                      </a:lnTo>
                      <a:lnTo>
                        <a:pt x="632" y="636"/>
                      </a:lnTo>
                      <a:lnTo>
                        <a:pt x="629" y="636"/>
                      </a:lnTo>
                      <a:lnTo>
                        <a:pt x="626" y="636"/>
                      </a:lnTo>
                      <a:lnTo>
                        <a:pt x="624" y="638"/>
                      </a:lnTo>
                      <a:lnTo>
                        <a:pt x="622" y="640"/>
                      </a:lnTo>
                      <a:lnTo>
                        <a:pt x="621" y="641"/>
                      </a:lnTo>
                      <a:lnTo>
                        <a:pt x="619" y="643"/>
                      </a:lnTo>
                      <a:lnTo>
                        <a:pt x="617" y="644"/>
                      </a:lnTo>
                      <a:lnTo>
                        <a:pt x="615" y="644"/>
                      </a:lnTo>
                      <a:lnTo>
                        <a:pt x="613" y="644"/>
                      </a:lnTo>
                      <a:lnTo>
                        <a:pt x="611" y="645"/>
                      </a:lnTo>
                      <a:lnTo>
                        <a:pt x="603" y="650"/>
                      </a:lnTo>
                      <a:lnTo>
                        <a:pt x="591" y="651"/>
                      </a:lnTo>
                      <a:lnTo>
                        <a:pt x="589" y="651"/>
                      </a:lnTo>
                      <a:lnTo>
                        <a:pt x="586" y="650"/>
                      </a:lnTo>
                      <a:lnTo>
                        <a:pt x="585" y="649"/>
                      </a:lnTo>
                      <a:lnTo>
                        <a:pt x="584" y="648"/>
                      </a:lnTo>
                      <a:lnTo>
                        <a:pt x="584" y="647"/>
                      </a:lnTo>
                      <a:lnTo>
                        <a:pt x="584" y="645"/>
                      </a:lnTo>
                      <a:lnTo>
                        <a:pt x="586" y="644"/>
                      </a:lnTo>
                      <a:lnTo>
                        <a:pt x="588" y="643"/>
                      </a:lnTo>
                      <a:lnTo>
                        <a:pt x="590" y="643"/>
                      </a:lnTo>
                      <a:lnTo>
                        <a:pt x="592" y="641"/>
                      </a:lnTo>
                      <a:lnTo>
                        <a:pt x="594" y="641"/>
                      </a:lnTo>
                      <a:lnTo>
                        <a:pt x="595" y="640"/>
                      </a:lnTo>
                      <a:lnTo>
                        <a:pt x="600" y="637"/>
                      </a:lnTo>
                      <a:lnTo>
                        <a:pt x="603" y="633"/>
                      </a:lnTo>
                      <a:lnTo>
                        <a:pt x="606" y="628"/>
                      </a:lnTo>
                      <a:lnTo>
                        <a:pt x="610" y="626"/>
                      </a:lnTo>
                      <a:lnTo>
                        <a:pt x="615" y="626"/>
                      </a:lnTo>
                      <a:lnTo>
                        <a:pt x="622" y="627"/>
                      </a:lnTo>
                      <a:lnTo>
                        <a:pt x="628" y="628"/>
                      </a:lnTo>
                      <a:lnTo>
                        <a:pt x="635" y="629"/>
                      </a:lnTo>
                      <a:lnTo>
                        <a:pt x="640" y="629"/>
                      </a:lnTo>
                      <a:lnTo>
                        <a:pt x="644" y="626"/>
                      </a:lnTo>
                      <a:lnTo>
                        <a:pt x="648" y="623"/>
                      </a:lnTo>
                      <a:lnTo>
                        <a:pt x="651" y="619"/>
                      </a:lnTo>
                      <a:lnTo>
                        <a:pt x="655" y="616"/>
                      </a:lnTo>
                      <a:lnTo>
                        <a:pt x="659" y="613"/>
                      </a:lnTo>
                      <a:close/>
                      <a:moveTo>
                        <a:pt x="626" y="606"/>
                      </a:moveTo>
                      <a:lnTo>
                        <a:pt x="627" y="606"/>
                      </a:lnTo>
                      <a:lnTo>
                        <a:pt x="628" y="607"/>
                      </a:lnTo>
                      <a:lnTo>
                        <a:pt x="628" y="610"/>
                      </a:lnTo>
                      <a:lnTo>
                        <a:pt x="628" y="611"/>
                      </a:lnTo>
                      <a:lnTo>
                        <a:pt x="627" y="611"/>
                      </a:lnTo>
                      <a:lnTo>
                        <a:pt x="626" y="611"/>
                      </a:lnTo>
                      <a:lnTo>
                        <a:pt x="625" y="610"/>
                      </a:lnTo>
                      <a:lnTo>
                        <a:pt x="624" y="610"/>
                      </a:lnTo>
                      <a:lnTo>
                        <a:pt x="623" y="610"/>
                      </a:lnTo>
                      <a:lnTo>
                        <a:pt x="622" y="608"/>
                      </a:lnTo>
                      <a:lnTo>
                        <a:pt x="622" y="608"/>
                      </a:lnTo>
                      <a:lnTo>
                        <a:pt x="623" y="607"/>
                      </a:lnTo>
                      <a:lnTo>
                        <a:pt x="624" y="607"/>
                      </a:lnTo>
                      <a:lnTo>
                        <a:pt x="626" y="606"/>
                      </a:lnTo>
                      <a:close/>
                      <a:moveTo>
                        <a:pt x="828" y="605"/>
                      </a:moveTo>
                      <a:lnTo>
                        <a:pt x="829" y="605"/>
                      </a:lnTo>
                      <a:lnTo>
                        <a:pt x="830" y="606"/>
                      </a:lnTo>
                      <a:lnTo>
                        <a:pt x="831" y="607"/>
                      </a:lnTo>
                      <a:lnTo>
                        <a:pt x="830" y="610"/>
                      </a:lnTo>
                      <a:lnTo>
                        <a:pt x="830" y="611"/>
                      </a:lnTo>
                      <a:lnTo>
                        <a:pt x="829" y="612"/>
                      </a:lnTo>
                      <a:lnTo>
                        <a:pt x="828" y="612"/>
                      </a:lnTo>
                      <a:lnTo>
                        <a:pt x="826" y="612"/>
                      </a:lnTo>
                      <a:lnTo>
                        <a:pt x="825" y="611"/>
                      </a:lnTo>
                      <a:lnTo>
                        <a:pt x="824" y="610"/>
                      </a:lnTo>
                      <a:lnTo>
                        <a:pt x="825" y="607"/>
                      </a:lnTo>
                      <a:lnTo>
                        <a:pt x="826" y="606"/>
                      </a:lnTo>
                      <a:lnTo>
                        <a:pt x="828" y="605"/>
                      </a:lnTo>
                      <a:close/>
                      <a:moveTo>
                        <a:pt x="801" y="601"/>
                      </a:moveTo>
                      <a:lnTo>
                        <a:pt x="802" y="602"/>
                      </a:lnTo>
                      <a:lnTo>
                        <a:pt x="803" y="604"/>
                      </a:lnTo>
                      <a:lnTo>
                        <a:pt x="803" y="605"/>
                      </a:lnTo>
                      <a:lnTo>
                        <a:pt x="803" y="606"/>
                      </a:lnTo>
                      <a:lnTo>
                        <a:pt x="803" y="606"/>
                      </a:lnTo>
                      <a:lnTo>
                        <a:pt x="802" y="607"/>
                      </a:lnTo>
                      <a:lnTo>
                        <a:pt x="801" y="608"/>
                      </a:lnTo>
                      <a:lnTo>
                        <a:pt x="800" y="608"/>
                      </a:lnTo>
                      <a:lnTo>
                        <a:pt x="799" y="608"/>
                      </a:lnTo>
                      <a:lnTo>
                        <a:pt x="798" y="607"/>
                      </a:lnTo>
                      <a:lnTo>
                        <a:pt x="798" y="605"/>
                      </a:lnTo>
                      <a:lnTo>
                        <a:pt x="799" y="604"/>
                      </a:lnTo>
                      <a:lnTo>
                        <a:pt x="799" y="602"/>
                      </a:lnTo>
                      <a:lnTo>
                        <a:pt x="800" y="601"/>
                      </a:lnTo>
                      <a:lnTo>
                        <a:pt x="801" y="601"/>
                      </a:lnTo>
                      <a:close/>
                      <a:moveTo>
                        <a:pt x="757" y="595"/>
                      </a:moveTo>
                      <a:lnTo>
                        <a:pt x="759" y="595"/>
                      </a:lnTo>
                      <a:lnTo>
                        <a:pt x="760" y="595"/>
                      </a:lnTo>
                      <a:lnTo>
                        <a:pt x="763" y="596"/>
                      </a:lnTo>
                      <a:lnTo>
                        <a:pt x="764" y="597"/>
                      </a:lnTo>
                      <a:lnTo>
                        <a:pt x="766" y="600"/>
                      </a:lnTo>
                      <a:lnTo>
                        <a:pt x="767" y="603"/>
                      </a:lnTo>
                      <a:lnTo>
                        <a:pt x="767" y="605"/>
                      </a:lnTo>
                      <a:lnTo>
                        <a:pt x="767" y="607"/>
                      </a:lnTo>
                      <a:lnTo>
                        <a:pt x="767" y="611"/>
                      </a:lnTo>
                      <a:lnTo>
                        <a:pt x="766" y="612"/>
                      </a:lnTo>
                      <a:lnTo>
                        <a:pt x="766" y="612"/>
                      </a:lnTo>
                      <a:lnTo>
                        <a:pt x="764" y="612"/>
                      </a:lnTo>
                      <a:lnTo>
                        <a:pt x="763" y="611"/>
                      </a:lnTo>
                      <a:lnTo>
                        <a:pt x="761" y="608"/>
                      </a:lnTo>
                      <a:lnTo>
                        <a:pt x="759" y="606"/>
                      </a:lnTo>
                      <a:lnTo>
                        <a:pt x="758" y="604"/>
                      </a:lnTo>
                      <a:lnTo>
                        <a:pt x="757" y="602"/>
                      </a:lnTo>
                      <a:lnTo>
                        <a:pt x="755" y="600"/>
                      </a:lnTo>
                      <a:lnTo>
                        <a:pt x="754" y="599"/>
                      </a:lnTo>
                      <a:lnTo>
                        <a:pt x="754" y="597"/>
                      </a:lnTo>
                      <a:lnTo>
                        <a:pt x="753" y="596"/>
                      </a:lnTo>
                      <a:lnTo>
                        <a:pt x="753" y="596"/>
                      </a:lnTo>
                      <a:lnTo>
                        <a:pt x="754" y="595"/>
                      </a:lnTo>
                      <a:lnTo>
                        <a:pt x="755" y="595"/>
                      </a:lnTo>
                      <a:lnTo>
                        <a:pt x="757" y="595"/>
                      </a:lnTo>
                      <a:close/>
                      <a:moveTo>
                        <a:pt x="1551" y="594"/>
                      </a:moveTo>
                      <a:lnTo>
                        <a:pt x="1555" y="594"/>
                      </a:lnTo>
                      <a:lnTo>
                        <a:pt x="1555" y="596"/>
                      </a:lnTo>
                      <a:lnTo>
                        <a:pt x="1554" y="600"/>
                      </a:lnTo>
                      <a:lnTo>
                        <a:pt x="1554" y="603"/>
                      </a:lnTo>
                      <a:lnTo>
                        <a:pt x="1553" y="606"/>
                      </a:lnTo>
                      <a:lnTo>
                        <a:pt x="1552" y="608"/>
                      </a:lnTo>
                      <a:lnTo>
                        <a:pt x="1550" y="610"/>
                      </a:lnTo>
                      <a:lnTo>
                        <a:pt x="1549" y="610"/>
                      </a:lnTo>
                      <a:lnTo>
                        <a:pt x="1549" y="607"/>
                      </a:lnTo>
                      <a:lnTo>
                        <a:pt x="1548" y="604"/>
                      </a:lnTo>
                      <a:lnTo>
                        <a:pt x="1548" y="602"/>
                      </a:lnTo>
                      <a:lnTo>
                        <a:pt x="1548" y="599"/>
                      </a:lnTo>
                      <a:lnTo>
                        <a:pt x="1549" y="595"/>
                      </a:lnTo>
                      <a:lnTo>
                        <a:pt x="1551" y="594"/>
                      </a:lnTo>
                      <a:close/>
                      <a:moveTo>
                        <a:pt x="1536" y="594"/>
                      </a:moveTo>
                      <a:lnTo>
                        <a:pt x="1541" y="599"/>
                      </a:lnTo>
                      <a:lnTo>
                        <a:pt x="1542" y="606"/>
                      </a:lnTo>
                      <a:lnTo>
                        <a:pt x="1539" y="616"/>
                      </a:lnTo>
                      <a:lnTo>
                        <a:pt x="1538" y="618"/>
                      </a:lnTo>
                      <a:lnTo>
                        <a:pt x="1535" y="618"/>
                      </a:lnTo>
                      <a:lnTo>
                        <a:pt x="1533" y="618"/>
                      </a:lnTo>
                      <a:lnTo>
                        <a:pt x="1531" y="617"/>
                      </a:lnTo>
                      <a:lnTo>
                        <a:pt x="1529" y="616"/>
                      </a:lnTo>
                      <a:lnTo>
                        <a:pt x="1527" y="615"/>
                      </a:lnTo>
                      <a:lnTo>
                        <a:pt x="1525" y="614"/>
                      </a:lnTo>
                      <a:lnTo>
                        <a:pt x="1525" y="614"/>
                      </a:lnTo>
                      <a:lnTo>
                        <a:pt x="1523" y="611"/>
                      </a:lnTo>
                      <a:lnTo>
                        <a:pt x="1524" y="606"/>
                      </a:lnTo>
                      <a:lnTo>
                        <a:pt x="1529" y="602"/>
                      </a:lnTo>
                      <a:lnTo>
                        <a:pt x="1533" y="597"/>
                      </a:lnTo>
                      <a:lnTo>
                        <a:pt x="1536" y="594"/>
                      </a:lnTo>
                      <a:close/>
                      <a:moveTo>
                        <a:pt x="661" y="594"/>
                      </a:moveTo>
                      <a:lnTo>
                        <a:pt x="662" y="595"/>
                      </a:lnTo>
                      <a:lnTo>
                        <a:pt x="662" y="596"/>
                      </a:lnTo>
                      <a:lnTo>
                        <a:pt x="662" y="597"/>
                      </a:lnTo>
                      <a:lnTo>
                        <a:pt x="661" y="600"/>
                      </a:lnTo>
                      <a:lnTo>
                        <a:pt x="659" y="601"/>
                      </a:lnTo>
                      <a:lnTo>
                        <a:pt x="658" y="602"/>
                      </a:lnTo>
                      <a:lnTo>
                        <a:pt x="657" y="603"/>
                      </a:lnTo>
                      <a:lnTo>
                        <a:pt x="654" y="605"/>
                      </a:lnTo>
                      <a:lnTo>
                        <a:pt x="648" y="607"/>
                      </a:lnTo>
                      <a:lnTo>
                        <a:pt x="640" y="608"/>
                      </a:lnTo>
                      <a:lnTo>
                        <a:pt x="635" y="610"/>
                      </a:lnTo>
                      <a:lnTo>
                        <a:pt x="630" y="608"/>
                      </a:lnTo>
                      <a:lnTo>
                        <a:pt x="630" y="607"/>
                      </a:lnTo>
                      <a:lnTo>
                        <a:pt x="632" y="606"/>
                      </a:lnTo>
                      <a:lnTo>
                        <a:pt x="634" y="606"/>
                      </a:lnTo>
                      <a:lnTo>
                        <a:pt x="636" y="605"/>
                      </a:lnTo>
                      <a:lnTo>
                        <a:pt x="638" y="605"/>
                      </a:lnTo>
                      <a:lnTo>
                        <a:pt x="640" y="605"/>
                      </a:lnTo>
                      <a:lnTo>
                        <a:pt x="643" y="605"/>
                      </a:lnTo>
                      <a:lnTo>
                        <a:pt x="643" y="605"/>
                      </a:lnTo>
                      <a:lnTo>
                        <a:pt x="646" y="604"/>
                      </a:lnTo>
                      <a:lnTo>
                        <a:pt x="649" y="604"/>
                      </a:lnTo>
                      <a:lnTo>
                        <a:pt x="652" y="603"/>
                      </a:lnTo>
                      <a:lnTo>
                        <a:pt x="655" y="601"/>
                      </a:lnTo>
                      <a:lnTo>
                        <a:pt x="657" y="600"/>
                      </a:lnTo>
                      <a:lnTo>
                        <a:pt x="658" y="596"/>
                      </a:lnTo>
                      <a:lnTo>
                        <a:pt x="660" y="594"/>
                      </a:lnTo>
                      <a:lnTo>
                        <a:pt x="661" y="594"/>
                      </a:lnTo>
                      <a:close/>
                      <a:moveTo>
                        <a:pt x="737" y="569"/>
                      </a:moveTo>
                      <a:lnTo>
                        <a:pt x="743" y="569"/>
                      </a:lnTo>
                      <a:lnTo>
                        <a:pt x="746" y="571"/>
                      </a:lnTo>
                      <a:lnTo>
                        <a:pt x="748" y="575"/>
                      </a:lnTo>
                      <a:lnTo>
                        <a:pt x="747" y="577"/>
                      </a:lnTo>
                      <a:lnTo>
                        <a:pt x="748" y="578"/>
                      </a:lnTo>
                      <a:lnTo>
                        <a:pt x="748" y="578"/>
                      </a:lnTo>
                      <a:lnTo>
                        <a:pt x="750" y="578"/>
                      </a:lnTo>
                      <a:lnTo>
                        <a:pt x="752" y="578"/>
                      </a:lnTo>
                      <a:lnTo>
                        <a:pt x="753" y="578"/>
                      </a:lnTo>
                      <a:lnTo>
                        <a:pt x="755" y="578"/>
                      </a:lnTo>
                      <a:lnTo>
                        <a:pt x="756" y="579"/>
                      </a:lnTo>
                      <a:lnTo>
                        <a:pt x="756" y="581"/>
                      </a:lnTo>
                      <a:lnTo>
                        <a:pt x="756" y="583"/>
                      </a:lnTo>
                      <a:lnTo>
                        <a:pt x="756" y="585"/>
                      </a:lnTo>
                      <a:lnTo>
                        <a:pt x="755" y="589"/>
                      </a:lnTo>
                      <a:lnTo>
                        <a:pt x="753" y="591"/>
                      </a:lnTo>
                      <a:lnTo>
                        <a:pt x="750" y="591"/>
                      </a:lnTo>
                      <a:lnTo>
                        <a:pt x="749" y="591"/>
                      </a:lnTo>
                      <a:lnTo>
                        <a:pt x="747" y="589"/>
                      </a:lnTo>
                      <a:lnTo>
                        <a:pt x="746" y="586"/>
                      </a:lnTo>
                      <a:lnTo>
                        <a:pt x="745" y="584"/>
                      </a:lnTo>
                      <a:lnTo>
                        <a:pt x="745" y="582"/>
                      </a:lnTo>
                      <a:lnTo>
                        <a:pt x="744" y="580"/>
                      </a:lnTo>
                      <a:lnTo>
                        <a:pt x="742" y="579"/>
                      </a:lnTo>
                      <a:lnTo>
                        <a:pt x="741" y="579"/>
                      </a:lnTo>
                      <a:lnTo>
                        <a:pt x="726" y="579"/>
                      </a:lnTo>
                      <a:lnTo>
                        <a:pt x="724" y="577"/>
                      </a:lnTo>
                      <a:lnTo>
                        <a:pt x="723" y="574"/>
                      </a:lnTo>
                      <a:lnTo>
                        <a:pt x="724" y="573"/>
                      </a:lnTo>
                      <a:lnTo>
                        <a:pt x="726" y="572"/>
                      </a:lnTo>
                      <a:lnTo>
                        <a:pt x="728" y="572"/>
                      </a:lnTo>
                      <a:lnTo>
                        <a:pt x="733" y="570"/>
                      </a:lnTo>
                      <a:lnTo>
                        <a:pt x="737" y="569"/>
                      </a:lnTo>
                      <a:close/>
                      <a:moveTo>
                        <a:pt x="714" y="557"/>
                      </a:moveTo>
                      <a:lnTo>
                        <a:pt x="715" y="557"/>
                      </a:lnTo>
                      <a:lnTo>
                        <a:pt x="717" y="558"/>
                      </a:lnTo>
                      <a:lnTo>
                        <a:pt x="720" y="559"/>
                      </a:lnTo>
                      <a:lnTo>
                        <a:pt x="722" y="560"/>
                      </a:lnTo>
                      <a:lnTo>
                        <a:pt x="724" y="562"/>
                      </a:lnTo>
                      <a:lnTo>
                        <a:pt x="726" y="564"/>
                      </a:lnTo>
                      <a:lnTo>
                        <a:pt x="726" y="567"/>
                      </a:lnTo>
                      <a:lnTo>
                        <a:pt x="725" y="569"/>
                      </a:lnTo>
                      <a:lnTo>
                        <a:pt x="723" y="571"/>
                      </a:lnTo>
                      <a:lnTo>
                        <a:pt x="721" y="571"/>
                      </a:lnTo>
                      <a:lnTo>
                        <a:pt x="719" y="570"/>
                      </a:lnTo>
                      <a:lnTo>
                        <a:pt x="716" y="568"/>
                      </a:lnTo>
                      <a:lnTo>
                        <a:pt x="715" y="564"/>
                      </a:lnTo>
                      <a:lnTo>
                        <a:pt x="714" y="562"/>
                      </a:lnTo>
                      <a:lnTo>
                        <a:pt x="713" y="559"/>
                      </a:lnTo>
                      <a:lnTo>
                        <a:pt x="714" y="557"/>
                      </a:lnTo>
                      <a:close/>
                      <a:moveTo>
                        <a:pt x="1885" y="525"/>
                      </a:moveTo>
                      <a:lnTo>
                        <a:pt x="1885" y="525"/>
                      </a:lnTo>
                      <a:lnTo>
                        <a:pt x="1883" y="526"/>
                      </a:lnTo>
                      <a:lnTo>
                        <a:pt x="1882" y="528"/>
                      </a:lnTo>
                      <a:lnTo>
                        <a:pt x="1881" y="530"/>
                      </a:lnTo>
                      <a:lnTo>
                        <a:pt x="1881" y="531"/>
                      </a:lnTo>
                      <a:lnTo>
                        <a:pt x="1882" y="534"/>
                      </a:lnTo>
                      <a:lnTo>
                        <a:pt x="1883" y="535"/>
                      </a:lnTo>
                      <a:lnTo>
                        <a:pt x="1885" y="536"/>
                      </a:lnTo>
                      <a:lnTo>
                        <a:pt x="1887" y="537"/>
                      </a:lnTo>
                      <a:lnTo>
                        <a:pt x="1888" y="538"/>
                      </a:lnTo>
                      <a:lnTo>
                        <a:pt x="1889" y="538"/>
                      </a:lnTo>
                      <a:lnTo>
                        <a:pt x="1890" y="538"/>
                      </a:lnTo>
                      <a:lnTo>
                        <a:pt x="1892" y="536"/>
                      </a:lnTo>
                      <a:lnTo>
                        <a:pt x="1893" y="534"/>
                      </a:lnTo>
                      <a:lnTo>
                        <a:pt x="1895" y="530"/>
                      </a:lnTo>
                      <a:lnTo>
                        <a:pt x="1895" y="529"/>
                      </a:lnTo>
                      <a:lnTo>
                        <a:pt x="1895" y="528"/>
                      </a:lnTo>
                      <a:lnTo>
                        <a:pt x="1894" y="528"/>
                      </a:lnTo>
                      <a:lnTo>
                        <a:pt x="1893" y="528"/>
                      </a:lnTo>
                      <a:lnTo>
                        <a:pt x="1891" y="528"/>
                      </a:lnTo>
                      <a:lnTo>
                        <a:pt x="1890" y="528"/>
                      </a:lnTo>
                      <a:lnTo>
                        <a:pt x="1889" y="528"/>
                      </a:lnTo>
                      <a:lnTo>
                        <a:pt x="1888" y="527"/>
                      </a:lnTo>
                      <a:lnTo>
                        <a:pt x="1888" y="526"/>
                      </a:lnTo>
                      <a:lnTo>
                        <a:pt x="1887" y="525"/>
                      </a:lnTo>
                      <a:lnTo>
                        <a:pt x="1885" y="525"/>
                      </a:lnTo>
                      <a:close/>
                      <a:moveTo>
                        <a:pt x="32" y="496"/>
                      </a:moveTo>
                      <a:lnTo>
                        <a:pt x="36" y="497"/>
                      </a:lnTo>
                      <a:lnTo>
                        <a:pt x="40" y="498"/>
                      </a:lnTo>
                      <a:lnTo>
                        <a:pt x="45" y="499"/>
                      </a:lnTo>
                      <a:lnTo>
                        <a:pt x="48" y="501"/>
                      </a:lnTo>
                      <a:lnTo>
                        <a:pt x="50" y="504"/>
                      </a:lnTo>
                      <a:lnTo>
                        <a:pt x="50" y="505"/>
                      </a:lnTo>
                      <a:lnTo>
                        <a:pt x="50" y="507"/>
                      </a:lnTo>
                      <a:lnTo>
                        <a:pt x="48" y="509"/>
                      </a:lnTo>
                      <a:lnTo>
                        <a:pt x="46" y="510"/>
                      </a:lnTo>
                      <a:lnTo>
                        <a:pt x="44" y="510"/>
                      </a:lnTo>
                      <a:lnTo>
                        <a:pt x="39" y="508"/>
                      </a:lnTo>
                      <a:lnTo>
                        <a:pt x="36" y="506"/>
                      </a:lnTo>
                      <a:lnTo>
                        <a:pt x="33" y="504"/>
                      </a:lnTo>
                      <a:lnTo>
                        <a:pt x="30" y="501"/>
                      </a:lnTo>
                      <a:lnTo>
                        <a:pt x="30" y="497"/>
                      </a:lnTo>
                      <a:lnTo>
                        <a:pt x="32" y="496"/>
                      </a:lnTo>
                      <a:close/>
                      <a:moveTo>
                        <a:pt x="1" y="479"/>
                      </a:moveTo>
                      <a:lnTo>
                        <a:pt x="2" y="480"/>
                      </a:lnTo>
                      <a:lnTo>
                        <a:pt x="3" y="481"/>
                      </a:lnTo>
                      <a:lnTo>
                        <a:pt x="3" y="481"/>
                      </a:lnTo>
                      <a:lnTo>
                        <a:pt x="3" y="482"/>
                      </a:lnTo>
                      <a:lnTo>
                        <a:pt x="4" y="482"/>
                      </a:lnTo>
                      <a:lnTo>
                        <a:pt x="5" y="483"/>
                      </a:lnTo>
                      <a:lnTo>
                        <a:pt x="7" y="484"/>
                      </a:lnTo>
                      <a:lnTo>
                        <a:pt x="7" y="486"/>
                      </a:lnTo>
                      <a:lnTo>
                        <a:pt x="6" y="488"/>
                      </a:lnTo>
                      <a:lnTo>
                        <a:pt x="5" y="490"/>
                      </a:lnTo>
                      <a:lnTo>
                        <a:pt x="3" y="490"/>
                      </a:lnTo>
                      <a:lnTo>
                        <a:pt x="2" y="488"/>
                      </a:lnTo>
                      <a:lnTo>
                        <a:pt x="1" y="486"/>
                      </a:lnTo>
                      <a:lnTo>
                        <a:pt x="1" y="485"/>
                      </a:lnTo>
                      <a:lnTo>
                        <a:pt x="0" y="484"/>
                      </a:lnTo>
                      <a:lnTo>
                        <a:pt x="0" y="482"/>
                      </a:lnTo>
                      <a:lnTo>
                        <a:pt x="0" y="481"/>
                      </a:lnTo>
                      <a:lnTo>
                        <a:pt x="0" y="480"/>
                      </a:lnTo>
                      <a:lnTo>
                        <a:pt x="0" y="479"/>
                      </a:lnTo>
                      <a:lnTo>
                        <a:pt x="1" y="479"/>
                      </a:lnTo>
                      <a:close/>
                      <a:moveTo>
                        <a:pt x="1028" y="447"/>
                      </a:moveTo>
                      <a:lnTo>
                        <a:pt x="1030" y="448"/>
                      </a:lnTo>
                      <a:lnTo>
                        <a:pt x="1033" y="448"/>
                      </a:lnTo>
                      <a:lnTo>
                        <a:pt x="1036" y="449"/>
                      </a:lnTo>
                      <a:lnTo>
                        <a:pt x="1038" y="450"/>
                      </a:lnTo>
                      <a:lnTo>
                        <a:pt x="1038" y="451"/>
                      </a:lnTo>
                      <a:lnTo>
                        <a:pt x="1038" y="453"/>
                      </a:lnTo>
                      <a:lnTo>
                        <a:pt x="1037" y="454"/>
                      </a:lnTo>
                      <a:lnTo>
                        <a:pt x="1034" y="455"/>
                      </a:lnTo>
                      <a:lnTo>
                        <a:pt x="1032" y="457"/>
                      </a:lnTo>
                      <a:lnTo>
                        <a:pt x="1029" y="458"/>
                      </a:lnTo>
                      <a:lnTo>
                        <a:pt x="1027" y="458"/>
                      </a:lnTo>
                      <a:lnTo>
                        <a:pt x="1025" y="458"/>
                      </a:lnTo>
                      <a:lnTo>
                        <a:pt x="1021" y="457"/>
                      </a:lnTo>
                      <a:lnTo>
                        <a:pt x="1020" y="454"/>
                      </a:lnTo>
                      <a:lnTo>
                        <a:pt x="1020" y="452"/>
                      </a:lnTo>
                      <a:lnTo>
                        <a:pt x="1020" y="450"/>
                      </a:lnTo>
                      <a:lnTo>
                        <a:pt x="1022" y="449"/>
                      </a:lnTo>
                      <a:lnTo>
                        <a:pt x="1025" y="448"/>
                      </a:lnTo>
                      <a:lnTo>
                        <a:pt x="1028" y="447"/>
                      </a:lnTo>
                      <a:close/>
                      <a:moveTo>
                        <a:pt x="962" y="441"/>
                      </a:moveTo>
                      <a:lnTo>
                        <a:pt x="963" y="441"/>
                      </a:lnTo>
                      <a:lnTo>
                        <a:pt x="965" y="442"/>
                      </a:lnTo>
                      <a:lnTo>
                        <a:pt x="967" y="444"/>
                      </a:lnTo>
                      <a:lnTo>
                        <a:pt x="967" y="447"/>
                      </a:lnTo>
                      <a:lnTo>
                        <a:pt x="967" y="450"/>
                      </a:lnTo>
                      <a:lnTo>
                        <a:pt x="966" y="452"/>
                      </a:lnTo>
                      <a:lnTo>
                        <a:pt x="964" y="455"/>
                      </a:lnTo>
                      <a:lnTo>
                        <a:pt x="962" y="457"/>
                      </a:lnTo>
                      <a:lnTo>
                        <a:pt x="961" y="458"/>
                      </a:lnTo>
                      <a:lnTo>
                        <a:pt x="959" y="457"/>
                      </a:lnTo>
                      <a:lnTo>
                        <a:pt x="957" y="454"/>
                      </a:lnTo>
                      <a:lnTo>
                        <a:pt x="956" y="452"/>
                      </a:lnTo>
                      <a:lnTo>
                        <a:pt x="956" y="450"/>
                      </a:lnTo>
                      <a:lnTo>
                        <a:pt x="956" y="447"/>
                      </a:lnTo>
                      <a:lnTo>
                        <a:pt x="957" y="443"/>
                      </a:lnTo>
                      <a:lnTo>
                        <a:pt x="960" y="441"/>
                      </a:lnTo>
                      <a:lnTo>
                        <a:pt x="962" y="441"/>
                      </a:lnTo>
                      <a:close/>
                      <a:moveTo>
                        <a:pt x="2269" y="427"/>
                      </a:moveTo>
                      <a:lnTo>
                        <a:pt x="2271" y="428"/>
                      </a:lnTo>
                      <a:lnTo>
                        <a:pt x="2273" y="429"/>
                      </a:lnTo>
                      <a:lnTo>
                        <a:pt x="2274" y="431"/>
                      </a:lnTo>
                      <a:lnTo>
                        <a:pt x="2275" y="433"/>
                      </a:lnTo>
                      <a:lnTo>
                        <a:pt x="2276" y="436"/>
                      </a:lnTo>
                      <a:lnTo>
                        <a:pt x="2277" y="439"/>
                      </a:lnTo>
                      <a:lnTo>
                        <a:pt x="2278" y="442"/>
                      </a:lnTo>
                      <a:lnTo>
                        <a:pt x="2278" y="446"/>
                      </a:lnTo>
                      <a:lnTo>
                        <a:pt x="2275" y="450"/>
                      </a:lnTo>
                      <a:lnTo>
                        <a:pt x="2272" y="453"/>
                      </a:lnTo>
                      <a:lnTo>
                        <a:pt x="2269" y="457"/>
                      </a:lnTo>
                      <a:lnTo>
                        <a:pt x="2266" y="459"/>
                      </a:lnTo>
                      <a:lnTo>
                        <a:pt x="2265" y="460"/>
                      </a:lnTo>
                      <a:lnTo>
                        <a:pt x="2263" y="462"/>
                      </a:lnTo>
                      <a:lnTo>
                        <a:pt x="2261" y="462"/>
                      </a:lnTo>
                      <a:lnTo>
                        <a:pt x="2260" y="462"/>
                      </a:lnTo>
                      <a:lnTo>
                        <a:pt x="2260" y="452"/>
                      </a:lnTo>
                      <a:lnTo>
                        <a:pt x="2260" y="449"/>
                      </a:lnTo>
                      <a:lnTo>
                        <a:pt x="2260" y="447"/>
                      </a:lnTo>
                      <a:lnTo>
                        <a:pt x="2261" y="444"/>
                      </a:lnTo>
                      <a:lnTo>
                        <a:pt x="2263" y="441"/>
                      </a:lnTo>
                      <a:lnTo>
                        <a:pt x="2263" y="439"/>
                      </a:lnTo>
                      <a:lnTo>
                        <a:pt x="2263" y="437"/>
                      </a:lnTo>
                      <a:lnTo>
                        <a:pt x="2264" y="433"/>
                      </a:lnTo>
                      <a:lnTo>
                        <a:pt x="2265" y="431"/>
                      </a:lnTo>
                      <a:lnTo>
                        <a:pt x="2267" y="429"/>
                      </a:lnTo>
                      <a:lnTo>
                        <a:pt x="2269" y="427"/>
                      </a:lnTo>
                      <a:close/>
                      <a:moveTo>
                        <a:pt x="1691" y="390"/>
                      </a:moveTo>
                      <a:lnTo>
                        <a:pt x="1693" y="390"/>
                      </a:lnTo>
                      <a:lnTo>
                        <a:pt x="1694" y="393"/>
                      </a:lnTo>
                      <a:lnTo>
                        <a:pt x="1692" y="399"/>
                      </a:lnTo>
                      <a:lnTo>
                        <a:pt x="1690" y="407"/>
                      </a:lnTo>
                      <a:lnTo>
                        <a:pt x="1686" y="414"/>
                      </a:lnTo>
                      <a:lnTo>
                        <a:pt x="1682" y="418"/>
                      </a:lnTo>
                      <a:lnTo>
                        <a:pt x="1681" y="416"/>
                      </a:lnTo>
                      <a:lnTo>
                        <a:pt x="1681" y="412"/>
                      </a:lnTo>
                      <a:lnTo>
                        <a:pt x="1683" y="407"/>
                      </a:lnTo>
                      <a:lnTo>
                        <a:pt x="1685" y="400"/>
                      </a:lnTo>
                      <a:lnTo>
                        <a:pt x="1687" y="396"/>
                      </a:lnTo>
                      <a:lnTo>
                        <a:pt x="1690" y="393"/>
                      </a:lnTo>
                      <a:lnTo>
                        <a:pt x="1691" y="390"/>
                      </a:lnTo>
                      <a:close/>
                      <a:moveTo>
                        <a:pt x="1691" y="324"/>
                      </a:moveTo>
                      <a:lnTo>
                        <a:pt x="1692" y="328"/>
                      </a:lnTo>
                      <a:lnTo>
                        <a:pt x="1692" y="330"/>
                      </a:lnTo>
                      <a:lnTo>
                        <a:pt x="1692" y="333"/>
                      </a:lnTo>
                      <a:lnTo>
                        <a:pt x="1691" y="335"/>
                      </a:lnTo>
                      <a:lnTo>
                        <a:pt x="1688" y="339"/>
                      </a:lnTo>
                      <a:lnTo>
                        <a:pt x="1686" y="342"/>
                      </a:lnTo>
                      <a:lnTo>
                        <a:pt x="1686" y="345"/>
                      </a:lnTo>
                      <a:lnTo>
                        <a:pt x="1685" y="348"/>
                      </a:lnTo>
                      <a:lnTo>
                        <a:pt x="1684" y="350"/>
                      </a:lnTo>
                      <a:lnTo>
                        <a:pt x="1683" y="350"/>
                      </a:lnTo>
                      <a:lnTo>
                        <a:pt x="1681" y="350"/>
                      </a:lnTo>
                      <a:lnTo>
                        <a:pt x="1680" y="349"/>
                      </a:lnTo>
                      <a:lnTo>
                        <a:pt x="1679" y="346"/>
                      </a:lnTo>
                      <a:lnTo>
                        <a:pt x="1677" y="345"/>
                      </a:lnTo>
                      <a:lnTo>
                        <a:pt x="1677" y="342"/>
                      </a:lnTo>
                      <a:lnTo>
                        <a:pt x="1677" y="339"/>
                      </a:lnTo>
                      <a:lnTo>
                        <a:pt x="1680" y="335"/>
                      </a:lnTo>
                      <a:lnTo>
                        <a:pt x="1682" y="333"/>
                      </a:lnTo>
                      <a:lnTo>
                        <a:pt x="1684" y="331"/>
                      </a:lnTo>
                      <a:lnTo>
                        <a:pt x="1686" y="329"/>
                      </a:lnTo>
                      <a:lnTo>
                        <a:pt x="1688" y="328"/>
                      </a:lnTo>
                      <a:lnTo>
                        <a:pt x="1690" y="327"/>
                      </a:lnTo>
                      <a:lnTo>
                        <a:pt x="1691" y="327"/>
                      </a:lnTo>
                      <a:lnTo>
                        <a:pt x="1691" y="324"/>
                      </a:lnTo>
                      <a:close/>
                      <a:moveTo>
                        <a:pt x="1555" y="269"/>
                      </a:moveTo>
                      <a:lnTo>
                        <a:pt x="1555" y="270"/>
                      </a:lnTo>
                      <a:lnTo>
                        <a:pt x="1555" y="272"/>
                      </a:lnTo>
                      <a:lnTo>
                        <a:pt x="1555" y="274"/>
                      </a:lnTo>
                      <a:lnTo>
                        <a:pt x="1554" y="277"/>
                      </a:lnTo>
                      <a:lnTo>
                        <a:pt x="1554" y="279"/>
                      </a:lnTo>
                      <a:lnTo>
                        <a:pt x="1553" y="283"/>
                      </a:lnTo>
                      <a:lnTo>
                        <a:pt x="1553" y="285"/>
                      </a:lnTo>
                      <a:lnTo>
                        <a:pt x="1551" y="286"/>
                      </a:lnTo>
                      <a:lnTo>
                        <a:pt x="1550" y="285"/>
                      </a:lnTo>
                      <a:lnTo>
                        <a:pt x="1548" y="284"/>
                      </a:lnTo>
                      <a:lnTo>
                        <a:pt x="1546" y="280"/>
                      </a:lnTo>
                      <a:lnTo>
                        <a:pt x="1546" y="278"/>
                      </a:lnTo>
                      <a:lnTo>
                        <a:pt x="1545" y="275"/>
                      </a:lnTo>
                      <a:lnTo>
                        <a:pt x="1548" y="272"/>
                      </a:lnTo>
                      <a:lnTo>
                        <a:pt x="1549" y="270"/>
                      </a:lnTo>
                      <a:lnTo>
                        <a:pt x="1551" y="269"/>
                      </a:lnTo>
                      <a:lnTo>
                        <a:pt x="1553" y="269"/>
                      </a:lnTo>
                      <a:lnTo>
                        <a:pt x="1555" y="269"/>
                      </a:lnTo>
                      <a:close/>
                      <a:moveTo>
                        <a:pt x="1582" y="251"/>
                      </a:moveTo>
                      <a:lnTo>
                        <a:pt x="1582" y="253"/>
                      </a:lnTo>
                      <a:lnTo>
                        <a:pt x="1582" y="255"/>
                      </a:lnTo>
                      <a:lnTo>
                        <a:pt x="1584" y="256"/>
                      </a:lnTo>
                      <a:lnTo>
                        <a:pt x="1586" y="258"/>
                      </a:lnTo>
                      <a:lnTo>
                        <a:pt x="1587" y="259"/>
                      </a:lnTo>
                      <a:lnTo>
                        <a:pt x="1589" y="261"/>
                      </a:lnTo>
                      <a:lnTo>
                        <a:pt x="1589" y="262"/>
                      </a:lnTo>
                      <a:lnTo>
                        <a:pt x="1590" y="265"/>
                      </a:lnTo>
                      <a:lnTo>
                        <a:pt x="1592" y="268"/>
                      </a:lnTo>
                      <a:lnTo>
                        <a:pt x="1592" y="272"/>
                      </a:lnTo>
                      <a:lnTo>
                        <a:pt x="1590" y="274"/>
                      </a:lnTo>
                      <a:lnTo>
                        <a:pt x="1589" y="277"/>
                      </a:lnTo>
                      <a:lnTo>
                        <a:pt x="1587" y="278"/>
                      </a:lnTo>
                      <a:lnTo>
                        <a:pt x="1585" y="278"/>
                      </a:lnTo>
                      <a:lnTo>
                        <a:pt x="1582" y="278"/>
                      </a:lnTo>
                      <a:lnTo>
                        <a:pt x="1579" y="277"/>
                      </a:lnTo>
                      <a:lnTo>
                        <a:pt x="1577" y="275"/>
                      </a:lnTo>
                      <a:lnTo>
                        <a:pt x="1575" y="274"/>
                      </a:lnTo>
                      <a:lnTo>
                        <a:pt x="1574" y="270"/>
                      </a:lnTo>
                      <a:lnTo>
                        <a:pt x="1574" y="267"/>
                      </a:lnTo>
                      <a:lnTo>
                        <a:pt x="1574" y="265"/>
                      </a:lnTo>
                      <a:lnTo>
                        <a:pt x="1574" y="262"/>
                      </a:lnTo>
                      <a:lnTo>
                        <a:pt x="1575" y="258"/>
                      </a:lnTo>
                      <a:lnTo>
                        <a:pt x="1576" y="256"/>
                      </a:lnTo>
                      <a:lnTo>
                        <a:pt x="1577" y="253"/>
                      </a:lnTo>
                      <a:lnTo>
                        <a:pt x="1579" y="252"/>
                      </a:lnTo>
                      <a:lnTo>
                        <a:pt x="1582" y="251"/>
                      </a:lnTo>
                      <a:close/>
                      <a:moveTo>
                        <a:pt x="1560" y="235"/>
                      </a:moveTo>
                      <a:lnTo>
                        <a:pt x="1563" y="235"/>
                      </a:lnTo>
                      <a:lnTo>
                        <a:pt x="1566" y="236"/>
                      </a:lnTo>
                      <a:lnTo>
                        <a:pt x="1568" y="239"/>
                      </a:lnTo>
                      <a:lnTo>
                        <a:pt x="1571" y="241"/>
                      </a:lnTo>
                      <a:lnTo>
                        <a:pt x="1572" y="243"/>
                      </a:lnTo>
                      <a:lnTo>
                        <a:pt x="1572" y="247"/>
                      </a:lnTo>
                      <a:lnTo>
                        <a:pt x="1572" y="250"/>
                      </a:lnTo>
                      <a:lnTo>
                        <a:pt x="1571" y="252"/>
                      </a:lnTo>
                      <a:lnTo>
                        <a:pt x="1568" y="253"/>
                      </a:lnTo>
                      <a:lnTo>
                        <a:pt x="1567" y="254"/>
                      </a:lnTo>
                      <a:lnTo>
                        <a:pt x="1565" y="255"/>
                      </a:lnTo>
                      <a:lnTo>
                        <a:pt x="1563" y="255"/>
                      </a:lnTo>
                      <a:lnTo>
                        <a:pt x="1561" y="256"/>
                      </a:lnTo>
                      <a:lnTo>
                        <a:pt x="1559" y="257"/>
                      </a:lnTo>
                      <a:lnTo>
                        <a:pt x="1557" y="258"/>
                      </a:lnTo>
                      <a:lnTo>
                        <a:pt x="1556" y="261"/>
                      </a:lnTo>
                      <a:lnTo>
                        <a:pt x="1554" y="263"/>
                      </a:lnTo>
                      <a:lnTo>
                        <a:pt x="1552" y="265"/>
                      </a:lnTo>
                      <a:lnTo>
                        <a:pt x="1550" y="265"/>
                      </a:lnTo>
                      <a:lnTo>
                        <a:pt x="1546" y="265"/>
                      </a:lnTo>
                      <a:lnTo>
                        <a:pt x="1544" y="265"/>
                      </a:lnTo>
                      <a:lnTo>
                        <a:pt x="1542" y="263"/>
                      </a:lnTo>
                      <a:lnTo>
                        <a:pt x="1541" y="262"/>
                      </a:lnTo>
                      <a:lnTo>
                        <a:pt x="1540" y="259"/>
                      </a:lnTo>
                      <a:lnTo>
                        <a:pt x="1541" y="256"/>
                      </a:lnTo>
                      <a:lnTo>
                        <a:pt x="1542" y="255"/>
                      </a:lnTo>
                      <a:lnTo>
                        <a:pt x="1544" y="254"/>
                      </a:lnTo>
                      <a:lnTo>
                        <a:pt x="1546" y="253"/>
                      </a:lnTo>
                      <a:lnTo>
                        <a:pt x="1549" y="252"/>
                      </a:lnTo>
                      <a:lnTo>
                        <a:pt x="1550" y="250"/>
                      </a:lnTo>
                      <a:lnTo>
                        <a:pt x="1551" y="246"/>
                      </a:lnTo>
                      <a:lnTo>
                        <a:pt x="1553" y="242"/>
                      </a:lnTo>
                      <a:lnTo>
                        <a:pt x="1554" y="239"/>
                      </a:lnTo>
                      <a:lnTo>
                        <a:pt x="1556" y="236"/>
                      </a:lnTo>
                      <a:lnTo>
                        <a:pt x="1560" y="235"/>
                      </a:lnTo>
                      <a:close/>
                      <a:moveTo>
                        <a:pt x="864" y="234"/>
                      </a:moveTo>
                      <a:lnTo>
                        <a:pt x="862" y="235"/>
                      </a:lnTo>
                      <a:lnTo>
                        <a:pt x="859" y="237"/>
                      </a:lnTo>
                      <a:lnTo>
                        <a:pt x="862" y="237"/>
                      </a:lnTo>
                      <a:lnTo>
                        <a:pt x="864" y="239"/>
                      </a:lnTo>
                      <a:lnTo>
                        <a:pt x="866" y="240"/>
                      </a:lnTo>
                      <a:lnTo>
                        <a:pt x="868" y="241"/>
                      </a:lnTo>
                      <a:lnTo>
                        <a:pt x="869" y="242"/>
                      </a:lnTo>
                      <a:lnTo>
                        <a:pt x="868" y="237"/>
                      </a:lnTo>
                      <a:lnTo>
                        <a:pt x="867" y="235"/>
                      </a:lnTo>
                      <a:lnTo>
                        <a:pt x="865" y="234"/>
                      </a:lnTo>
                      <a:lnTo>
                        <a:pt x="864" y="234"/>
                      </a:lnTo>
                      <a:close/>
                      <a:moveTo>
                        <a:pt x="2014" y="207"/>
                      </a:moveTo>
                      <a:lnTo>
                        <a:pt x="2015" y="207"/>
                      </a:lnTo>
                      <a:lnTo>
                        <a:pt x="2016" y="208"/>
                      </a:lnTo>
                      <a:lnTo>
                        <a:pt x="2019" y="208"/>
                      </a:lnTo>
                      <a:lnTo>
                        <a:pt x="2020" y="208"/>
                      </a:lnTo>
                      <a:lnTo>
                        <a:pt x="2020" y="208"/>
                      </a:lnTo>
                      <a:lnTo>
                        <a:pt x="2021" y="208"/>
                      </a:lnTo>
                      <a:lnTo>
                        <a:pt x="2023" y="207"/>
                      </a:lnTo>
                      <a:lnTo>
                        <a:pt x="2024" y="207"/>
                      </a:lnTo>
                      <a:lnTo>
                        <a:pt x="2026" y="208"/>
                      </a:lnTo>
                      <a:lnTo>
                        <a:pt x="2027" y="208"/>
                      </a:lnTo>
                      <a:lnTo>
                        <a:pt x="2027" y="210"/>
                      </a:lnTo>
                      <a:lnTo>
                        <a:pt x="2026" y="210"/>
                      </a:lnTo>
                      <a:lnTo>
                        <a:pt x="2025" y="211"/>
                      </a:lnTo>
                      <a:lnTo>
                        <a:pt x="2025" y="212"/>
                      </a:lnTo>
                      <a:lnTo>
                        <a:pt x="2024" y="212"/>
                      </a:lnTo>
                      <a:lnTo>
                        <a:pt x="2023" y="213"/>
                      </a:lnTo>
                      <a:lnTo>
                        <a:pt x="2023" y="213"/>
                      </a:lnTo>
                      <a:lnTo>
                        <a:pt x="2022" y="213"/>
                      </a:lnTo>
                      <a:lnTo>
                        <a:pt x="2022" y="213"/>
                      </a:lnTo>
                      <a:lnTo>
                        <a:pt x="2020" y="213"/>
                      </a:lnTo>
                      <a:lnTo>
                        <a:pt x="2018" y="212"/>
                      </a:lnTo>
                      <a:lnTo>
                        <a:pt x="2015" y="212"/>
                      </a:lnTo>
                      <a:lnTo>
                        <a:pt x="2015" y="212"/>
                      </a:lnTo>
                      <a:lnTo>
                        <a:pt x="2014" y="212"/>
                      </a:lnTo>
                      <a:lnTo>
                        <a:pt x="2012" y="211"/>
                      </a:lnTo>
                      <a:lnTo>
                        <a:pt x="2011" y="211"/>
                      </a:lnTo>
                      <a:lnTo>
                        <a:pt x="2011" y="210"/>
                      </a:lnTo>
                      <a:lnTo>
                        <a:pt x="2011" y="208"/>
                      </a:lnTo>
                      <a:lnTo>
                        <a:pt x="2012" y="207"/>
                      </a:lnTo>
                      <a:lnTo>
                        <a:pt x="2014" y="207"/>
                      </a:lnTo>
                      <a:close/>
                      <a:moveTo>
                        <a:pt x="1841" y="189"/>
                      </a:moveTo>
                      <a:lnTo>
                        <a:pt x="1840" y="196"/>
                      </a:lnTo>
                      <a:lnTo>
                        <a:pt x="1838" y="203"/>
                      </a:lnTo>
                      <a:lnTo>
                        <a:pt x="1835" y="220"/>
                      </a:lnTo>
                      <a:lnTo>
                        <a:pt x="1827" y="233"/>
                      </a:lnTo>
                      <a:lnTo>
                        <a:pt x="1825" y="236"/>
                      </a:lnTo>
                      <a:lnTo>
                        <a:pt x="1822" y="240"/>
                      </a:lnTo>
                      <a:lnTo>
                        <a:pt x="1819" y="244"/>
                      </a:lnTo>
                      <a:lnTo>
                        <a:pt x="1816" y="246"/>
                      </a:lnTo>
                      <a:lnTo>
                        <a:pt x="1814" y="248"/>
                      </a:lnTo>
                      <a:lnTo>
                        <a:pt x="1812" y="250"/>
                      </a:lnTo>
                      <a:lnTo>
                        <a:pt x="1811" y="250"/>
                      </a:lnTo>
                      <a:lnTo>
                        <a:pt x="1810" y="250"/>
                      </a:lnTo>
                      <a:lnTo>
                        <a:pt x="1808" y="248"/>
                      </a:lnTo>
                      <a:lnTo>
                        <a:pt x="1806" y="248"/>
                      </a:lnTo>
                      <a:lnTo>
                        <a:pt x="1805" y="247"/>
                      </a:lnTo>
                      <a:lnTo>
                        <a:pt x="1804" y="247"/>
                      </a:lnTo>
                      <a:lnTo>
                        <a:pt x="1803" y="248"/>
                      </a:lnTo>
                      <a:lnTo>
                        <a:pt x="1801" y="251"/>
                      </a:lnTo>
                      <a:lnTo>
                        <a:pt x="1800" y="253"/>
                      </a:lnTo>
                      <a:lnTo>
                        <a:pt x="1797" y="255"/>
                      </a:lnTo>
                      <a:lnTo>
                        <a:pt x="1796" y="257"/>
                      </a:lnTo>
                      <a:lnTo>
                        <a:pt x="1794" y="259"/>
                      </a:lnTo>
                      <a:lnTo>
                        <a:pt x="1793" y="261"/>
                      </a:lnTo>
                      <a:lnTo>
                        <a:pt x="1792" y="257"/>
                      </a:lnTo>
                      <a:lnTo>
                        <a:pt x="1791" y="255"/>
                      </a:lnTo>
                      <a:lnTo>
                        <a:pt x="1790" y="253"/>
                      </a:lnTo>
                      <a:lnTo>
                        <a:pt x="1789" y="251"/>
                      </a:lnTo>
                      <a:lnTo>
                        <a:pt x="1787" y="248"/>
                      </a:lnTo>
                      <a:lnTo>
                        <a:pt x="1786" y="246"/>
                      </a:lnTo>
                      <a:lnTo>
                        <a:pt x="1785" y="245"/>
                      </a:lnTo>
                      <a:lnTo>
                        <a:pt x="1783" y="245"/>
                      </a:lnTo>
                      <a:lnTo>
                        <a:pt x="1781" y="246"/>
                      </a:lnTo>
                      <a:lnTo>
                        <a:pt x="1778" y="248"/>
                      </a:lnTo>
                      <a:lnTo>
                        <a:pt x="1776" y="250"/>
                      </a:lnTo>
                      <a:lnTo>
                        <a:pt x="1775" y="250"/>
                      </a:lnTo>
                      <a:lnTo>
                        <a:pt x="1773" y="251"/>
                      </a:lnTo>
                      <a:lnTo>
                        <a:pt x="1771" y="251"/>
                      </a:lnTo>
                      <a:lnTo>
                        <a:pt x="1770" y="251"/>
                      </a:lnTo>
                      <a:lnTo>
                        <a:pt x="1769" y="248"/>
                      </a:lnTo>
                      <a:lnTo>
                        <a:pt x="1769" y="247"/>
                      </a:lnTo>
                      <a:lnTo>
                        <a:pt x="1769" y="244"/>
                      </a:lnTo>
                      <a:lnTo>
                        <a:pt x="1770" y="242"/>
                      </a:lnTo>
                      <a:lnTo>
                        <a:pt x="1771" y="240"/>
                      </a:lnTo>
                      <a:lnTo>
                        <a:pt x="1772" y="237"/>
                      </a:lnTo>
                      <a:lnTo>
                        <a:pt x="1772" y="234"/>
                      </a:lnTo>
                      <a:lnTo>
                        <a:pt x="1771" y="232"/>
                      </a:lnTo>
                      <a:lnTo>
                        <a:pt x="1771" y="230"/>
                      </a:lnTo>
                      <a:lnTo>
                        <a:pt x="1770" y="228"/>
                      </a:lnTo>
                      <a:lnTo>
                        <a:pt x="1770" y="226"/>
                      </a:lnTo>
                      <a:lnTo>
                        <a:pt x="1806" y="207"/>
                      </a:lnTo>
                      <a:lnTo>
                        <a:pt x="1807" y="206"/>
                      </a:lnTo>
                      <a:lnTo>
                        <a:pt x="1812" y="203"/>
                      </a:lnTo>
                      <a:lnTo>
                        <a:pt x="1841" y="189"/>
                      </a:lnTo>
                      <a:close/>
                      <a:moveTo>
                        <a:pt x="1942" y="186"/>
                      </a:moveTo>
                      <a:lnTo>
                        <a:pt x="1944" y="187"/>
                      </a:lnTo>
                      <a:lnTo>
                        <a:pt x="1945" y="188"/>
                      </a:lnTo>
                      <a:lnTo>
                        <a:pt x="1947" y="190"/>
                      </a:lnTo>
                      <a:lnTo>
                        <a:pt x="1949" y="191"/>
                      </a:lnTo>
                      <a:lnTo>
                        <a:pt x="1950" y="193"/>
                      </a:lnTo>
                      <a:lnTo>
                        <a:pt x="1952" y="195"/>
                      </a:lnTo>
                      <a:lnTo>
                        <a:pt x="1953" y="196"/>
                      </a:lnTo>
                      <a:lnTo>
                        <a:pt x="1954" y="197"/>
                      </a:lnTo>
                      <a:lnTo>
                        <a:pt x="1954" y="199"/>
                      </a:lnTo>
                      <a:lnTo>
                        <a:pt x="1954" y="200"/>
                      </a:lnTo>
                      <a:lnTo>
                        <a:pt x="1954" y="202"/>
                      </a:lnTo>
                      <a:lnTo>
                        <a:pt x="1953" y="203"/>
                      </a:lnTo>
                      <a:lnTo>
                        <a:pt x="1952" y="204"/>
                      </a:lnTo>
                      <a:lnTo>
                        <a:pt x="1949" y="204"/>
                      </a:lnTo>
                      <a:lnTo>
                        <a:pt x="1948" y="204"/>
                      </a:lnTo>
                      <a:lnTo>
                        <a:pt x="1947" y="203"/>
                      </a:lnTo>
                      <a:lnTo>
                        <a:pt x="1947" y="203"/>
                      </a:lnTo>
                      <a:lnTo>
                        <a:pt x="1945" y="203"/>
                      </a:lnTo>
                      <a:lnTo>
                        <a:pt x="1944" y="202"/>
                      </a:lnTo>
                      <a:lnTo>
                        <a:pt x="1943" y="202"/>
                      </a:lnTo>
                      <a:lnTo>
                        <a:pt x="1942" y="201"/>
                      </a:lnTo>
                      <a:lnTo>
                        <a:pt x="1941" y="200"/>
                      </a:lnTo>
                      <a:lnTo>
                        <a:pt x="1941" y="198"/>
                      </a:lnTo>
                      <a:lnTo>
                        <a:pt x="1939" y="197"/>
                      </a:lnTo>
                      <a:lnTo>
                        <a:pt x="1937" y="196"/>
                      </a:lnTo>
                      <a:lnTo>
                        <a:pt x="1936" y="195"/>
                      </a:lnTo>
                      <a:lnTo>
                        <a:pt x="1935" y="192"/>
                      </a:lnTo>
                      <a:lnTo>
                        <a:pt x="1935" y="190"/>
                      </a:lnTo>
                      <a:lnTo>
                        <a:pt x="1936" y="188"/>
                      </a:lnTo>
                      <a:lnTo>
                        <a:pt x="1938" y="187"/>
                      </a:lnTo>
                      <a:lnTo>
                        <a:pt x="1939" y="186"/>
                      </a:lnTo>
                      <a:lnTo>
                        <a:pt x="1942" y="186"/>
                      </a:lnTo>
                      <a:close/>
                      <a:moveTo>
                        <a:pt x="1857" y="186"/>
                      </a:moveTo>
                      <a:lnTo>
                        <a:pt x="1858" y="187"/>
                      </a:lnTo>
                      <a:lnTo>
                        <a:pt x="1858" y="187"/>
                      </a:lnTo>
                      <a:lnTo>
                        <a:pt x="1858" y="188"/>
                      </a:lnTo>
                      <a:lnTo>
                        <a:pt x="1858" y="190"/>
                      </a:lnTo>
                      <a:lnTo>
                        <a:pt x="1857" y="191"/>
                      </a:lnTo>
                      <a:lnTo>
                        <a:pt x="1857" y="191"/>
                      </a:lnTo>
                      <a:lnTo>
                        <a:pt x="1857" y="192"/>
                      </a:lnTo>
                      <a:lnTo>
                        <a:pt x="1855" y="192"/>
                      </a:lnTo>
                      <a:lnTo>
                        <a:pt x="1854" y="192"/>
                      </a:lnTo>
                      <a:lnTo>
                        <a:pt x="1852" y="191"/>
                      </a:lnTo>
                      <a:lnTo>
                        <a:pt x="1852" y="189"/>
                      </a:lnTo>
                      <a:lnTo>
                        <a:pt x="1854" y="188"/>
                      </a:lnTo>
                      <a:lnTo>
                        <a:pt x="1855" y="187"/>
                      </a:lnTo>
                      <a:lnTo>
                        <a:pt x="1857" y="186"/>
                      </a:lnTo>
                      <a:close/>
                      <a:moveTo>
                        <a:pt x="1862" y="177"/>
                      </a:moveTo>
                      <a:lnTo>
                        <a:pt x="1862" y="177"/>
                      </a:lnTo>
                      <a:lnTo>
                        <a:pt x="1861" y="177"/>
                      </a:lnTo>
                      <a:lnTo>
                        <a:pt x="1862" y="177"/>
                      </a:lnTo>
                      <a:close/>
                      <a:moveTo>
                        <a:pt x="1869" y="175"/>
                      </a:moveTo>
                      <a:lnTo>
                        <a:pt x="1869" y="175"/>
                      </a:lnTo>
                      <a:lnTo>
                        <a:pt x="1869" y="178"/>
                      </a:lnTo>
                      <a:lnTo>
                        <a:pt x="1868" y="181"/>
                      </a:lnTo>
                      <a:lnTo>
                        <a:pt x="1867" y="182"/>
                      </a:lnTo>
                      <a:lnTo>
                        <a:pt x="1866" y="184"/>
                      </a:lnTo>
                      <a:lnTo>
                        <a:pt x="1865" y="184"/>
                      </a:lnTo>
                      <a:lnTo>
                        <a:pt x="1863" y="184"/>
                      </a:lnTo>
                      <a:lnTo>
                        <a:pt x="1863" y="181"/>
                      </a:lnTo>
                      <a:lnTo>
                        <a:pt x="1862" y="180"/>
                      </a:lnTo>
                      <a:lnTo>
                        <a:pt x="1862" y="177"/>
                      </a:lnTo>
                      <a:lnTo>
                        <a:pt x="1862" y="177"/>
                      </a:lnTo>
                      <a:lnTo>
                        <a:pt x="1863" y="177"/>
                      </a:lnTo>
                      <a:lnTo>
                        <a:pt x="1865" y="177"/>
                      </a:lnTo>
                      <a:lnTo>
                        <a:pt x="1867" y="176"/>
                      </a:lnTo>
                      <a:lnTo>
                        <a:pt x="1868" y="175"/>
                      </a:lnTo>
                      <a:lnTo>
                        <a:pt x="1869" y="175"/>
                      </a:lnTo>
                      <a:close/>
                      <a:moveTo>
                        <a:pt x="1866" y="170"/>
                      </a:moveTo>
                      <a:lnTo>
                        <a:pt x="1866" y="171"/>
                      </a:lnTo>
                      <a:lnTo>
                        <a:pt x="1866" y="174"/>
                      </a:lnTo>
                      <a:lnTo>
                        <a:pt x="1865" y="176"/>
                      </a:lnTo>
                      <a:lnTo>
                        <a:pt x="1865" y="176"/>
                      </a:lnTo>
                      <a:lnTo>
                        <a:pt x="1863" y="177"/>
                      </a:lnTo>
                      <a:lnTo>
                        <a:pt x="1862" y="177"/>
                      </a:lnTo>
                      <a:lnTo>
                        <a:pt x="1862" y="175"/>
                      </a:lnTo>
                      <a:lnTo>
                        <a:pt x="1862" y="172"/>
                      </a:lnTo>
                      <a:lnTo>
                        <a:pt x="1862" y="170"/>
                      </a:lnTo>
                      <a:lnTo>
                        <a:pt x="1865" y="170"/>
                      </a:lnTo>
                      <a:lnTo>
                        <a:pt x="1866" y="170"/>
                      </a:lnTo>
                      <a:lnTo>
                        <a:pt x="1866" y="170"/>
                      </a:lnTo>
                      <a:close/>
                      <a:moveTo>
                        <a:pt x="1880" y="167"/>
                      </a:moveTo>
                      <a:lnTo>
                        <a:pt x="1879" y="169"/>
                      </a:lnTo>
                      <a:lnTo>
                        <a:pt x="1878" y="170"/>
                      </a:lnTo>
                      <a:lnTo>
                        <a:pt x="1877" y="172"/>
                      </a:lnTo>
                      <a:lnTo>
                        <a:pt x="1876" y="174"/>
                      </a:lnTo>
                      <a:lnTo>
                        <a:pt x="1874" y="174"/>
                      </a:lnTo>
                      <a:lnTo>
                        <a:pt x="1873" y="174"/>
                      </a:lnTo>
                      <a:lnTo>
                        <a:pt x="1873" y="172"/>
                      </a:lnTo>
                      <a:lnTo>
                        <a:pt x="1873" y="171"/>
                      </a:lnTo>
                      <a:lnTo>
                        <a:pt x="1872" y="171"/>
                      </a:lnTo>
                      <a:lnTo>
                        <a:pt x="1872" y="170"/>
                      </a:lnTo>
                      <a:lnTo>
                        <a:pt x="1872" y="169"/>
                      </a:lnTo>
                      <a:lnTo>
                        <a:pt x="1873" y="169"/>
                      </a:lnTo>
                      <a:lnTo>
                        <a:pt x="1873" y="168"/>
                      </a:lnTo>
                      <a:lnTo>
                        <a:pt x="1876" y="168"/>
                      </a:lnTo>
                      <a:lnTo>
                        <a:pt x="1877" y="167"/>
                      </a:lnTo>
                      <a:lnTo>
                        <a:pt x="1880" y="167"/>
                      </a:lnTo>
                      <a:close/>
                      <a:moveTo>
                        <a:pt x="1867" y="167"/>
                      </a:moveTo>
                      <a:lnTo>
                        <a:pt x="1870" y="167"/>
                      </a:lnTo>
                      <a:lnTo>
                        <a:pt x="1870" y="170"/>
                      </a:lnTo>
                      <a:lnTo>
                        <a:pt x="1869" y="174"/>
                      </a:lnTo>
                      <a:lnTo>
                        <a:pt x="1869" y="175"/>
                      </a:lnTo>
                      <a:lnTo>
                        <a:pt x="1868" y="172"/>
                      </a:lnTo>
                      <a:lnTo>
                        <a:pt x="1868" y="169"/>
                      </a:lnTo>
                      <a:lnTo>
                        <a:pt x="1867" y="167"/>
                      </a:lnTo>
                      <a:close/>
                      <a:moveTo>
                        <a:pt x="1866" y="167"/>
                      </a:moveTo>
                      <a:lnTo>
                        <a:pt x="1867" y="167"/>
                      </a:lnTo>
                      <a:lnTo>
                        <a:pt x="1867" y="169"/>
                      </a:lnTo>
                      <a:lnTo>
                        <a:pt x="1866" y="170"/>
                      </a:lnTo>
                      <a:lnTo>
                        <a:pt x="1866" y="167"/>
                      </a:lnTo>
                      <a:close/>
                      <a:moveTo>
                        <a:pt x="1921" y="139"/>
                      </a:moveTo>
                      <a:lnTo>
                        <a:pt x="1923" y="142"/>
                      </a:lnTo>
                      <a:lnTo>
                        <a:pt x="1923" y="144"/>
                      </a:lnTo>
                      <a:lnTo>
                        <a:pt x="1923" y="146"/>
                      </a:lnTo>
                      <a:lnTo>
                        <a:pt x="1924" y="148"/>
                      </a:lnTo>
                      <a:lnTo>
                        <a:pt x="1924" y="149"/>
                      </a:lnTo>
                      <a:lnTo>
                        <a:pt x="1924" y="152"/>
                      </a:lnTo>
                      <a:lnTo>
                        <a:pt x="1923" y="155"/>
                      </a:lnTo>
                      <a:lnTo>
                        <a:pt x="1923" y="164"/>
                      </a:lnTo>
                      <a:lnTo>
                        <a:pt x="1915" y="177"/>
                      </a:lnTo>
                      <a:lnTo>
                        <a:pt x="1914" y="180"/>
                      </a:lnTo>
                      <a:lnTo>
                        <a:pt x="1912" y="181"/>
                      </a:lnTo>
                      <a:lnTo>
                        <a:pt x="1911" y="184"/>
                      </a:lnTo>
                      <a:lnTo>
                        <a:pt x="1909" y="184"/>
                      </a:lnTo>
                      <a:lnTo>
                        <a:pt x="1907" y="181"/>
                      </a:lnTo>
                      <a:lnTo>
                        <a:pt x="1907" y="178"/>
                      </a:lnTo>
                      <a:lnTo>
                        <a:pt x="1909" y="174"/>
                      </a:lnTo>
                      <a:lnTo>
                        <a:pt x="1910" y="169"/>
                      </a:lnTo>
                      <a:lnTo>
                        <a:pt x="1910" y="166"/>
                      </a:lnTo>
                      <a:lnTo>
                        <a:pt x="1911" y="163"/>
                      </a:lnTo>
                      <a:lnTo>
                        <a:pt x="1912" y="160"/>
                      </a:lnTo>
                      <a:lnTo>
                        <a:pt x="1912" y="157"/>
                      </a:lnTo>
                      <a:lnTo>
                        <a:pt x="1911" y="155"/>
                      </a:lnTo>
                      <a:lnTo>
                        <a:pt x="1910" y="153"/>
                      </a:lnTo>
                      <a:lnTo>
                        <a:pt x="1910" y="147"/>
                      </a:lnTo>
                      <a:lnTo>
                        <a:pt x="1910" y="146"/>
                      </a:lnTo>
                      <a:lnTo>
                        <a:pt x="1914" y="144"/>
                      </a:lnTo>
                      <a:lnTo>
                        <a:pt x="1915" y="143"/>
                      </a:lnTo>
                      <a:lnTo>
                        <a:pt x="1917" y="142"/>
                      </a:lnTo>
                      <a:lnTo>
                        <a:pt x="1921" y="139"/>
                      </a:lnTo>
                      <a:close/>
                      <a:moveTo>
                        <a:pt x="1914" y="139"/>
                      </a:moveTo>
                      <a:lnTo>
                        <a:pt x="1916" y="139"/>
                      </a:lnTo>
                      <a:lnTo>
                        <a:pt x="1916" y="141"/>
                      </a:lnTo>
                      <a:lnTo>
                        <a:pt x="1916" y="142"/>
                      </a:lnTo>
                      <a:lnTo>
                        <a:pt x="1915" y="143"/>
                      </a:lnTo>
                      <a:lnTo>
                        <a:pt x="1913" y="144"/>
                      </a:lnTo>
                      <a:lnTo>
                        <a:pt x="1910" y="146"/>
                      </a:lnTo>
                      <a:lnTo>
                        <a:pt x="1910" y="147"/>
                      </a:lnTo>
                      <a:lnTo>
                        <a:pt x="1907" y="149"/>
                      </a:lnTo>
                      <a:lnTo>
                        <a:pt x="1907" y="146"/>
                      </a:lnTo>
                      <a:lnTo>
                        <a:pt x="1909" y="146"/>
                      </a:lnTo>
                      <a:lnTo>
                        <a:pt x="1910" y="145"/>
                      </a:lnTo>
                      <a:lnTo>
                        <a:pt x="1910" y="145"/>
                      </a:lnTo>
                      <a:lnTo>
                        <a:pt x="1911" y="145"/>
                      </a:lnTo>
                      <a:lnTo>
                        <a:pt x="1912" y="144"/>
                      </a:lnTo>
                      <a:lnTo>
                        <a:pt x="1912" y="143"/>
                      </a:lnTo>
                      <a:lnTo>
                        <a:pt x="1912" y="141"/>
                      </a:lnTo>
                      <a:lnTo>
                        <a:pt x="1913" y="141"/>
                      </a:lnTo>
                      <a:lnTo>
                        <a:pt x="1914" y="139"/>
                      </a:lnTo>
                      <a:close/>
                      <a:moveTo>
                        <a:pt x="1970" y="116"/>
                      </a:moveTo>
                      <a:lnTo>
                        <a:pt x="1970" y="116"/>
                      </a:lnTo>
                      <a:lnTo>
                        <a:pt x="1971" y="119"/>
                      </a:lnTo>
                      <a:lnTo>
                        <a:pt x="1974" y="122"/>
                      </a:lnTo>
                      <a:lnTo>
                        <a:pt x="1976" y="125"/>
                      </a:lnTo>
                      <a:lnTo>
                        <a:pt x="1977" y="127"/>
                      </a:lnTo>
                      <a:lnTo>
                        <a:pt x="1980" y="130"/>
                      </a:lnTo>
                      <a:lnTo>
                        <a:pt x="1981" y="134"/>
                      </a:lnTo>
                      <a:lnTo>
                        <a:pt x="1981" y="141"/>
                      </a:lnTo>
                      <a:lnTo>
                        <a:pt x="1981" y="148"/>
                      </a:lnTo>
                      <a:lnTo>
                        <a:pt x="1980" y="148"/>
                      </a:lnTo>
                      <a:lnTo>
                        <a:pt x="1980" y="147"/>
                      </a:lnTo>
                      <a:lnTo>
                        <a:pt x="1979" y="145"/>
                      </a:lnTo>
                      <a:lnTo>
                        <a:pt x="1978" y="143"/>
                      </a:lnTo>
                      <a:lnTo>
                        <a:pt x="1977" y="141"/>
                      </a:lnTo>
                      <a:lnTo>
                        <a:pt x="1976" y="138"/>
                      </a:lnTo>
                      <a:lnTo>
                        <a:pt x="1976" y="136"/>
                      </a:lnTo>
                      <a:lnTo>
                        <a:pt x="1974" y="136"/>
                      </a:lnTo>
                      <a:lnTo>
                        <a:pt x="1972" y="137"/>
                      </a:lnTo>
                      <a:lnTo>
                        <a:pt x="1972" y="139"/>
                      </a:lnTo>
                      <a:lnTo>
                        <a:pt x="1971" y="142"/>
                      </a:lnTo>
                      <a:lnTo>
                        <a:pt x="1971" y="143"/>
                      </a:lnTo>
                      <a:lnTo>
                        <a:pt x="1970" y="147"/>
                      </a:lnTo>
                      <a:lnTo>
                        <a:pt x="1969" y="149"/>
                      </a:lnTo>
                      <a:lnTo>
                        <a:pt x="1969" y="152"/>
                      </a:lnTo>
                      <a:lnTo>
                        <a:pt x="1970" y="154"/>
                      </a:lnTo>
                      <a:lnTo>
                        <a:pt x="1971" y="157"/>
                      </a:lnTo>
                      <a:lnTo>
                        <a:pt x="1971" y="163"/>
                      </a:lnTo>
                      <a:lnTo>
                        <a:pt x="1969" y="169"/>
                      </a:lnTo>
                      <a:lnTo>
                        <a:pt x="1967" y="177"/>
                      </a:lnTo>
                      <a:lnTo>
                        <a:pt x="1966" y="178"/>
                      </a:lnTo>
                      <a:lnTo>
                        <a:pt x="1965" y="179"/>
                      </a:lnTo>
                      <a:lnTo>
                        <a:pt x="1964" y="180"/>
                      </a:lnTo>
                      <a:lnTo>
                        <a:pt x="1963" y="181"/>
                      </a:lnTo>
                      <a:lnTo>
                        <a:pt x="1960" y="181"/>
                      </a:lnTo>
                      <a:lnTo>
                        <a:pt x="1959" y="181"/>
                      </a:lnTo>
                      <a:lnTo>
                        <a:pt x="1959" y="179"/>
                      </a:lnTo>
                      <a:lnTo>
                        <a:pt x="1959" y="177"/>
                      </a:lnTo>
                      <a:lnTo>
                        <a:pt x="1960" y="174"/>
                      </a:lnTo>
                      <a:lnTo>
                        <a:pt x="1963" y="170"/>
                      </a:lnTo>
                      <a:lnTo>
                        <a:pt x="1963" y="166"/>
                      </a:lnTo>
                      <a:lnTo>
                        <a:pt x="1963" y="155"/>
                      </a:lnTo>
                      <a:lnTo>
                        <a:pt x="1961" y="147"/>
                      </a:lnTo>
                      <a:lnTo>
                        <a:pt x="1959" y="142"/>
                      </a:lnTo>
                      <a:lnTo>
                        <a:pt x="1957" y="136"/>
                      </a:lnTo>
                      <a:lnTo>
                        <a:pt x="1956" y="134"/>
                      </a:lnTo>
                      <a:lnTo>
                        <a:pt x="1955" y="132"/>
                      </a:lnTo>
                      <a:lnTo>
                        <a:pt x="1954" y="130"/>
                      </a:lnTo>
                      <a:lnTo>
                        <a:pt x="1953" y="127"/>
                      </a:lnTo>
                      <a:lnTo>
                        <a:pt x="1950" y="126"/>
                      </a:lnTo>
                      <a:lnTo>
                        <a:pt x="1948" y="125"/>
                      </a:lnTo>
                      <a:lnTo>
                        <a:pt x="1946" y="125"/>
                      </a:lnTo>
                      <a:lnTo>
                        <a:pt x="1944" y="125"/>
                      </a:lnTo>
                      <a:lnTo>
                        <a:pt x="1944" y="123"/>
                      </a:lnTo>
                      <a:lnTo>
                        <a:pt x="1947" y="121"/>
                      </a:lnTo>
                      <a:lnTo>
                        <a:pt x="1948" y="122"/>
                      </a:lnTo>
                      <a:lnTo>
                        <a:pt x="1950" y="125"/>
                      </a:lnTo>
                      <a:lnTo>
                        <a:pt x="1953" y="126"/>
                      </a:lnTo>
                      <a:lnTo>
                        <a:pt x="1963" y="121"/>
                      </a:lnTo>
                      <a:lnTo>
                        <a:pt x="1970" y="116"/>
                      </a:lnTo>
                      <a:close/>
                      <a:moveTo>
                        <a:pt x="1923" y="104"/>
                      </a:moveTo>
                      <a:lnTo>
                        <a:pt x="1924" y="105"/>
                      </a:lnTo>
                      <a:lnTo>
                        <a:pt x="1924" y="108"/>
                      </a:lnTo>
                      <a:lnTo>
                        <a:pt x="1924" y="110"/>
                      </a:lnTo>
                      <a:lnTo>
                        <a:pt x="1923" y="113"/>
                      </a:lnTo>
                      <a:lnTo>
                        <a:pt x="1923" y="116"/>
                      </a:lnTo>
                      <a:lnTo>
                        <a:pt x="1922" y="119"/>
                      </a:lnTo>
                      <a:lnTo>
                        <a:pt x="1922" y="121"/>
                      </a:lnTo>
                      <a:lnTo>
                        <a:pt x="1922" y="122"/>
                      </a:lnTo>
                      <a:lnTo>
                        <a:pt x="1922" y="124"/>
                      </a:lnTo>
                      <a:lnTo>
                        <a:pt x="1922" y="126"/>
                      </a:lnTo>
                      <a:lnTo>
                        <a:pt x="1922" y="127"/>
                      </a:lnTo>
                      <a:lnTo>
                        <a:pt x="1921" y="128"/>
                      </a:lnTo>
                      <a:lnTo>
                        <a:pt x="1921" y="128"/>
                      </a:lnTo>
                      <a:lnTo>
                        <a:pt x="1919" y="126"/>
                      </a:lnTo>
                      <a:lnTo>
                        <a:pt x="1919" y="124"/>
                      </a:lnTo>
                      <a:lnTo>
                        <a:pt x="1919" y="121"/>
                      </a:lnTo>
                      <a:lnTo>
                        <a:pt x="1917" y="119"/>
                      </a:lnTo>
                      <a:lnTo>
                        <a:pt x="1917" y="116"/>
                      </a:lnTo>
                      <a:lnTo>
                        <a:pt x="1916" y="114"/>
                      </a:lnTo>
                      <a:lnTo>
                        <a:pt x="1917" y="113"/>
                      </a:lnTo>
                      <a:lnTo>
                        <a:pt x="1919" y="111"/>
                      </a:lnTo>
                      <a:lnTo>
                        <a:pt x="1920" y="110"/>
                      </a:lnTo>
                      <a:lnTo>
                        <a:pt x="1921" y="109"/>
                      </a:lnTo>
                      <a:lnTo>
                        <a:pt x="1922" y="106"/>
                      </a:lnTo>
                      <a:lnTo>
                        <a:pt x="1922" y="104"/>
                      </a:lnTo>
                      <a:lnTo>
                        <a:pt x="1923" y="104"/>
                      </a:lnTo>
                      <a:close/>
                      <a:moveTo>
                        <a:pt x="503" y="89"/>
                      </a:moveTo>
                      <a:lnTo>
                        <a:pt x="506" y="90"/>
                      </a:lnTo>
                      <a:lnTo>
                        <a:pt x="508" y="93"/>
                      </a:lnTo>
                      <a:lnTo>
                        <a:pt x="507" y="97"/>
                      </a:lnTo>
                      <a:lnTo>
                        <a:pt x="507" y="100"/>
                      </a:lnTo>
                      <a:lnTo>
                        <a:pt x="507" y="100"/>
                      </a:lnTo>
                      <a:lnTo>
                        <a:pt x="502" y="98"/>
                      </a:lnTo>
                      <a:lnTo>
                        <a:pt x="493" y="94"/>
                      </a:lnTo>
                      <a:lnTo>
                        <a:pt x="491" y="97"/>
                      </a:lnTo>
                      <a:lnTo>
                        <a:pt x="490" y="95"/>
                      </a:lnTo>
                      <a:lnTo>
                        <a:pt x="494" y="93"/>
                      </a:lnTo>
                      <a:lnTo>
                        <a:pt x="498" y="90"/>
                      </a:lnTo>
                      <a:lnTo>
                        <a:pt x="503" y="89"/>
                      </a:lnTo>
                      <a:close/>
                      <a:moveTo>
                        <a:pt x="2053" y="57"/>
                      </a:moveTo>
                      <a:lnTo>
                        <a:pt x="2052" y="62"/>
                      </a:lnTo>
                      <a:lnTo>
                        <a:pt x="2050" y="70"/>
                      </a:lnTo>
                      <a:lnTo>
                        <a:pt x="2047" y="77"/>
                      </a:lnTo>
                      <a:lnTo>
                        <a:pt x="2046" y="80"/>
                      </a:lnTo>
                      <a:lnTo>
                        <a:pt x="2046" y="82"/>
                      </a:lnTo>
                      <a:lnTo>
                        <a:pt x="2045" y="84"/>
                      </a:lnTo>
                      <a:lnTo>
                        <a:pt x="2045" y="88"/>
                      </a:lnTo>
                      <a:lnTo>
                        <a:pt x="2045" y="90"/>
                      </a:lnTo>
                      <a:lnTo>
                        <a:pt x="2045" y="92"/>
                      </a:lnTo>
                      <a:lnTo>
                        <a:pt x="2046" y="94"/>
                      </a:lnTo>
                      <a:lnTo>
                        <a:pt x="2046" y="98"/>
                      </a:lnTo>
                      <a:lnTo>
                        <a:pt x="2047" y="101"/>
                      </a:lnTo>
                      <a:lnTo>
                        <a:pt x="2046" y="104"/>
                      </a:lnTo>
                      <a:lnTo>
                        <a:pt x="2045" y="108"/>
                      </a:lnTo>
                      <a:lnTo>
                        <a:pt x="2044" y="110"/>
                      </a:lnTo>
                      <a:lnTo>
                        <a:pt x="2043" y="111"/>
                      </a:lnTo>
                      <a:lnTo>
                        <a:pt x="2041" y="111"/>
                      </a:lnTo>
                      <a:lnTo>
                        <a:pt x="2038" y="113"/>
                      </a:lnTo>
                      <a:lnTo>
                        <a:pt x="2036" y="114"/>
                      </a:lnTo>
                      <a:lnTo>
                        <a:pt x="2034" y="115"/>
                      </a:lnTo>
                      <a:lnTo>
                        <a:pt x="2032" y="119"/>
                      </a:lnTo>
                      <a:lnTo>
                        <a:pt x="2031" y="120"/>
                      </a:lnTo>
                      <a:lnTo>
                        <a:pt x="2029" y="120"/>
                      </a:lnTo>
                      <a:lnTo>
                        <a:pt x="2027" y="120"/>
                      </a:lnTo>
                      <a:lnTo>
                        <a:pt x="2025" y="120"/>
                      </a:lnTo>
                      <a:lnTo>
                        <a:pt x="2023" y="121"/>
                      </a:lnTo>
                      <a:lnTo>
                        <a:pt x="2021" y="122"/>
                      </a:lnTo>
                      <a:lnTo>
                        <a:pt x="2020" y="125"/>
                      </a:lnTo>
                      <a:lnTo>
                        <a:pt x="2019" y="128"/>
                      </a:lnTo>
                      <a:lnTo>
                        <a:pt x="2018" y="132"/>
                      </a:lnTo>
                      <a:lnTo>
                        <a:pt x="2016" y="135"/>
                      </a:lnTo>
                      <a:lnTo>
                        <a:pt x="2015" y="137"/>
                      </a:lnTo>
                      <a:lnTo>
                        <a:pt x="2014" y="139"/>
                      </a:lnTo>
                      <a:lnTo>
                        <a:pt x="2012" y="139"/>
                      </a:lnTo>
                      <a:lnTo>
                        <a:pt x="2011" y="142"/>
                      </a:lnTo>
                      <a:lnTo>
                        <a:pt x="2010" y="144"/>
                      </a:lnTo>
                      <a:lnTo>
                        <a:pt x="2010" y="146"/>
                      </a:lnTo>
                      <a:lnTo>
                        <a:pt x="2011" y="147"/>
                      </a:lnTo>
                      <a:lnTo>
                        <a:pt x="2011" y="148"/>
                      </a:lnTo>
                      <a:lnTo>
                        <a:pt x="2012" y="149"/>
                      </a:lnTo>
                      <a:lnTo>
                        <a:pt x="2012" y="150"/>
                      </a:lnTo>
                      <a:lnTo>
                        <a:pt x="2012" y="153"/>
                      </a:lnTo>
                      <a:lnTo>
                        <a:pt x="2012" y="156"/>
                      </a:lnTo>
                      <a:lnTo>
                        <a:pt x="2012" y="158"/>
                      </a:lnTo>
                      <a:lnTo>
                        <a:pt x="2012" y="160"/>
                      </a:lnTo>
                      <a:lnTo>
                        <a:pt x="2012" y="163"/>
                      </a:lnTo>
                      <a:lnTo>
                        <a:pt x="2014" y="165"/>
                      </a:lnTo>
                      <a:lnTo>
                        <a:pt x="2016" y="165"/>
                      </a:lnTo>
                      <a:lnTo>
                        <a:pt x="2018" y="167"/>
                      </a:lnTo>
                      <a:lnTo>
                        <a:pt x="2018" y="170"/>
                      </a:lnTo>
                      <a:lnTo>
                        <a:pt x="2018" y="174"/>
                      </a:lnTo>
                      <a:lnTo>
                        <a:pt x="2018" y="176"/>
                      </a:lnTo>
                      <a:lnTo>
                        <a:pt x="2016" y="178"/>
                      </a:lnTo>
                      <a:lnTo>
                        <a:pt x="2014" y="178"/>
                      </a:lnTo>
                      <a:lnTo>
                        <a:pt x="2013" y="177"/>
                      </a:lnTo>
                      <a:lnTo>
                        <a:pt x="2011" y="177"/>
                      </a:lnTo>
                      <a:lnTo>
                        <a:pt x="2010" y="178"/>
                      </a:lnTo>
                      <a:lnTo>
                        <a:pt x="2009" y="180"/>
                      </a:lnTo>
                      <a:lnTo>
                        <a:pt x="2008" y="182"/>
                      </a:lnTo>
                      <a:lnTo>
                        <a:pt x="2007" y="186"/>
                      </a:lnTo>
                      <a:lnTo>
                        <a:pt x="2005" y="189"/>
                      </a:lnTo>
                      <a:lnTo>
                        <a:pt x="2004" y="191"/>
                      </a:lnTo>
                      <a:lnTo>
                        <a:pt x="2002" y="192"/>
                      </a:lnTo>
                      <a:lnTo>
                        <a:pt x="2000" y="193"/>
                      </a:lnTo>
                      <a:lnTo>
                        <a:pt x="1998" y="192"/>
                      </a:lnTo>
                      <a:lnTo>
                        <a:pt x="1996" y="192"/>
                      </a:lnTo>
                      <a:lnTo>
                        <a:pt x="1994" y="191"/>
                      </a:lnTo>
                      <a:lnTo>
                        <a:pt x="1994" y="189"/>
                      </a:lnTo>
                      <a:lnTo>
                        <a:pt x="1994" y="186"/>
                      </a:lnTo>
                      <a:lnTo>
                        <a:pt x="1994" y="182"/>
                      </a:lnTo>
                      <a:lnTo>
                        <a:pt x="1994" y="179"/>
                      </a:lnTo>
                      <a:lnTo>
                        <a:pt x="1994" y="176"/>
                      </a:lnTo>
                      <a:lnTo>
                        <a:pt x="1994" y="175"/>
                      </a:lnTo>
                      <a:lnTo>
                        <a:pt x="1994" y="172"/>
                      </a:lnTo>
                      <a:lnTo>
                        <a:pt x="1993" y="171"/>
                      </a:lnTo>
                      <a:lnTo>
                        <a:pt x="1992" y="171"/>
                      </a:lnTo>
                      <a:lnTo>
                        <a:pt x="1991" y="171"/>
                      </a:lnTo>
                      <a:lnTo>
                        <a:pt x="1989" y="171"/>
                      </a:lnTo>
                      <a:lnTo>
                        <a:pt x="1988" y="170"/>
                      </a:lnTo>
                      <a:lnTo>
                        <a:pt x="1987" y="169"/>
                      </a:lnTo>
                      <a:lnTo>
                        <a:pt x="1986" y="167"/>
                      </a:lnTo>
                      <a:lnTo>
                        <a:pt x="1985" y="161"/>
                      </a:lnTo>
                      <a:lnTo>
                        <a:pt x="1986" y="154"/>
                      </a:lnTo>
                      <a:lnTo>
                        <a:pt x="1987" y="146"/>
                      </a:lnTo>
                      <a:lnTo>
                        <a:pt x="1988" y="139"/>
                      </a:lnTo>
                      <a:lnTo>
                        <a:pt x="1989" y="136"/>
                      </a:lnTo>
                      <a:lnTo>
                        <a:pt x="1989" y="133"/>
                      </a:lnTo>
                      <a:lnTo>
                        <a:pt x="1989" y="130"/>
                      </a:lnTo>
                      <a:lnTo>
                        <a:pt x="1989" y="127"/>
                      </a:lnTo>
                      <a:lnTo>
                        <a:pt x="1990" y="124"/>
                      </a:lnTo>
                      <a:lnTo>
                        <a:pt x="1990" y="122"/>
                      </a:lnTo>
                      <a:lnTo>
                        <a:pt x="1991" y="120"/>
                      </a:lnTo>
                      <a:lnTo>
                        <a:pt x="1991" y="117"/>
                      </a:lnTo>
                      <a:lnTo>
                        <a:pt x="1991" y="116"/>
                      </a:lnTo>
                      <a:lnTo>
                        <a:pt x="1990" y="113"/>
                      </a:lnTo>
                      <a:lnTo>
                        <a:pt x="1990" y="110"/>
                      </a:lnTo>
                      <a:lnTo>
                        <a:pt x="1989" y="106"/>
                      </a:lnTo>
                      <a:lnTo>
                        <a:pt x="1988" y="104"/>
                      </a:lnTo>
                      <a:lnTo>
                        <a:pt x="1987" y="102"/>
                      </a:lnTo>
                      <a:lnTo>
                        <a:pt x="1985" y="101"/>
                      </a:lnTo>
                      <a:lnTo>
                        <a:pt x="1983" y="99"/>
                      </a:lnTo>
                      <a:lnTo>
                        <a:pt x="1990" y="94"/>
                      </a:lnTo>
                      <a:lnTo>
                        <a:pt x="1991" y="95"/>
                      </a:lnTo>
                      <a:lnTo>
                        <a:pt x="1992" y="98"/>
                      </a:lnTo>
                      <a:lnTo>
                        <a:pt x="1994" y="100"/>
                      </a:lnTo>
                      <a:lnTo>
                        <a:pt x="2053" y="57"/>
                      </a:lnTo>
                      <a:close/>
                      <a:moveTo>
                        <a:pt x="2090" y="28"/>
                      </a:moveTo>
                      <a:lnTo>
                        <a:pt x="2090" y="29"/>
                      </a:lnTo>
                      <a:lnTo>
                        <a:pt x="2090" y="30"/>
                      </a:lnTo>
                      <a:lnTo>
                        <a:pt x="2089" y="32"/>
                      </a:lnTo>
                      <a:lnTo>
                        <a:pt x="2089" y="32"/>
                      </a:lnTo>
                      <a:lnTo>
                        <a:pt x="2089" y="30"/>
                      </a:lnTo>
                      <a:lnTo>
                        <a:pt x="2089" y="33"/>
                      </a:lnTo>
                      <a:lnTo>
                        <a:pt x="2089" y="36"/>
                      </a:lnTo>
                      <a:lnTo>
                        <a:pt x="2090" y="38"/>
                      </a:lnTo>
                      <a:lnTo>
                        <a:pt x="2090" y="40"/>
                      </a:lnTo>
                      <a:lnTo>
                        <a:pt x="2090" y="44"/>
                      </a:lnTo>
                      <a:lnTo>
                        <a:pt x="2089" y="46"/>
                      </a:lnTo>
                      <a:lnTo>
                        <a:pt x="2087" y="48"/>
                      </a:lnTo>
                      <a:lnTo>
                        <a:pt x="2085" y="50"/>
                      </a:lnTo>
                      <a:lnTo>
                        <a:pt x="2085" y="52"/>
                      </a:lnTo>
                      <a:lnTo>
                        <a:pt x="2085" y="55"/>
                      </a:lnTo>
                      <a:lnTo>
                        <a:pt x="2084" y="55"/>
                      </a:lnTo>
                      <a:lnTo>
                        <a:pt x="2084" y="56"/>
                      </a:lnTo>
                      <a:lnTo>
                        <a:pt x="2083" y="55"/>
                      </a:lnTo>
                      <a:lnTo>
                        <a:pt x="2083" y="55"/>
                      </a:lnTo>
                      <a:lnTo>
                        <a:pt x="2081" y="52"/>
                      </a:lnTo>
                      <a:lnTo>
                        <a:pt x="2080" y="50"/>
                      </a:lnTo>
                      <a:lnTo>
                        <a:pt x="2080" y="48"/>
                      </a:lnTo>
                      <a:lnTo>
                        <a:pt x="2080" y="46"/>
                      </a:lnTo>
                      <a:lnTo>
                        <a:pt x="2080" y="45"/>
                      </a:lnTo>
                      <a:lnTo>
                        <a:pt x="2078" y="43"/>
                      </a:lnTo>
                      <a:lnTo>
                        <a:pt x="2077" y="43"/>
                      </a:lnTo>
                      <a:lnTo>
                        <a:pt x="2076" y="43"/>
                      </a:lnTo>
                      <a:lnTo>
                        <a:pt x="2076" y="41"/>
                      </a:lnTo>
                      <a:lnTo>
                        <a:pt x="2075" y="40"/>
                      </a:lnTo>
                      <a:lnTo>
                        <a:pt x="2076" y="40"/>
                      </a:lnTo>
                      <a:lnTo>
                        <a:pt x="2076" y="39"/>
                      </a:lnTo>
                      <a:lnTo>
                        <a:pt x="2076" y="38"/>
                      </a:lnTo>
                      <a:lnTo>
                        <a:pt x="2079" y="35"/>
                      </a:lnTo>
                      <a:lnTo>
                        <a:pt x="2084" y="33"/>
                      </a:lnTo>
                      <a:lnTo>
                        <a:pt x="2086" y="30"/>
                      </a:lnTo>
                      <a:lnTo>
                        <a:pt x="2086" y="32"/>
                      </a:lnTo>
                      <a:lnTo>
                        <a:pt x="2086" y="33"/>
                      </a:lnTo>
                      <a:lnTo>
                        <a:pt x="2086" y="33"/>
                      </a:lnTo>
                      <a:lnTo>
                        <a:pt x="2090" y="29"/>
                      </a:lnTo>
                      <a:lnTo>
                        <a:pt x="2090" y="28"/>
                      </a:lnTo>
                      <a:close/>
                      <a:moveTo>
                        <a:pt x="501" y="1"/>
                      </a:moveTo>
                      <a:lnTo>
                        <a:pt x="498" y="2"/>
                      </a:lnTo>
                      <a:lnTo>
                        <a:pt x="496" y="4"/>
                      </a:lnTo>
                      <a:lnTo>
                        <a:pt x="493" y="6"/>
                      </a:lnTo>
                      <a:lnTo>
                        <a:pt x="491" y="8"/>
                      </a:lnTo>
                      <a:lnTo>
                        <a:pt x="488" y="12"/>
                      </a:lnTo>
                      <a:lnTo>
                        <a:pt x="487" y="14"/>
                      </a:lnTo>
                      <a:lnTo>
                        <a:pt x="487" y="16"/>
                      </a:lnTo>
                      <a:lnTo>
                        <a:pt x="488" y="21"/>
                      </a:lnTo>
                      <a:lnTo>
                        <a:pt x="495" y="24"/>
                      </a:lnTo>
                      <a:lnTo>
                        <a:pt x="502" y="25"/>
                      </a:lnTo>
                      <a:lnTo>
                        <a:pt x="507" y="23"/>
                      </a:lnTo>
                      <a:lnTo>
                        <a:pt x="509" y="15"/>
                      </a:lnTo>
                      <a:lnTo>
                        <a:pt x="507" y="7"/>
                      </a:lnTo>
                      <a:lnTo>
                        <a:pt x="503" y="1"/>
                      </a:lnTo>
                      <a:lnTo>
                        <a:pt x="501" y="1"/>
                      </a:lnTo>
                      <a:close/>
                      <a:moveTo>
                        <a:pt x="2232" y="0"/>
                      </a:moveTo>
                      <a:lnTo>
                        <a:pt x="2232" y="0"/>
                      </a:lnTo>
                      <a:lnTo>
                        <a:pt x="2230" y="1"/>
                      </a:lnTo>
                      <a:lnTo>
                        <a:pt x="2229" y="2"/>
                      </a:lnTo>
                      <a:lnTo>
                        <a:pt x="2228" y="3"/>
                      </a:lnTo>
                      <a:lnTo>
                        <a:pt x="2227" y="4"/>
                      </a:lnTo>
                      <a:lnTo>
                        <a:pt x="2226" y="5"/>
                      </a:lnTo>
                      <a:lnTo>
                        <a:pt x="2223" y="7"/>
                      </a:lnTo>
                      <a:lnTo>
                        <a:pt x="2222" y="11"/>
                      </a:lnTo>
                      <a:lnTo>
                        <a:pt x="2220" y="15"/>
                      </a:lnTo>
                      <a:lnTo>
                        <a:pt x="2220" y="19"/>
                      </a:lnTo>
                      <a:lnTo>
                        <a:pt x="2219" y="24"/>
                      </a:lnTo>
                      <a:lnTo>
                        <a:pt x="2218" y="28"/>
                      </a:lnTo>
                      <a:lnTo>
                        <a:pt x="2218" y="29"/>
                      </a:lnTo>
                      <a:lnTo>
                        <a:pt x="2218" y="33"/>
                      </a:lnTo>
                      <a:lnTo>
                        <a:pt x="2218" y="36"/>
                      </a:lnTo>
                      <a:lnTo>
                        <a:pt x="2219" y="39"/>
                      </a:lnTo>
                      <a:lnTo>
                        <a:pt x="2219" y="41"/>
                      </a:lnTo>
                      <a:lnTo>
                        <a:pt x="2220" y="44"/>
                      </a:lnTo>
                      <a:lnTo>
                        <a:pt x="2222" y="44"/>
                      </a:lnTo>
                      <a:lnTo>
                        <a:pt x="2223" y="43"/>
                      </a:lnTo>
                      <a:lnTo>
                        <a:pt x="2225" y="43"/>
                      </a:lnTo>
                      <a:lnTo>
                        <a:pt x="2226" y="43"/>
                      </a:lnTo>
                      <a:lnTo>
                        <a:pt x="2226" y="43"/>
                      </a:lnTo>
                      <a:lnTo>
                        <a:pt x="2227" y="41"/>
                      </a:lnTo>
                      <a:lnTo>
                        <a:pt x="2228" y="40"/>
                      </a:lnTo>
                      <a:lnTo>
                        <a:pt x="2230" y="38"/>
                      </a:lnTo>
                      <a:lnTo>
                        <a:pt x="2230" y="36"/>
                      </a:lnTo>
                      <a:lnTo>
                        <a:pt x="2231" y="33"/>
                      </a:lnTo>
                      <a:lnTo>
                        <a:pt x="2231" y="30"/>
                      </a:lnTo>
                      <a:lnTo>
                        <a:pt x="2232" y="28"/>
                      </a:lnTo>
                      <a:lnTo>
                        <a:pt x="2233" y="26"/>
                      </a:lnTo>
                      <a:lnTo>
                        <a:pt x="2234" y="23"/>
                      </a:lnTo>
                      <a:lnTo>
                        <a:pt x="2236" y="21"/>
                      </a:lnTo>
                      <a:lnTo>
                        <a:pt x="2236" y="17"/>
                      </a:lnTo>
                      <a:lnTo>
                        <a:pt x="2236" y="15"/>
                      </a:lnTo>
                      <a:lnTo>
                        <a:pt x="2234" y="13"/>
                      </a:lnTo>
                      <a:lnTo>
                        <a:pt x="2234" y="11"/>
                      </a:lnTo>
                      <a:lnTo>
                        <a:pt x="2233" y="8"/>
                      </a:lnTo>
                      <a:lnTo>
                        <a:pt x="2234" y="6"/>
                      </a:lnTo>
                      <a:lnTo>
                        <a:pt x="2236" y="5"/>
                      </a:lnTo>
                      <a:lnTo>
                        <a:pt x="2236" y="3"/>
                      </a:lnTo>
                      <a:lnTo>
                        <a:pt x="2234" y="2"/>
                      </a:lnTo>
                      <a:lnTo>
                        <a:pt x="2233" y="2"/>
                      </a:lnTo>
                      <a:lnTo>
                        <a:pt x="2233" y="1"/>
                      </a:lnTo>
                      <a:lnTo>
                        <a:pt x="2232"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95" name="Freeform 32"/>
                <p:cNvSpPr>
                  <a:spLocks noEditPoints="1"/>
                </p:cNvSpPr>
                <p:nvPr/>
              </p:nvSpPr>
              <p:spPr bwMode="auto">
                <a:xfrm>
                  <a:off x="5566" y="833"/>
                  <a:ext cx="438" cy="180"/>
                </a:xfrm>
                <a:custGeom>
                  <a:avLst/>
                  <a:gdLst>
                    <a:gd name="T0" fmla="*/ 2823 w 3068"/>
                    <a:gd name="T1" fmla="*/ 354 h 1258"/>
                    <a:gd name="T2" fmla="*/ 2836 w 3068"/>
                    <a:gd name="T3" fmla="*/ 404 h 1258"/>
                    <a:gd name="T4" fmla="*/ 2846 w 3068"/>
                    <a:gd name="T5" fmla="*/ 338 h 1258"/>
                    <a:gd name="T6" fmla="*/ 2848 w 3068"/>
                    <a:gd name="T7" fmla="*/ 278 h 1258"/>
                    <a:gd name="T8" fmla="*/ 2949 w 3068"/>
                    <a:gd name="T9" fmla="*/ 250 h 1258"/>
                    <a:gd name="T10" fmla="*/ 22 w 3068"/>
                    <a:gd name="T11" fmla="*/ 166 h 1258"/>
                    <a:gd name="T12" fmla="*/ 924 w 3068"/>
                    <a:gd name="T13" fmla="*/ 209 h 1258"/>
                    <a:gd name="T14" fmla="*/ 406 w 3068"/>
                    <a:gd name="T15" fmla="*/ 176 h 1258"/>
                    <a:gd name="T16" fmla="*/ 932 w 3068"/>
                    <a:gd name="T17" fmla="*/ 142 h 1258"/>
                    <a:gd name="T18" fmla="*/ 948 w 3068"/>
                    <a:gd name="T19" fmla="*/ 138 h 1258"/>
                    <a:gd name="T20" fmla="*/ 56 w 3068"/>
                    <a:gd name="T21" fmla="*/ 136 h 1258"/>
                    <a:gd name="T22" fmla="*/ 65 w 3068"/>
                    <a:gd name="T23" fmla="*/ 111 h 1258"/>
                    <a:gd name="T24" fmla="*/ 108 w 3068"/>
                    <a:gd name="T25" fmla="*/ 111 h 1258"/>
                    <a:gd name="T26" fmla="*/ 2448 w 3068"/>
                    <a:gd name="T27" fmla="*/ 187 h 1258"/>
                    <a:gd name="T28" fmla="*/ 2423 w 3068"/>
                    <a:gd name="T29" fmla="*/ 126 h 1258"/>
                    <a:gd name="T30" fmla="*/ 2442 w 3068"/>
                    <a:gd name="T31" fmla="*/ 96 h 1258"/>
                    <a:gd name="T32" fmla="*/ 86 w 3068"/>
                    <a:gd name="T33" fmla="*/ 104 h 1258"/>
                    <a:gd name="T34" fmla="*/ 400 w 3068"/>
                    <a:gd name="T35" fmla="*/ 78 h 1258"/>
                    <a:gd name="T36" fmla="*/ 369 w 3068"/>
                    <a:gd name="T37" fmla="*/ 47 h 1258"/>
                    <a:gd name="T38" fmla="*/ 3046 w 3068"/>
                    <a:gd name="T39" fmla="*/ 349 h 1258"/>
                    <a:gd name="T40" fmla="*/ 2949 w 3068"/>
                    <a:gd name="T41" fmla="*/ 602 h 1258"/>
                    <a:gd name="T42" fmla="*/ 2915 w 3068"/>
                    <a:gd name="T43" fmla="*/ 684 h 1258"/>
                    <a:gd name="T44" fmla="*/ 2906 w 3068"/>
                    <a:gd name="T45" fmla="*/ 572 h 1258"/>
                    <a:gd name="T46" fmla="*/ 2882 w 3068"/>
                    <a:gd name="T47" fmla="*/ 538 h 1258"/>
                    <a:gd name="T48" fmla="*/ 2834 w 3068"/>
                    <a:gd name="T49" fmla="*/ 530 h 1258"/>
                    <a:gd name="T50" fmla="*/ 2798 w 3068"/>
                    <a:gd name="T51" fmla="*/ 505 h 1258"/>
                    <a:gd name="T52" fmla="*/ 2830 w 3068"/>
                    <a:gd name="T53" fmla="*/ 546 h 1258"/>
                    <a:gd name="T54" fmla="*/ 2830 w 3068"/>
                    <a:gd name="T55" fmla="*/ 610 h 1258"/>
                    <a:gd name="T56" fmla="*/ 2778 w 3068"/>
                    <a:gd name="T57" fmla="*/ 681 h 1258"/>
                    <a:gd name="T58" fmla="*/ 2737 w 3068"/>
                    <a:gd name="T59" fmla="*/ 689 h 1258"/>
                    <a:gd name="T60" fmla="*/ 2719 w 3068"/>
                    <a:gd name="T61" fmla="*/ 562 h 1258"/>
                    <a:gd name="T62" fmla="*/ 2710 w 3068"/>
                    <a:gd name="T63" fmla="*/ 660 h 1258"/>
                    <a:gd name="T64" fmla="*/ 2730 w 3068"/>
                    <a:gd name="T65" fmla="*/ 732 h 1258"/>
                    <a:gd name="T66" fmla="*/ 2761 w 3068"/>
                    <a:gd name="T67" fmla="*/ 751 h 1258"/>
                    <a:gd name="T68" fmla="*/ 2658 w 3068"/>
                    <a:gd name="T69" fmla="*/ 919 h 1258"/>
                    <a:gd name="T70" fmla="*/ 2604 w 3068"/>
                    <a:gd name="T71" fmla="*/ 1045 h 1258"/>
                    <a:gd name="T72" fmla="*/ 2510 w 3068"/>
                    <a:gd name="T73" fmla="*/ 1191 h 1258"/>
                    <a:gd name="T74" fmla="*/ 2414 w 3068"/>
                    <a:gd name="T75" fmla="*/ 1258 h 1258"/>
                    <a:gd name="T76" fmla="*/ 2413 w 3068"/>
                    <a:gd name="T77" fmla="*/ 1217 h 1258"/>
                    <a:gd name="T78" fmla="*/ 2420 w 3068"/>
                    <a:gd name="T79" fmla="*/ 1110 h 1258"/>
                    <a:gd name="T80" fmla="*/ 2461 w 3068"/>
                    <a:gd name="T81" fmla="*/ 1024 h 1258"/>
                    <a:gd name="T82" fmla="*/ 2475 w 3068"/>
                    <a:gd name="T83" fmla="*/ 912 h 1258"/>
                    <a:gd name="T84" fmla="*/ 2430 w 3068"/>
                    <a:gd name="T85" fmla="*/ 907 h 1258"/>
                    <a:gd name="T86" fmla="*/ 2311 w 3068"/>
                    <a:gd name="T87" fmla="*/ 961 h 1258"/>
                    <a:gd name="T88" fmla="*/ 2274 w 3068"/>
                    <a:gd name="T89" fmla="*/ 914 h 1258"/>
                    <a:gd name="T90" fmla="*/ 2294 w 3068"/>
                    <a:gd name="T91" fmla="*/ 759 h 1258"/>
                    <a:gd name="T92" fmla="*/ 2425 w 3068"/>
                    <a:gd name="T93" fmla="*/ 555 h 1258"/>
                    <a:gd name="T94" fmla="*/ 2500 w 3068"/>
                    <a:gd name="T95" fmla="*/ 500 h 1258"/>
                    <a:gd name="T96" fmla="*/ 2563 w 3068"/>
                    <a:gd name="T97" fmla="*/ 474 h 1258"/>
                    <a:gd name="T98" fmla="*/ 2574 w 3068"/>
                    <a:gd name="T99" fmla="*/ 526 h 1258"/>
                    <a:gd name="T100" fmla="*/ 2616 w 3068"/>
                    <a:gd name="T101" fmla="*/ 556 h 1258"/>
                    <a:gd name="T102" fmla="*/ 2667 w 3068"/>
                    <a:gd name="T103" fmla="*/ 526 h 1258"/>
                    <a:gd name="T104" fmla="*/ 2708 w 3068"/>
                    <a:gd name="T105" fmla="*/ 505 h 1258"/>
                    <a:gd name="T106" fmla="*/ 2741 w 3068"/>
                    <a:gd name="T107" fmla="*/ 436 h 1258"/>
                    <a:gd name="T108" fmla="*/ 2695 w 3068"/>
                    <a:gd name="T109" fmla="*/ 445 h 1258"/>
                    <a:gd name="T110" fmla="*/ 2719 w 3068"/>
                    <a:gd name="T111" fmla="*/ 372 h 1258"/>
                    <a:gd name="T112" fmla="*/ 2779 w 3068"/>
                    <a:gd name="T113" fmla="*/ 338 h 1258"/>
                    <a:gd name="T114" fmla="*/ 2768 w 3068"/>
                    <a:gd name="T115" fmla="*/ 272 h 1258"/>
                    <a:gd name="T116" fmla="*/ 2655 w 3068"/>
                    <a:gd name="T117" fmla="*/ 29 h 1258"/>
                    <a:gd name="T118" fmla="*/ 2768 w 3068"/>
                    <a:gd name="T119" fmla="*/ 13 h 1258"/>
                    <a:gd name="T120" fmla="*/ 368 w 3068"/>
                    <a:gd name="T121" fmla="*/ 18 h 1258"/>
                    <a:gd name="T122" fmla="*/ 182 w 3068"/>
                    <a:gd name="T123" fmla="*/ 9 h 1258"/>
                    <a:gd name="T124" fmla="*/ 178 w 3068"/>
                    <a:gd name="T125" fmla="*/ 1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8" h="1258">
                      <a:moveTo>
                        <a:pt x="2843" y="243"/>
                      </a:moveTo>
                      <a:lnTo>
                        <a:pt x="2840" y="245"/>
                      </a:lnTo>
                      <a:lnTo>
                        <a:pt x="2838" y="246"/>
                      </a:lnTo>
                      <a:lnTo>
                        <a:pt x="2836" y="248"/>
                      </a:lnTo>
                      <a:lnTo>
                        <a:pt x="2836" y="250"/>
                      </a:lnTo>
                      <a:lnTo>
                        <a:pt x="2835" y="252"/>
                      </a:lnTo>
                      <a:lnTo>
                        <a:pt x="2834" y="254"/>
                      </a:lnTo>
                      <a:lnTo>
                        <a:pt x="2832" y="256"/>
                      </a:lnTo>
                      <a:lnTo>
                        <a:pt x="2830" y="257"/>
                      </a:lnTo>
                      <a:lnTo>
                        <a:pt x="2828" y="257"/>
                      </a:lnTo>
                      <a:lnTo>
                        <a:pt x="2827" y="257"/>
                      </a:lnTo>
                      <a:lnTo>
                        <a:pt x="2825" y="257"/>
                      </a:lnTo>
                      <a:lnTo>
                        <a:pt x="2823" y="259"/>
                      </a:lnTo>
                      <a:lnTo>
                        <a:pt x="2822" y="261"/>
                      </a:lnTo>
                      <a:lnTo>
                        <a:pt x="2821" y="264"/>
                      </a:lnTo>
                      <a:lnTo>
                        <a:pt x="2821" y="268"/>
                      </a:lnTo>
                      <a:lnTo>
                        <a:pt x="2819" y="271"/>
                      </a:lnTo>
                      <a:lnTo>
                        <a:pt x="2818" y="274"/>
                      </a:lnTo>
                      <a:lnTo>
                        <a:pt x="2816" y="281"/>
                      </a:lnTo>
                      <a:lnTo>
                        <a:pt x="2815" y="287"/>
                      </a:lnTo>
                      <a:lnTo>
                        <a:pt x="2814" y="296"/>
                      </a:lnTo>
                      <a:lnTo>
                        <a:pt x="2814" y="318"/>
                      </a:lnTo>
                      <a:lnTo>
                        <a:pt x="2815" y="323"/>
                      </a:lnTo>
                      <a:lnTo>
                        <a:pt x="2816" y="327"/>
                      </a:lnTo>
                      <a:lnTo>
                        <a:pt x="2816" y="332"/>
                      </a:lnTo>
                      <a:lnTo>
                        <a:pt x="2817" y="334"/>
                      </a:lnTo>
                      <a:lnTo>
                        <a:pt x="2818" y="336"/>
                      </a:lnTo>
                      <a:lnTo>
                        <a:pt x="2819" y="338"/>
                      </a:lnTo>
                      <a:lnTo>
                        <a:pt x="2821" y="340"/>
                      </a:lnTo>
                      <a:lnTo>
                        <a:pt x="2821" y="349"/>
                      </a:lnTo>
                      <a:lnTo>
                        <a:pt x="2822" y="350"/>
                      </a:lnTo>
                      <a:lnTo>
                        <a:pt x="2823" y="354"/>
                      </a:lnTo>
                      <a:lnTo>
                        <a:pt x="2823" y="357"/>
                      </a:lnTo>
                      <a:lnTo>
                        <a:pt x="2823" y="360"/>
                      </a:lnTo>
                      <a:lnTo>
                        <a:pt x="2822" y="363"/>
                      </a:lnTo>
                      <a:lnTo>
                        <a:pt x="2819" y="367"/>
                      </a:lnTo>
                      <a:lnTo>
                        <a:pt x="2818" y="370"/>
                      </a:lnTo>
                      <a:lnTo>
                        <a:pt x="2818" y="372"/>
                      </a:lnTo>
                      <a:lnTo>
                        <a:pt x="2817" y="377"/>
                      </a:lnTo>
                      <a:lnTo>
                        <a:pt x="2816" y="381"/>
                      </a:lnTo>
                      <a:lnTo>
                        <a:pt x="2816" y="385"/>
                      </a:lnTo>
                      <a:lnTo>
                        <a:pt x="2816" y="388"/>
                      </a:lnTo>
                      <a:lnTo>
                        <a:pt x="2815" y="391"/>
                      </a:lnTo>
                      <a:lnTo>
                        <a:pt x="2815" y="393"/>
                      </a:lnTo>
                      <a:lnTo>
                        <a:pt x="2816" y="396"/>
                      </a:lnTo>
                      <a:lnTo>
                        <a:pt x="2816" y="398"/>
                      </a:lnTo>
                      <a:lnTo>
                        <a:pt x="2817" y="398"/>
                      </a:lnTo>
                      <a:lnTo>
                        <a:pt x="2817" y="398"/>
                      </a:lnTo>
                      <a:lnTo>
                        <a:pt x="2818" y="399"/>
                      </a:lnTo>
                      <a:lnTo>
                        <a:pt x="2818" y="399"/>
                      </a:lnTo>
                      <a:lnTo>
                        <a:pt x="2821" y="401"/>
                      </a:lnTo>
                      <a:lnTo>
                        <a:pt x="2822" y="403"/>
                      </a:lnTo>
                      <a:lnTo>
                        <a:pt x="2823" y="405"/>
                      </a:lnTo>
                      <a:lnTo>
                        <a:pt x="2823" y="409"/>
                      </a:lnTo>
                      <a:lnTo>
                        <a:pt x="2823" y="410"/>
                      </a:lnTo>
                      <a:lnTo>
                        <a:pt x="2824" y="411"/>
                      </a:lnTo>
                      <a:lnTo>
                        <a:pt x="2825" y="412"/>
                      </a:lnTo>
                      <a:lnTo>
                        <a:pt x="2826" y="413"/>
                      </a:lnTo>
                      <a:lnTo>
                        <a:pt x="2828" y="412"/>
                      </a:lnTo>
                      <a:lnTo>
                        <a:pt x="2829" y="410"/>
                      </a:lnTo>
                      <a:lnTo>
                        <a:pt x="2832" y="407"/>
                      </a:lnTo>
                      <a:lnTo>
                        <a:pt x="2834" y="405"/>
                      </a:lnTo>
                      <a:lnTo>
                        <a:pt x="2835" y="405"/>
                      </a:lnTo>
                      <a:lnTo>
                        <a:pt x="2836" y="404"/>
                      </a:lnTo>
                      <a:lnTo>
                        <a:pt x="2837" y="404"/>
                      </a:lnTo>
                      <a:lnTo>
                        <a:pt x="2838" y="403"/>
                      </a:lnTo>
                      <a:lnTo>
                        <a:pt x="2839" y="402"/>
                      </a:lnTo>
                      <a:lnTo>
                        <a:pt x="2840" y="401"/>
                      </a:lnTo>
                      <a:lnTo>
                        <a:pt x="2840" y="400"/>
                      </a:lnTo>
                      <a:lnTo>
                        <a:pt x="2840" y="396"/>
                      </a:lnTo>
                      <a:lnTo>
                        <a:pt x="2841" y="382"/>
                      </a:lnTo>
                      <a:lnTo>
                        <a:pt x="2843" y="368"/>
                      </a:lnTo>
                      <a:lnTo>
                        <a:pt x="2843" y="366"/>
                      </a:lnTo>
                      <a:lnTo>
                        <a:pt x="2843" y="363"/>
                      </a:lnTo>
                      <a:lnTo>
                        <a:pt x="2843" y="361"/>
                      </a:lnTo>
                      <a:lnTo>
                        <a:pt x="2841" y="360"/>
                      </a:lnTo>
                      <a:lnTo>
                        <a:pt x="2840" y="360"/>
                      </a:lnTo>
                      <a:lnTo>
                        <a:pt x="2839" y="359"/>
                      </a:lnTo>
                      <a:lnTo>
                        <a:pt x="2838" y="358"/>
                      </a:lnTo>
                      <a:lnTo>
                        <a:pt x="2838" y="356"/>
                      </a:lnTo>
                      <a:lnTo>
                        <a:pt x="2838" y="354"/>
                      </a:lnTo>
                      <a:lnTo>
                        <a:pt x="2838" y="351"/>
                      </a:lnTo>
                      <a:lnTo>
                        <a:pt x="2839" y="350"/>
                      </a:lnTo>
                      <a:lnTo>
                        <a:pt x="2839" y="350"/>
                      </a:lnTo>
                      <a:lnTo>
                        <a:pt x="2840" y="350"/>
                      </a:lnTo>
                      <a:lnTo>
                        <a:pt x="2840" y="351"/>
                      </a:lnTo>
                      <a:lnTo>
                        <a:pt x="2843" y="351"/>
                      </a:lnTo>
                      <a:lnTo>
                        <a:pt x="2844" y="351"/>
                      </a:lnTo>
                      <a:lnTo>
                        <a:pt x="2846" y="351"/>
                      </a:lnTo>
                      <a:lnTo>
                        <a:pt x="2847" y="351"/>
                      </a:lnTo>
                      <a:lnTo>
                        <a:pt x="2848" y="349"/>
                      </a:lnTo>
                      <a:lnTo>
                        <a:pt x="2848" y="347"/>
                      </a:lnTo>
                      <a:lnTo>
                        <a:pt x="2848" y="344"/>
                      </a:lnTo>
                      <a:lnTo>
                        <a:pt x="2847" y="341"/>
                      </a:lnTo>
                      <a:lnTo>
                        <a:pt x="2847" y="340"/>
                      </a:lnTo>
                      <a:lnTo>
                        <a:pt x="2846" y="338"/>
                      </a:lnTo>
                      <a:lnTo>
                        <a:pt x="2846" y="336"/>
                      </a:lnTo>
                      <a:lnTo>
                        <a:pt x="2845" y="334"/>
                      </a:lnTo>
                      <a:lnTo>
                        <a:pt x="2844" y="333"/>
                      </a:lnTo>
                      <a:lnTo>
                        <a:pt x="2843" y="333"/>
                      </a:lnTo>
                      <a:lnTo>
                        <a:pt x="2840" y="334"/>
                      </a:lnTo>
                      <a:lnTo>
                        <a:pt x="2839" y="333"/>
                      </a:lnTo>
                      <a:lnTo>
                        <a:pt x="2839" y="332"/>
                      </a:lnTo>
                      <a:lnTo>
                        <a:pt x="2839" y="329"/>
                      </a:lnTo>
                      <a:lnTo>
                        <a:pt x="2839" y="327"/>
                      </a:lnTo>
                      <a:lnTo>
                        <a:pt x="2840" y="325"/>
                      </a:lnTo>
                      <a:lnTo>
                        <a:pt x="2840" y="323"/>
                      </a:lnTo>
                      <a:lnTo>
                        <a:pt x="2840" y="321"/>
                      </a:lnTo>
                      <a:lnTo>
                        <a:pt x="2840" y="318"/>
                      </a:lnTo>
                      <a:lnTo>
                        <a:pt x="2839" y="316"/>
                      </a:lnTo>
                      <a:lnTo>
                        <a:pt x="2837" y="315"/>
                      </a:lnTo>
                      <a:lnTo>
                        <a:pt x="2836" y="314"/>
                      </a:lnTo>
                      <a:lnTo>
                        <a:pt x="2836" y="312"/>
                      </a:lnTo>
                      <a:lnTo>
                        <a:pt x="2836" y="301"/>
                      </a:lnTo>
                      <a:lnTo>
                        <a:pt x="2836" y="298"/>
                      </a:lnTo>
                      <a:lnTo>
                        <a:pt x="2835" y="296"/>
                      </a:lnTo>
                      <a:lnTo>
                        <a:pt x="2834" y="294"/>
                      </a:lnTo>
                      <a:lnTo>
                        <a:pt x="2834" y="290"/>
                      </a:lnTo>
                      <a:lnTo>
                        <a:pt x="2835" y="285"/>
                      </a:lnTo>
                      <a:lnTo>
                        <a:pt x="2837" y="282"/>
                      </a:lnTo>
                      <a:lnTo>
                        <a:pt x="2838" y="279"/>
                      </a:lnTo>
                      <a:lnTo>
                        <a:pt x="2839" y="276"/>
                      </a:lnTo>
                      <a:lnTo>
                        <a:pt x="2841" y="274"/>
                      </a:lnTo>
                      <a:lnTo>
                        <a:pt x="2843" y="274"/>
                      </a:lnTo>
                      <a:lnTo>
                        <a:pt x="2845" y="274"/>
                      </a:lnTo>
                      <a:lnTo>
                        <a:pt x="2847" y="276"/>
                      </a:lnTo>
                      <a:lnTo>
                        <a:pt x="2847" y="276"/>
                      </a:lnTo>
                      <a:lnTo>
                        <a:pt x="2848" y="278"/>
                      </a:lnTo>
                      <a:lnTo>
                        <a:pt x="2849" y="278"/>
                      </a:lnTo>
                      <a:lnTo>
                        <a:pt x="2850" y="279"/>
                      </a:lnTo>
                      <a:lnTo>
                        <a:pt x="2851" y="278"/>
                      </a:lnTo>
                      <a:lnTo>
                        <a:pt x="2851" y="276"/>
                      </a:lnTo>
                      <a:lnTo>
                        <a:pt x="2851" y="272"/>
                      </a:lnTo>
                      <a:lnTo>
                        <a:pt x="2850" y="268"/>
                      </a:lnTo>
                      <a:lnTo>
                        <a:pt x="2849" y="263"/>
                      </a:lnTo>
                      <a:lnTo>
                        <a:pt x="2847" y="256"/>
                      </a:lnTo>
                      <a:lnTo>
                        <a:pt x="2845" y="248"/>
                      </a:lnTo>
                      <a:lnTo>
                        <a:pt x="2843" y="243"/>
                      </a:lnTo>
                      <a:close/>
                      <a:moveTo>
                        <a:pt x="2956" y="241"/>
                      </a:moveTo>
                      <a:lnTo>
                        <a:pt x="2953" y="241"/>
                      </a:lnTo>
                      <a:lnTo>
                        <a:pt x="2950" y="242"/>
                      </a:lnTo>
                      <a:lnTo>
                        <a:pt x="2948" y="243"/>
                      </a:lnTo>
                      <a:lnTo>
                        <a:pt x="2947" y="247"/>
                      </a:lnTo>
                      <a:lnTo>
                        <a:pt x="2946" y="250"/>
                      </a:lnTo>
                      <a:lnTo>
                        <a:pt x="2945" y="252"/>
                      </a:lnTo>
                      <a:lnTo>
                        <a:pt x="2944" y="254"/>
                      </a:lnTo>
                      <a:lnTo>
                        <a:pt x="2944" y="258"/>
                      </a:lnTo>
                      <a:lnTo>
                        <a:pt x="2944" y="261"/>
                      </a:lnTo>
                      <a:lnTo>
                        <a:pt x="2944" y="264"/>
                      </a:lnTo>
                      <a:lnTo>
                        <a:pt x="2944" y="268"/>
                      </a:lnTo>
                      <a:lnTo>
                        <a:pt x="2945" y="267"/>
                      </a:lnTo>
                      <a:lnTo>
                        <a:pt x="2945" y="265"/>
                      </a:lnTo>
                      <a:lnTo>
                        <a:pt x="2945" y="263"/>
                      </a:lnTo>
                      <a:lnTo>
                        <a:pt x="2946" y="260"/>
                      </a:lnTo>
                      <a:lnTo>
                        <a:pt x="2946" y="258"/>
                      </a:lnTo>
                      <a:lnTo>
                        <a:pt x="2946" y="257"/>
                      </a:lnTo>
                      <a:lnTo>
                        <a:pt x="2947" y="256"/>
                      </a:lnTo>
                      <a:lnTo>
                        <a:pt x="2948" y="253"/>
                      </a:lnTo>
                      <a:lnTo>
                        <a:pt x="2949" y="251"/>
                      </a:lnTo>
                      <a:lnTo>
                        <a:pt x="2949" y="250"/>
                      </a:lnTo>
                      <a:lnTo>
                        <a:pt x="2950" y="250"/>
                      </a:lnTo>
                      <a:lnTo>
                        <a:pt x="2953" y="249"/>
                      </a:lnTo>
                      <a:lnTo>
                        <a:pt x="2955" y="248"/>
                      </a:lnTo>
                      <a:lnTo>
                        <a:pt x="2958" y="247"/>
                      </a:lnTo>
                      <a:lnTo>
                        <a:pt x="2959" y="246"/>
                      </a:lnTo>
                      <a:lnTo>
                        <a:pt x="2960" y="246"/>
                      </a:lnTo>
                      <a:lnTo>
                        <a:pt x="2960" y="246"/>
                      </a:lnTo>
                      <a:lnTo>
                        <a:pt x="2961" y="245"/>
                      </a:lnTo>
                      <a:lnTo>
                        <a:pt x="2963" y="243"/>
                      </a:lnTo>
                      <a:lnTo>
                        <a:pt x="2960" y="245"/>
                      </a:lnTo>
                      <a:lnTo>
                        <a:pt x="2959" y="243"/>
                      </a:lnTo>
                      <a:lnTo>
                        <a:pt x="2958" y="242"/>
                      </a:lnTo>
                      <a:lnTo>
                        <a:pt x="2957" y="241"/>
                      </a:lnTo>
                      <a:lnTo>
                        <a:pt x="2956" y="241"/>
                      </a:lnTo>
                      <a:close/>
                      <a:moveTo>
                        <a:pt x="0" y="174"/>
                      </a:moveTo>
                      <a:lnTo>
                        <a:pt x="2" y="174"/>
                      </a:lnTo>
                      <a:lnTo>
                        <a:pt x="4" y="175"/>
                      </a:lnTo>
                      <a:lnTo>
                        <a:pt x="4" y="176"/>
                      </a:lnTo>
                      <a:lnTo>
                        <a:pt x="4" y="178"/>
                      </a:lnTo>
                      <a:lnTo>
                        <a:pt x="3" y="180"/>
                      </a:lnTo>
                      <a:lnTo>
                        <a:pt x="2" y="181"/>
                      </a:lnTo>
                      <a:lnTo>
                        <a:pt x="1" y="182"/>
                      </a:lnTo>
                      <a:lnTo>
                        <a:pt x="0" y="183"/>
                      </a:lnTo>
                      <a:lnTo>
                        <a:pt x="0" y="183"/>
                      </a:lnTo>
                      <a:lnTo>
                        <a:pt x="0" y="174"/>
                      </a:lnTo>
                      <a:close/>
                      <a:moveTo>
                        <a:pt x="17" y="165"/>
                      </a:moveTo>
                      <a:lnTo>
                        <a:pt x="28" y="165"/>
                      </a:lnTo>
                      <a:lnTo>
                        <a:pt x="28" y="166"/>
                      </a:lnTo>
                      <a:lnTo>
                        <a:pt x="26" y="167"/>
                      </a:lnTo>
                      <a:lnTo>
                        <a:pt x="25" y="167"/>
                      </a:lnTo>
                      <a:lnTo>
                        <a:pt x="24" y="167"/>
                      </a:lnTo>
                      <a:lnTo>
                        <a:pt x="22" y="166"/>
                      </a:lnTo>
                      <a:lnTo>
                        <a:pt x="21" y="166"/>
                      </a:lnTo>
                      <a:lnTo>
                        <a:pt x="19" y="167"/>
                      </a:lnTo>
                      <a:lnTo>
                        <a:pt x="18" y="169"/>
                      </a:lnTo>
                      <a:lnTo>
                        <a:pt x="17" y="170"/>
                      </a:lnTo>
                      <a:lnTo>
                        <a:pt x="15" y="172"/>
                      </a:lnTo>
                      <a:lnTo>
                        <a:pt x="14" y="173"/>
                      </a:lnTo>
                      <a:lnTo>
                        <a:pt x="13" y="172"/>
                      </a:lnTo>
                      <a:lnTo>
                        <a:pt x="12" y="171"/>
                      </a:lnTo>
                      <a:lnTo>
                        <a:pt x="12" y="170"/>
                      </a:lnTo>
                      <a:lnTo>
                        <a:pt x="13" y="169"/>
                      </a:lnTo>
                      <a:lnTo>
                        <a:pt x="15" y="167"/>
                      </a:lnTo>
                      <a:lnTo>
                        <a:pt x="17" y="166"/>
                      </a:lnTo>
                      <a:lnTo>
                        <a:pt x="17" y="165"/>
                      </a:lnTo>
                      <a:close/>
                      <a:moveTo>
                        <a:pt x="908" y="161"/>
                      </a:moveTo>
                      <a:lnTo>
                        <a:pt x="904" y="161"/>
                      </a:lnTo>
                      <a:lnTo>
                        <a:pt x="901" y="163"/>
                      </a:lnTo>
                      <a:lnTo>
                        <a:pt x="901" y="167"/>
                      </a:lnTo>
                      <a:lnTo>
                        <a:pt x="902" y="171"/>
                      </a:lnTo>
                      <a:lnTo>
                        <a:pt x="903" y="172"/>
                      </a:lnTo>
                      <a:lnTo>
                        <a:pt x="905" y="174"/>
                      </a:lnTo>
                      <a:lnTo>
                        <a:pt x="908" y="175"/>
                      </a:lnTo>
                      <a:lnTo>
                        <a:pt x="910" y="176"/>
                      </a:lnTo>
                      <a:lnTo>
                        <a:pt x="914" y="178"/>
                      </a:lnTo>
                      <a:lnTo>
                        <a:pt x="915" y="181"/>
                      </a:lnTo>
                      <a:lnTo>
                        <a:pt x="916" y="183"/>
                      </a:lnTo>
                      <a:lnTo>
                        <a:pt x="917" y="186"/>
                      </a:lnTo>
                      <a:lnTo>
                        <a:pt x="917" y="188"/>
                      </a:lnTo>
                      <a:lnTo>
                        <a:pt x="918" y="192"/>
                      </a:lnTo>
                      <a:lnTo>
                        <a:pt x="919" y="195"/>
                      </a:lnTo>
                      <a:lnTo>
                        <a:pt x="920" y="201"/>
                      </a:lnTo>
                      <a:lnTo>
                        <a:pt x="921" y="206"/>
                      </a:lnTo>
                      <a:lnTo>
                        <a:pt x="924" y="209"/>
                      </a:lnTo>
                      <a:lnTo>
                        <a:pt x="925" y="209"/>
                      </a:lnTo>
                      <a:lnTo>
                        <a:pt x="926" y="204"/>
                      </a:lnTo>
                      <a:lnTo>
                        <a:pt x="926" y="197"/>
                      </a:lnTo>
                      <a:lnTo>
                        <a:pt x="925" y="192"/>
                      </a:lnTo>
                      <a:lnTo>
                        <a:pt x="926" y="182"/>
                      </a:lnTo>
                      <a:lnTo>
                        <a:pt x="925" y="172"/>
                      </a:lnTo>
                      <a:lnTo>
                        <a:pt x="923" y="169"/>
                      </a:lnTo>
                      <a:lnTo>
                        <a:pt x="918" y="165"/>
                      </a:lnTo>
                      <a:lnTo>
                        <a:pt x="914" y="162"/>
                      </a:lnTo>
                      <a:lnTo>
                        <a:pt x="908" y="161"/>
                      </a:lnTo>
                      <a:close/>
                      <a:moveTo>
                        <a:pt x="401" y="148"/>
                      </a:moveTo>
                      <a:lnTo>
                        <a:pt x="402" y="149"/>
                      </a:lnTo>
                      <a:lnTo>
                        <a:pt x="403" y="149"/>
                      </a:lnTo>
                      <a:lnTo>
                        <a:pt x="405" y="150"/>
                      </a:lnTo>
                      <a:lnTo>
                        <a:pt x="406" y="151"/>
                      </a:lnTo>
                      <a:lnTo>
                        <a:pt x="407" y="152"/>
                      </a:lnTo>
                      <a:lnTo>
                        <a:pt x="408" y="152"/>
                      </a:lnTo>
                      <a:lnTo>
                        <a:pt x="408" y="155"/>
                      </a:lnTo>
                      <a:lnTo>
                        <a:pt x="408" y="156"/>
                      </a:lnTo>
                      <a:lnTo>
                        <a:pt x="407" y="158"/>
                      </a:lnTo>
                      <a:lnTo>
                        <a:pt x="406" y="159"/>
                      </a:lnTo>
                      <a:lnTo>
                        <a:pt x="406" y="160"/>
                      </a:lnTo>
                      <a:lnTo>
                        <a:pt x="406" y="161"/>
                      </a:lnTo>
                      <a:lnTo>
                        <a:pt x="406" y="163"/>
                      </a:lnTo>
                      <a:lnTo>
                        <a:pt x="407" y="165"/>
                      </a:lnTo>
                      <a:lnTo>
                        <a:pt x="410" y="169"/>
                      </a:lnTo>
                      <a:lnTo>
                        <a:pt x="412" y="174"/>
                      </a:lnTo>
                      <a:lnTo>
                        <a:pt x="413" y="177"/>
                      </a:lnTo>
                      <a:lnTo>
                        <a:pt x="412" y="181"/>
                      </a:lnTo>
                      <a:lnTo>
                        <a:pt x="410" y="182"/>
                      </a:lnTo>
                      <a:lnTo>
                        <a:pt x="407" y="180"/>
                      </a:lnTo>
                      <a:lnTo>
                        <a:pt x="406" y="176"/>
                      </a:lnTo>
                      <a:lnTo>
                        <a:pt x="405" y="173"/>
                      </a:lnTo>
                      <a:lnTo>
                        <a:pt x="404" y="169"/>
                      </a:lnTo>
                      <a:lnTo>
                        <a:pt x="403" y="165"/>
                      </a:lnTo>
                      <a:lnTo>
                        <a:pt x="402" y="163"/>
                      </a:lnTo>
                      <a:lnTo>
                        <a:pt x="401" y="160"/>
                      </a:lnTo>
                      <a:lnTo>
                        <a:pt x="399" y="156"/>
                      </a:lnTo>
                      <a:lnTo>
                        <a:pt x="399" y="154"/>
                      </a:lnTo>
                      <a:lnTo>
                        <a:pt x="400" y="153"/>
                      </a:lnTo>
                      <a:lnTo>
                        <a:pt x="400" y="152"/>
                      </a:lnTo>
                      <a:lnTo>
                        <a:pt x="401" y="151"/>
                      </a:lnTo>
                      <a:lnTo>
                        <a:pt x="401" y="149"/>
                      </a:lnTo>
                      <a:lnTo>
                        <a:pt x="401" y="148"/>
                      </a:lnTo>
                      <a:close/>
                      <a:moveTo>
                        <a:pt x="40" y="141"/>
                      </a:moveTo>
                      <a:lnTo>
                        <a:pt x="41" y="142"/>
                      </a:lnTo>
                      <a:lnTo>
                        <a:pt x="42" y="143"/>
                      </a:lnTo>
                      <a:lnTo>
                        <a:pt x="43" y="144"/>
                      </a:lnTo>
                      <a:lnTo>
                        <a:pt x="43" y="147"/>
                      </a:lnTo>
                      <a:lnTo>
                        <a:pt x="43" y="148"/>
                      </a:lnTo>
                      <a:lnTo>
                        <a:pt x="44" y="149"/>
                      </a:lnTo>
                      <a:lnTo>
                        <a:pt x="44" y="150"/>
                      </a:lnTo>
                      <a:lnTo>
                        <a:pt x="43" y="151"/>
                      </a:lnTo>
                      <a:lnTo>
                        <a:pt x="42" y="151"/>
                      </a:lnTo>
                      <a:lnTo>
                        <a:pt x="41" y="151"/>
                      </a:lnTo>
                      <a:lnTo>
                        <a:pt x="40" y="151"/>
                      </a:lnTo>
                      <a:lnTo>
                        <a:pt x="39" y="150"/>
                      </a:lnTo>
                      <a:lnTo>
                        <a:pt x="37" y="148"/>
                      </a:lnTo>
                      <a:lnTo>
                        <a:pt x="37" y="145"/>
                      </a:lnTo>
                      <a:lnTo>
                        <a:pt x="39" y="142"/>
                      </a:lnTo>
                      <a:lnTo>
                        <a:pt x="40" y="141"/>
                      </a:lnTo>
                      <a:close/>
                      <a:moveTo>
                        <a:pt x="941" y="138"/>
                      </a:moveTo>
                      <a:lnTo>
                        <a:pt x="936" y="139"/>
                      </a:lnTo>
                      <a:lnTo>
                        <a:pt x="932" y="142"/>
                      </a:lnTo>
                      <a:lnTo>
                        <a:pt x="931" y="148"/>
                      </a:lnTo>
                      <a:lnTo>
                        <a:pt x="932" y="151"/>
                      </a:lnTo>
                      <a:lnTo>
                        <a:pt x="934" y="154"/>
                      </a:lnTo>
                      <a:lnTo>
                        <a:pt x="936" y="156"/>
                      </a:lnTo>
                      <a:lnTo>
                        <a:pt x="938" y="159"/>
                      </a:lnTo>
                      <a:lnTo>
                        <a:pt x="941" y="161"/>
                      </a:lnTo>
                      <a:lnTo>
                        <a:pt x="943" y="162"/>
                      </a:lnTo>
                      <a:lnTo>
                        <a:pt x="945" y="163"/>
                      </a:lnTo>
                      <a:lnTo>
                        <a:pt x="945" y="164"/>
                      </a:lnTo>
                      <a:lnTo>
                        <a:pt x="945" y="166"/>
                      </a:lnTo>
                      <a:lnTo>
                        <a:pt x="945" y="170"/>
                      </a:lnTo>
                      <a:lnTo>
                        <a:pt x="947" y="178"/>
                      </a:lnTo>
                      <a:lnTo>
                        <a:pt x="952" y="187"/>
                      </a:lnTo>
                      <a:lnTo>
                        <a:pt x="958" y="194"/>
                      </a:lnTo>
                      <a:lnTo>
                        <a:pt x="961" y="197"/>
                      </a:lnTo>
                      <a:lnTo>
                        <a:pt x="967" y="202"/>
                      </a:lnTo>
                      <a:lnTo>
                        <a:pt x="972" y="207"/>
                      </a:lnTo>
                      <a:lnTo>
                        <a:pt x="978" y="210"/>
                      </a:lnTo>
                      <a:lnTo>
                        <a:pt x="980" y="212"/>
                      </a:lnTo>
                      <a:lnTo>
                        <a:pt x="981" y="208"/>
                      </a:lnTo>
                      <a:lnTo>
                        <a:pt x="980" y="203"/>
                      </a:lnTo>
                      <a:lnTo>
                        <a:pt x="978" y="196"/>
                      </a:lnTo>
                      <a:lnTo>
                        <a:pt x="975" y="192"/>
                      </a:lnTo>
                      <a:lnTo>
                        <a:pt x="973" y="187"/>
                      </a:lnTo>
                      <a:lnTo>
                        <a:pt x="972" y="180"/>
                      </a:lnTo>
                      <a:lnTo>
                        <a:pt x="971" y="170"/>
                      </a:lnTo>
                      <a:lnTo>
                        <a:pt x="971" y="160"/>
                      </a:lnTo>
                      <a:lnTo>
                        <a:pt x="969" y="151"/>
                      </a:lnTo>
                      <a:lnTo>
                        <a:pt x="966" y="143"/>
                      </a:lnTo>
                      <a:lnTo>
                        <a:pt x="958" y="139"/>
                      </a:lnTo>
                      <a:lnTo>
                        <a:pt x="953" y="139"/>
                      </a:lnTo>
                      <a:lnTo>
                        <a:pt x="948" y="138"/>
                      </a:lnTo>
                      <a:lnTo>
                        <a:pt x="941" y="138"/>
                      </a:lnTo>
                      <a:close/>
                      <a:moveTo>
                        <a:pt x="58" y="128"/>
                      </a:moveTo>
                      <a:lnTo>
                        <a:pt x="61" y="128"/>
                      </a:lnTo>
                      <a:lnTo>
                        <a:pt x="63" y="130"/>
                      </a:lnTo>
                      <a:lnTo>
                        <a:pt x="65" y="133"/>
                      </a:lnTo>
                      <a:lnTo>
                        <a:pt x="65" y="133"/>
                      </a:lnTo>
                      <a:lnTo>
                        <a:pt x="64" y="134"/>
                      </a:lnTo>
                      <a:lnTo>
                        <a:pt x="62" y="137"/>
                      </a:lnTo>
                      <a:lnTo>
                        <a:pt x="59" y="138"/>
                      </a:lnTo>
                      <a:lnTo>
                        <a:pt x="58" y="139"/>
                      </a:lnTo>
                      <a:lnTo>
                        <a:pt x="56" y="140"/>
                      </a:lnTo>
                      <a:lnTo>
                        <a:pt x="55" y="140"/>
                      </a:lnTo>
                      <a:lnTo>
                        <a:pt x="55" y="140"/>
                      </a:lnTo>
                      <a:lnTo>
                        <a:pt x="54" y="140"/>
                      </a:lnTo>
                      <a:lnTo>
                        <a:pt x="53" y="141"/>
                      </a:lnTo>
                      <a:lnTo>
                        <a:pt x="53" y="143"/>
                      </a:lnTo>
                      <a:lnTo>
                        <a:pt x="52" y="144"/>
                      </a:lnTo>
                      <a:lnTo>
                        <a:pt x="51" y="144"/>
                      </a:lnTo>
                      <a:lnTo>
                        <a:pt x="50" y="144"/>
                      </a:lnTo>
                      <a:lnTo>
                        <a:pt x="48" y="143"/>
                      </a:lnTo>
                      <a:lnTo>
                        <a:pt x="47" y="141"/>
                      </a:lnTo>
                      <a:lnTo>
                        <a:pt x="47" y="140"/>
                      </a:lnTo>
                      <a:lnTo>
                        <a:pt x="48" y="138"/>
                      </a:lnTo>
                      <a:lnTo>
                        <a:pt x="48" y="137"/>
                      </a:lnTo>
                      <a:lnTo>
                        <a:pt x="50" y="136"/>
                      </a:lnTo>
                      <a:lnTo>
                        <a:pt x="51" y="136"/>
                      </a:lnTo>
                      <a:lnTo>
                        <a:pt x="52" y="136"/>
                      </a:lnTo>
                      <a:lnTo>
                        <a:pt x="53" y="137"/>
                      </a:lnTo>
                      <a:lnTo>
                        <a:pt x="53" y="137"/>
                      </a:lnTo>
                      <a:lnTo>
                        <a:pt x="54" y="137"/>
                      </a:lnTo>
                      <a:lnTo>
                        <a:pt x="55" y="136"/>
                      </a:lnTo>
                      <a:lnTo>
                        <a:pt x="56" y="136"/>
                      </a:lnTo>
                      <a:lnTo>
                        <a:pt x="57" y="136"/>
                      </a:lnTo>
                      <a:lnTo>
                        <a:pt x="57" y="134"/>
                      </a:lnTo>
                      <a:lnTo>
                        <a:pt x="56" y="133"/>
                      </a:lnTo>
                      <a:lnTo>
                        <a:pt x="55" y="131"/>
                      </a:lnTo>
                      <a:lnTo>
                        <a:pt x="56" y="130"/>
                      </a:lnTo>
                      <a:lnTo>
                        <a:pt x="57" y="128"/>
                      </a:lnTo>
                      <a:lnTo>
                        <a:pt x="58" y="128"/>
                      </a:lnTo>
                      <a:close/>
                      <a:moveTo>
                        <a:pt x="73" y="110"/>
                      </a:moveTo>
                      <a:lnTo>
                        <a:pt x="75" y="110"/>
                      </a:lnTo>
                      <a:lnTo>
                        <a:pt x="77" y="110"/>
                      </a:lnTo>
                      <a:lnTo>
                        <a:pt x="77" y="111"/>
                      </a:lnTo>
                      <a:lnTo>
                        <a:pt x="79" y="112"/>
                      </a:lnTo>
                      <a:lnTo>
                        <a:pt x="82" y="114"/>
                      </a:lnTo>
                      <a:lnTo>
                        <a:pt x="82" y="116"/>
                      </a:lnTo>
                      <a:lnTo>
                        <a:pt x="82" y="119"/>
                      </a:lnTo>
                      <a:lnTo>
                        <a:pt x="82" y="121"/>
                      </a:lnTo>
                      <a:lnTo>
                        <a:pt x="79" y="122"/>
                      </a:lnTo>
                      <a:lnTo>
                        <a:pt x="77" y="123"/>
                      </a:lnTo>
                      <a:lnTo>
                        <a:pt x="75" y="123"/>
                      </a:lnTo>
                      <a:lnTo>
                        <a:pt x="72" y="123"/>
                      </a:lnTo>
                      <a:lnTo>
                        <a:pt x="68" y="126"/>
                      </a:lnTo>
                      <a:lnTo>
                        <a:pt x="66" y="127"/>
                      </a:lnTo>
                      <a:lnTo>
                        <a:pt x="65" y="127"/>
                      </a:lnTo>
                      <a:lnTo>
                        <a:pt x="64" y="127"/>
                      </a:lnTo>
                      <a:lnTo>
                        <a:pt x="62" y="126"/>
                      </a:lnTo>
                      <a:lnTo>
                        <a:pt x="61" y="123"/>
                      </a:lnTo>
                      <a:lnTo>
                        <a:pt x="59" y="121"/>
                      </a:lnTo>
                      <a:lnTo>
                        <a:pt x="61" y="119"/>
                      </a:lnTo>
                      <a:lnTo>
                        <a:pt x="62" y="118"/>
                      </a:lnTo>
                      <a:lnTo>
                        <a:pt x="64" y="116"/>
                      </a:lnTo>
                      <a:lnTo>
                        <a:pt x="65" y="114"/>
                      </a:lnTo>
                      <a:lnTo>
                        <a:pt x="65" y="111"/>
                      </a:lnTo>
                      <a:lnTo>
                        <a:pt x="67" y="110"/>
                      </a:lnTo>
                      <a:lnTo>
                        <a:pt x="69" y="110"/>
                      </a:lnTo>
                      <a:lnTo>
                        <a:pt x="73" y="110"/>
                      </a:lnTo>
                      <a:close/>
                      <a:moveTo>
                        <a:pt x="399" y="109"/>
                      </a:moveTo>
                      <a:lnTo>
                        <a:pt x="402" y="110"/>
                      </a:lnTo>
                      <a:lnTo>
                        <a:pt x="404" y="111"/>
                      </a:lnTo>
                      <a:lnTo>
                        <a:pt x="406" y="115"/>
                      </a:lnTo>
                      <a:lnTo>
                        <a:pt x="407" y="118"/>
                      </a:lnTo>
                      <a:lnTo>
                        <a:pt x="408" y="122"/>
                      </a:lnTo>
                      <a:lnTo>
                        <a:pt x="406" y="125"/>
                      </a:lnTo>
                      <a:lnTo>
                        <a:pt x="404" y="126"/>
                      </a:lnTo>
                      <a:lnTo>
                        <a:pt x="402" y="128"/>
                      </a:lnTo>
                      <a:lnTo>
                        <a:pt x="401" y="130"/>
                      </a:lnTo>
                      <a:lnTo>
                        <a:pt x="399" y="132"/>
                      </a:lnTo>
                      <a:lnTo>
                        <a:pt x="399" y="134"/>
                      </a:lnTo>
                      <a:lnTo>
                        <a:pt x="396" y="137"/>
                      </a:lnTo>
                      <a:lnTo>
                        <a:pt x="394" y="137"/>
                      </a:lnTo>
                      <a:lnTo>
                        <a:pt x="393" y="134"/>
                      </a:lnTo>
                      <a:lnTo>
                        <a:pt x="392" y="132"/>
                      </a:lnTo>
                      <a:lnTo>
                        <a:pt x="392" y="129"/>
                      </a:lnTo>
                      <a:lnTo>
                        <a:pt x="392" y="127"/>
                      </a:lnTo>
                      <a:lnTo>
                        <a:pt x="392" y="125"/>
                      </a:lnTo>
                      <a:lnTo>
                        <a:pt x="391" y="121"/>
                      </a:lnTo>
                      <a:lnTo>
                        <a:pt x="391" y="119"/>
                      </a:lnTo>
                      <a:lnTo>
                        <a:pt x="391" y="117"/>
                      </a:lnTo>
                      <a:lnTo>
                        <a:pt x="392" y="115"/>
                      </a:lnTo>
                      <a:lnTo>
                        <a:pt x="394" y="111"/>
                      </a:lnTo>
                      <a:lnTo>
                        <a:pt x="396" y="110"/>
                      </a:lnTo>
                      <a:lnTo>
                        <a:pt x="399" y="109"/>
                      </a:lnTo>
                      <a:close/>
                      <a:moveTo>
                        <a:pt x="105" y="109"/>
                      </a:moveTo>
                      <a:lnTo>
                        <a:pt x="106" y="110"/>
                      </a:lnTo>
                      <a:lnTo>
                        <a:pt x="108" y="111"/>
                      </a:lnTo>
                      <a:lnTo>
                        <a:pt x="109" y="112"/>
                      </a:lnTo>
                      <a:lnTo>
                        <a:pt x="109" y="115"/>
                      </a:lnTo>
                      <a:lnTo>
                        <a:pt x="109" y="117"/>
                      </a:lnTo>
                      <a:lnTo>
                        <a:pt x="108" y="118"/>
                      </a:lnTo>
                      <a:lnTo>
                        <a:pt x="107" y="119"/>
                      </a:lnTo>
                      <a:lnTo>
                        <a:pt x="107" y="118"/>
                      </a:lnTo>
                      <a:lnTo>
                        <a:pt x="105" y="118"/>
                      </a:lnTo>
                      <a:lnTo>
                        <a:pt x="104" y="118"/>
                      </a:lnTo>
                      <a:lnTo>
                        <a:pt x="102" y="117"/>
                      </a:lnTo>
                      <a:lnTo>
                        <a:pt x="102" y="115"/>
                      </a:lnTo>
                      <a:lnTo>
                        <a:pt x="102" y="114"/>
                      </a:lnTo>
                      <a:lnTo>
                        <a:pt x="102" y="112"/>
                      </a:lnTo>
                      <a:lnTo>
                        <a:pt x="102" y="110"/>
                      </a:lnTo>
                      <a:lnTo>
                        <a:pt x="104" y="109"/>
                      </a:lnTo>
                      <a:lnTo>
                        <a:pt x="105" y="109"/>
                      </a:lnTo>
                      <a:close/>
                      <a:moveTo>
                        <a:pt x="2451" y="90"/>
                      </a:moveTo>
                      <a:lnTo>
                        <a:pt x="2455" y="97"/>
                      </a:lnTo>
                      <a:lnTo>
                        <a:pt x="2458" y="105"/>
                      </a:lnTo>
                      <a:lnTo>
                        <a:pt x="2459" y="111"/>
                      </a:lnTo>
                      <a:lnTo>
                        <a:pt x="2462" y="118"/>
                      </a:lnTo>
                      <a:lnTo>
                        <a:pt x="2461" y="125"/>
                      </a:lnTo>
                      <a:lnTo>
                        <a:pt x="2458" y="130"/>
                      </a:lnTo>
                      <a:lnTo>
                        <a:pt x="2456" y="134"/>
                      </a:lnTo>
                      <a:lnTo>
                        <a:pt x="2456" y="155"/>
                      </a:lnTo>
                      <a:lnTo>
                        <a:pt x="2456" y="159"/>
                      </a:lnTo>
                      <a:lnTo>
                        <a:pt x="2456" y="162"/>
                      </a:lnTo>
                      <a:lnTo>
                        <a:pt x="2455" y="164"/>
                      </a:lnTo>
                      <a:lnTo>
                        <a:pt x="2455" y="166"/>
                      </a:lnTo>
                      <a:lnTo>
                        <a:pt x="2454" y="169"/>
                      </a:lnTo>
                      <a:lnTo>
                        <a:pt x="2452" y="174"/>
                      </a:lnTo>
                      <a:lnTo>
                        <a:pt x="2451" y="181"/>
                      </a:lnTo>
                      <a:lnTo>
                        <a:pt x="2448" y="187"/>
                      </a:lnTo>
                      <a:lnTo>
                        <a:pt x="2447" y="192"/>
                      </a:lnTo>
                      <a:lnTo>
                        <a:pt x="2444" y="194"/>
                      </a:lnTo>
                      <a:lnTo>
                        <a:pt x="2441" y="192"/>
                      </a:lnTo>
                      <a:lnTo>
                        <a:pt x="2440" y="191"/>
                      </a:lnTo>
                      <a:lnTo>
                        <a:pt x="2440" y="188"/>
                      </a:lnTo>
                      <a:lnTo>
                        <a:pt x="2438" y="186"/>
                      </a:lnTo>
                      <a:lnTo>
                        <a:pt x="2438" y="185"/>
                      </a:lnTo>
                      <a:lnTo>
                        <a:pt x="2437" y="185"/>
                      </a:lnTo>
                      <a:lnTo>
                        <a:pt x="2436" y="185"/>
                      </a:lnTo>
                      <a:lnTo>
                        <a:pt x="2434" y="188"/>
                      </a:lnTo>
                      <a:lnTo>
                        <a:pt x="2432" y="190"/>
                      </a:lnTo>
                      <a:lnTo>
                        <a:pt x="2431" y="191"/>
                      </a:lnTo>
                      <a:lnTo>
                        <a:pt x="2429" y="188"/>
                      </a:lnTo>
                      <a:lnTo>
                        <a:pt x="2425" y="185"/>
                      </a:lnTo>
                      <a:lnTo>
                        <a:pt x="2423" y="178"/>
                      </a:lnTo>
                      <a:lnTo>
                        <a:pt x="2422" y="171"/>
                      </a:lnTo>
                      <a:lnTo>
                        <a:pt x="2425" y="164"/>
                      </a:lnTo>
                      <a:lnTo>
                        <a:pt x="2426" y="162"/>
                      </a:lnTo>
                      <a:lnTo>
                        <a:pt x="2426" y="160"/>
                      </a:lnTo>
                      <a:lnTo>
                        <a:pt x="2427" y="156"/>
                      </a:lnTo>
                      <a:lnTo>
                        <a:pt x="2427" y="153"/>
                      </a:lnTo>
                      <a:lnTo>
                        <a:pt x="2429" y="151"/>
                      </a:lnTo>
                      <a:lnTo>
                        <a:pt x="2429" y="149"/>
                      </a:lnTo>
                      <a:lnTo>
                        <a:pt x="2430" y="147"/>
                      </a:lnTo>
                      <a:lnTo>
                        <a:pt x="2431" y="145"/>
                      </a:lnTo>
                      <a:lnTo>
                        <a:pt x="2431" y="142"/>
                      </a:lnTo>
                      <a:lnTo>
                        <a:pt x="2429" y="140"/>
                      </a:lnTo>
                      <a:lnTo>
                        <a:pt x="2426" y="137"/>
                      </a:lnTo>
                      <a:lnTo>
                        <a:pt x="2424" y="133"/>
                      </a:lnTo>
                      <a:lnTo>
                        <a:pt x="2423" y="130"/>
                      </a:lnTo>
                      <a:lnTo>
                        <a:pt x="2423" y="128"/>
                      </a:lnTo>
                      <a:lnTo>
                        <a:pt x="2423" y="126"/>
                      </a:lnTo>
                      <a:lnTo>
                        <a:pt x="2424" y="122"/>
                      </a:lnTo>
                      <a:lnTo>
                        <a:pt x="2424" y="120"/>
                      </a:lnTo>
                      <a:lnTo>
                        <a:pt x="2426" y="118"/>
                      </a:lnTo>
                      <a:lnTo>
                        <a:pt x="2427" y="116"/>
                      </a:lnTo>
                      <a:lnTo>
                        <a:pt x="2429" y="116"/>
                      </a:lnTo>
                      <a:lnTo>
                        <a:pt x="2431" y="115"/>
                      </a:lnTo>
                      <a:lnTo>
                        <a:pt x="2433" y="114"/>
                      </a:lnTo>
                      <a:lnTo>
                        <a:pt x="2434" y="112"/>
                      </a:lnTo>
                      <a:lnTo>
                        <a:pt x="2435" y="112"/>
                      </a:lnTo>
                      <a:lnTo>
                        <a:pt x="2436" y="114"/>
                      </a:lnTo>
                      <a:lnTo>
                        <a:pt x="2437" y="116"/>
                      </a:lnTo>
                      <a:lnTo>
                        <a:pt x="2438" y="118"/>
                      </a:lnTo>
                      <a:lnTo>
                        <a:pt x="2441" y="121"/>
                      </a:lnTo>
                      <a:lnTo>
                        <a:pt x="2442" y="123"/>
                      </a:lnTo>
                      <a:lnTo>
                        <a:pt x="2443" y="125"/>
                      </a:lnTo>
                      <a:lnTo>
                        <a:pt x="2443" y="125"/>
                      </a:lnTo>
                      <a:lnTo>
                        <a:pt x="2443" y="123"/>
                      </a:lnTo>
                      <a:lnTo>
                        <a:pt x="2443" y="122"/>
                      </a:lnTo>
                      <a:lnTo>
                        <a:pt x="2443" y="121"/>
                      </a:lnTo>
                      <a:lnTo>
                        <a:pt x="2443" y="120"/>
                      </a:lnTo>
                      <a:lnTo>
                        <a:pt x="2443" y="118"/>
                      </a:lnTo>
                      <a:lnTo>
                        <a:pt x="2443" y="118"/>
                      </a:lnTo>
                      <a:lnTo>
                        <a:pt x="2443" y="109"/>
                      </a:lnTo>
                      <a:lnTo>
                        <a:pt x="2443" y="107"/>
                      </a:lnTo>
                      <a:lnTo>
                        <a:pt x="2443" y="106"/>
                      </a:lnTo>
                      <a:lnTo>
                        <a:pt x="2442" y="105"/>
                      </a:lnTo>
                      <a:lnTo>
                        <a:pt x="2440" y="104"/>
                      </a:lnTo>
                      <a:lnTo>
                        <a:pt x="2438" y="104"/>
                      </a:lnTo>
                      <a:lnTo>
                        <a:pt x="2440" y="100"/>
                      </a:lnTo>
                      <a:lnTo>
                        <a:pt x="2440" y="98"/>
                      </a:lnTo>
                      <a:lnTo>
                        <a:pt x="2441" y="97"/>
                      </a:lnTo>
                      <a:lnTo>
                        <a:pt x="2442" y="96"/>
                      </a:lnTo>
                      <a:lnTo>
                        <a:pt x="2443" y="95"/>
                      </a:lnTo>
                      <a:lnTo>
                        <a:pt x="2444" y="95"/>
                      </a:lnTo>
                      <a:lnTo>
                        <a:pt x="2446" y="95"/>
                      </a:lnTo>
                      <a:lnTo>
                        <a:pt x="2448" y="93"/>
                      </a:lnTo>
                      <a:lnTo>
                        <a:pt x="2451" y="90"/>
                      </a:lnTo>
                      <a:close/>
                      <a:moveTo>
                        <a:pt x="87" y="85"/>
                      </a:moveTo>
                      <a:lnTo>
                        <a:pt x="88" y="85"/>
                      </a:lnTo>
                      <a:lnTo>
                        <a:pt x="90" y="86"/>
                      </a:lnTo>
                      <a:lnTo>
                        <a:pt x="91" y="87"/>
                      </a:lnTo>
                      <a:lnTo>
                        <a:pt x="93" y="88"/>
                      </a:lnTo>
                      <a:lnTo>
                        <a:pt x="94" y="89"/>
                      </a:lnTo>
                      <a:lnTo>
                        <a:pt x="94" y="92"/>
                      </a:lnTo>
                      <a:lnTo>
                        <a:pt x="95" y="94"/>
                      </a:lnTo>
                      <a:lnTo>
                        <a:pt x="96" y="95"/>
                      </a:lnTo>
                      <a:lnTo>
                        <a:pt x="97" y="97"/>
                      </a:lnTo>
                      <a:lnTo>
                        <a:pt x="99" y="97"/>
                      </a:lnTo>
                      <a:lnTo>
                        <a:pt x="99" y="98"/>
                      </a:lnTo>
                      <a:lnTo>
                        <a:pt x="100" y="99"/>
                      </a:lnTo>
                      <a:lnTo>
                        <a:pt x="100" y="101"/>
                      </a:lnTo>
                      <a:lnTo>
                        <a:pt x="100" y="104"/>
                      </a:lnTo>
                      <a:lnTo>
                        <a:pt x="99" y="104"/>
                      </a:lnTo>
                      <a:lnTo>
                        <a:pt x="97" y="104"/>
                      </a:lnTo>
                      <a:lnTo>
                        <a:pt x="96" y="104"/>
                      </a:lnTo>
                      <a:lnTo>
                        <a:pt x="94" y="103"/>
                      </a:lnTo>
                      <a:lnTo>
                        <a:pt x="93" y="103"/>
                      </a:lnTo>
                      <a:lnTo>
                        <a:pt x="90" y="101"/>
                      </a:lnTo>
                      <a:lnTo>
                        <a:pt x="89" y="100"/>
                      </a:lnTo>
                      <a:lnTo>
                        <a:pt x="89" y="99"/>
                      </a:lnTo>
                      <a:lnTo>
                        <a:pt x="88" y="99"/>
                      </a:lnTo>
                      <a:lnTo>
                        <a:pt x="87" y="100"/>
                      </a:lnTo>
                      <a:lnTo>
                        <a:pt x="87" y="101"/>
                      </a:lnTo>
                      <a:lnTo>
                        <a:pt x="86" y="104"/>
                      </a:lnTo>
                      <a:lnTo>
                        <a:pt x="86" y="106"/>
                      </a:lnTo>
                      <a:lnTo>
                        <a:pt x="86" y="107"/>
                      </a:lnTo>
                      <a:lnTo>
                        <a:pt x="86" y="109"/>
                      </a:lnTo>
                      <a:lnTo>
                        <a:pt x="85" y="109"/>
                      </a:lnTo>
                      <a:lnTo>
                        <a:pt x="83" y="109"/>
                      </a:lnTo>
                      <a:lnTo>
                        <a:pt x="82" y="108"/>
                      </a:lnTo>
                      <a:lnTo>
                        <a:pt x="80" y="107"/>
                      </a:lnTo>
                      <a:lnTo>
                        <a:pt x="79" y="106"/>
                      </a:lnTo>
                      <a:lnTo>
                        <a:pt x="78" y="106"/>
                      </a:lnTo>
                      <a:lnTo>
                        <a:pt x="77" y="106"/>
                      </a:lnTo>
                      <a:lnTo>
                        <a:pt x="76" y="105"/>
                      </a:lnTo>
                      <a:lnTo>
                        <a:pt x="75" y="105"/>
                      </a:lnTo>
                      <a:lnTo>
                        <a:pt x="74" y="104"/>
                      </a:lnTo>
                      <a:lnTo>
                        <a:pt x="75" y="100"/>
                      </a:lnTo>
                      <a:lnTo>
                        <a:pt x="75" y="99"/>
                      </a:lnTo>
                      <a:lnTo>
                        <a:pt x="75" y="98"/>
                      </a:lnTo>
                      <a:lnTo>
                        <a:pt x="76" y="97"/>
                      </a:lnTo>
                      <a:lnTo>
                        <a:pt x="78" y="97"/>
                      </a:lnTo>
                      <a:lnTo>
                        <a:pt x="79" y="96"/>
                      </a:lnTo>
                      <a:lnTo>
                        <a:pt x="82" y="95"/>
                      </a:lnTo>
                      <a:lnTo>
                        <a:pt x="84" y="93"/>
                      </a:lnTo>
                      <a:lnTo>
                        <a:pt x="85" y="89"/>
                      </a:lnTo>
                      <a:lnTo>
                        <a:pt x="85" y="87"/>
                      </a:lnTo>
                      <a:lnTo>
                        <a:pt x="86" y="86"/>
                      </a:lnTo>
                      <a:lnTo>
                        <a:pt x="87" y="85"/>
                      </a:lnTo>
                      <a:close/>
                      <a:moveTo>
                        <a:pt x="389" y="72"/>
                      </a:moveTo>
                      <a:lnTo>
                        <a:pt x="389" y="73"/>
                      </a:lnTo>
                      <a:lnTo>
                        <a:pt x="391" y="74"/>
                      </a:lnTo>
                      <a:lnTo>
                        <a:pt x="393" y="75"/>
                      </a:lnTo>
                      <a:lnTo>
                        <a:pt x="395" y="76"/>
                      </a:lnTo>
                      <a:lnTo>
                        <a:pt x="397" y="77"/>
                      </a:lnTo>
                      <a:lnTo>
                        <a:pt x="400" y="78"/>
                      </a:lnTo>
                      <a:lnTo>
                        <a:pt x="402" y="83"/>
                      </a:lnTo>
                      <a:lnTo>
                        <a:pt x="403" y="87"/>
                      </a:lnTo>
                      <a:lnTo>
                        <a:pt x="405" y="92"/>
                      </a:lnTo>
                      <a:lnTo>
                        <a:pt x="405" y="93"/>
                      </a:lnTo>
                      <a:lnTo>
                        <a:pt x="405" y="95"/>
                      </a:lnTo>
                      <a:lnTo>
                        <a:pt x="406" y="97"/>
                      </a:lnTo>
                      <a:lnTo>
                        <a:pt x="406" y="99"/>
                      </a:lnTo>
                      <a:lnTo>
                        <a:pt x="406" y="101"/>
                      </a:lnTo>
                      <a:lnTo>
                        <a:pt x="406" y="103"/>
                      </a:lnTo>
                      <a:lnTo>
                        <a:pt x="405" y="103"/>
                      </a:lnTo>
                      <a:lnTo>
                        <a:pt x="403" y="104"/>
                      </a:lnTo>
                      <a:lnTo>
                        <a:pt x="402" y="104"/>
                      </a:lnTo>
                      <a:lnTo>
                        <a:pt x="401" y="103"/>
                      </a:lnTo>
                      <a:lnTo>
                        <a:pt x="400" y="103"/>
                      </a:lnTo>
                      <a:lnTo>
                        <a:pt x="399" y="101"/>
                      </a:lnTo>
                      <a:lnTo>
                        <a:pt x="397" y="103"/>
                      </a:lnTo>
                      <a:lnTo>
                        <a:pt x="396" y="103"/>
                      </a:lnTo>
                      <a:lnTo>
                        <a:pt x="394" y="105"/>
                      </a:lnTo>
                      <a:lnTo>
                        <a:pt x="393" y="106"/>
                      </a:lnTo>
                      <a:lnTo>
                        <a:pt x="392" y="107"/>
                      </a:lnTo>
                      <a:lnTo>
                        <a:pt x="390" y="108"/>
                      </a:lnTo>
                      <a:lnTo>
                        <a:pt x="388" y="108"/>
                      </a:lnTo>
                      <a:lnTo>
                        <a:pt x="385" y="107"/>
                      </a:lnTo>
                      <a:lnTo>
                        <a:pt x="386" y="103"/>
                      </a:lnTo>
                      <a:lnTo>
                        <a:pt x="388" y="98"/>
                      </a:lnTo>
                      <a:lnTo>
                        <a:pt x="389" y="94"/>
                      </a:lnTo>
                      <a:lnTo>
                        <a:pt x="388" y="88"/>
                      </a:lnTo>
                      <a:lnTo>
                        <a:pt x="385" y="83"/>
                      </a:lnTo>
                      <a:lnTo>
                        <a:pt x="385" y="77"/>
                      </a:lnTo>
                      <a:lnTo>
                        <a:pt x="389" y="72"/>
                      </a:lnTo>
                      <a:close/>
                      <a:moveTo>
                        <a:pt x="368" y="46"/>
                      </a:moveTo>
                      <a:lnTo>
                        <a:pt x="369" y="47"/>
                      </a:lnTo>
                      <a:lnTo>
                        <a:pt x="370" y="47"/>
                      </a:lnTo>
                      <a:lnTo>
                        <a:pt x="370" y="47"/>
                      </a:lnTo>
                      <a:lnTo>
                        <a:pt x="370" y="49"/>
                      </a:lnTo>
                      <a:lnTo>
                        <a:pt x="370" y="50"/>
                      </a:lnTo>
                      <a:lnTo>
                        <a:pt x="369" y="51"/>
                      </a:lnTo>
                      <a:lnTo>
                        <a:pt x="368" y="52"/>
                      </a:lnTo>
                      <a:lnTo>
                        <a:pt x="366" y="51"/>
                      </a:lnTo>
                      <a:lnTo>
                        <a:pt x="364" y="50"/>
                      </a:lnTo>
                      <a:lnTo>
                        <a:pt x="363" y="49"/>
                      </a:lnTo>
                      <a:lnTo>
                        <a:pt x="364" y="47"/>
                      </a:lnTo>
                      <a:lnTo>
                        <a:pt x="366" y="46"/>
                      </a:lnTo>
                      <a:lnTo>
                        <a:pt x="368" y="46"/>
                      </a:lnTo>
                      <a:close/>
                      <a:moveTo>
                        <a:pt x="22" y="46"/>
                      </a:moveTo>
                      <a:lnTo>
                        <a:pt x="23" y="46"/>
                      </a:lnTo>
                      <a:lnTo>
                        <a:pt x="24" y="47"/>
                      </a:lnTo>
                      <a:lnTo>
                        <a:pt x="25" y="49"/>
                      </a:lnTo>
                      <a:lnTo>
                        <a:pt x="28" y="49"/>
                      </a:lnTo>
                      <a:lnTo>
                        <a:pt x="28" y="50"/>
                      </a:lnTo>
                      <a:lnTo>
                        <a:pt x="26" y="51"/>
                      </a:lnTo>
                      <a:lnTo>
                        <a:pt x="25" y="52"/>
                      </a:lnTo>
                      <a:lnTo>
                        <a:pt x="23" y="52"/>
                      </a:lnTo>
                      <a:lnTo>
                        <a:pt x="22" y="52"/>
                      </a:lnTo>
                      <a:lnTo>
                        <a:pt x="20" y="51"/>
                      </a:lnTo>
                      <a:lnTo>
                        <a:pt x="19" y="50"/>
                      </a:lnTo>
                      <a:lnTo>
                        <a:pt x="19" y="47"/>
                      </a:lnTo>
                      <a:lnTo>
                        <a:pt x="20" y="46"/>
                      </a:lnTo>
                      <a:lnTo>
                        <a:pt x="21" y="46"/>
                      </a:lnTo>
                      <a:lnTo>
                        <a:pt x="22" y="46"/>
                      </a:lnTo>
                      <a:close/>
                      <a:moveTo>
                        <a:pt x="3068" y="35"/>
                      </a:moveTo>
                      <a:lnTo>
                        <a:pt x="3068" y="155"/>
                      </a:lnTo>
                      <a:lnTo>
                        <a:pt x="3060" y="253"/>
                      </a:lnTo>
                      <a:lnTo>
                        <a:pt x="3046" y="349"/>
                      </a:lnTo>
                      <a:lnTo>
                        <a:pt x="3027" y="444"/>
                      </a:lnTo>
                      <a:lnTo>
                        <a:pt x="3002" y="535"/>
                      </a:lnTo>
                      <a:lnTo>
                        <a:pt x="3002" y="533"/>
                      </a:lnTo>
                      <a:lnTo>
                        <a:pt x="3000" y="532"/>
                      </a:lnTo>
                      <a:lnTo>
                        <a:pt x="2999" y="533"/>
                      </a:lnTo>
                      <a:lnTo>
                        <a:pt x="2998" y="534"/>
                      </a:lnTo>
                      <a:lnTo>
                        <a:pt x="2998" y="535"/>
                      </a:lnTo>
                      <a:lnTo>
                        <a:pt x="2998" y="537"/>
                      </a:lnTo>
                      <a:lnTo>
                        <a:pt x="2994" y="541"/>
                      </a:lnTo>
                      <a:lnTo>
                        <a:pt x="2992" y="544"/>
                      </a:lnTo>
                      <a:lnTo>
                        <a:pt x="2989" y="546"/>
                      </a:lnTo>
                      <a:lnTo>
                        <a:pt x="2987" y="548"/>
                      </a:lnTo>
                      <a:lnTo>
                        <a:pt x="2983" y="549"/>
                      </a:lnTo>
                      <a:lnTo>
                        <a:pt x="2981" y="553"/>
                      </a:lnTo>
                      <a:lnTo>
                        <a:pt x="2980" y="555"/>
                      </a:lnTo>
                      <a:lnTo>
                        <a:pt x="2978" y="558"/>
                      </a:lnTo>
                      <a:lnTo>
                        <a:pt x="2976" y="562"/>
                      </a:lnTo>
                      <a:lnTo>
                        <a:pt x="2974" y="564"/>
                      </a:lnTo>
                      <a:lnTo>
                        <a:pt x="2971" y="567"/>
                      </a:lnTo>
                      <a:lnTo>
                        <a:pt x="2969" y="570"/>
                      </a:lnTo>
                      <a:lnTo>
                        <a:pt x="2967" y="573"/>
                      </a:lnTo>
                      <a:lnTo>
                        <a:pt x="2967" y="575"/>
                      </a:lnTo>
                      <a:lnTo>
                        <a:pt x="2966" y="577"/>
                      </a:lnTo>
                      <a:lnTo>
                        <a:pt x="2965" y="579"/>
                      </a:lnTo>
                      <a:lnTo>
                        <a:pt x="2963" y="583"/>
                      </a:lnTo>
                      <a:lnTo>
                        <a:pt x="2959" y="586"/>
                      </a:lnTo>
                      <a:lnTo>
                        <a:pt x="2958" y="588"/>
                      </a:lnTo>
                      <a:lnTo>
                        <a:pt x="2956" y="590"/>
                      </a:lnTo>
                      <a:lnTo>
                        <a:pt x="2955" y="592"/>
                      </a:lnTo>
                      <a:lnTo>
                        <a:pt x="2953" y="595"/>
                      </a:lnTo>
                      <a:lnTo>
                        <a:pt x="2952" y="598"/>
                      </a:lnTo>
                      <a:lnTo>
                        <a:pt x="2949" y="602"/>
                      </a:lnTo>
                      <a:lnTo>
                        <a:pt x="2947" y="607"/>
                      </a:lnTo>
                      <a:lnTo>
                        <a:pt x="2945" y="610"/>
                      </a:lnTo>
                      <a:lnTo>
                        <a:pt x="2942" y="612"/>
                      </a:lnTo>
                      <a:lnTo>
                        <a:pt x="2941" y="614"/>
                      </a:lnTo>
                      <a:lnTo>
                        <a:pt x="2938" y="617"/>
                      </a:lnTo>
                      <a:lnTo>
                        <a:pt x="2936" y="620"/>
                      </a:lnTo>
                      <a:lnTo>
                        <a:pt x="2934" y="623"/>
                      </a:lnTo>
                      <a:lnTo>
                        <a:pt x="2933" y="628"/>
                      </a:lnTo>
                      <a:lnTo>
                        <a:pt x="2932" y="630"/>
                      </a:lnTo>
                      <a:lnTo>
                        <a:pt x="2932" y="633"/>
                      </a:lnTo>
                      <a:lnTo>
                        <a:pt x="2931" y="635"/>
                      </a:lnTo>
                      <a:lnTo>
                        <a:pt x="2931" y="638"/>
                      </a:lnTo>
                      <a:lnTo>
                        <a:pt x="2931" y="640"/>
                      </a:lnTo>
                      <a:lnTo>
                        <a:pt x="2932" y="640"/>
                      </a:lnTo>
                      <a:lnTo>
                        <a:pt x="2932" y="641"/>
                      </a:lnTo>
                      <a:lnTo>
                        <a:pt x="2933" y="642"/>
                      </a:lnTo>
                      <a:lnTo>
                        <a:pt x="2933" y="644"/>
                      </a:lnTo>
                      <a:lnTo>
                        <a:pt x="2932" y="646"/>
                      </a:lnTo>
                      <a:lnTo>
                        <a:pt x="2931" y="650"/>
                      </a:lnTo>
                      <a:lnTo>
                        <a:pt x="2929" y="652"/>
                      </a:lnTo>
                      <a:lnTo>
                        <a:pt x="2928" y="653"/>
                      </a:lnTo>
                      <a:lnTo>
                        <a:pt x="2927" y="656"/>
                      </a:lnTo>
                      <a:lnTo>
                        <a:pt x="2926" y="658"/>
                      </a:lnTo>
                      <a:lnTo>
                        <a:pt x="2925" y="662"/>
                      </a:lnTo>
                      <a:lnTo>
                        <a:pt x="2924" y="664"/>
                      </a:lnTo>
                      <a:lnTo>
                        <a:pt x="2922" y="668"/>
                      </a:lnTo>
                      <a:lnTo>
                        <a:pt x="2921" y="671"/>
                      </a:lnTo>
                      <a:lnTo>
                        <a:pt x="2920" y="673"/>
                      </a:lnTo>
                      <a:lnTo>
                        <a:pt x="2918" y="676"/>
                      </a:lnTo>
                      <a:lnTo>
                        <a:pt x="2917" y="678"/>
                      </a:lnTo>
                      <a:lnTo>
                        <a:pt x="2917" y="682"/>
                      </a:lnTo>
                      <a:lnTo>
                        <a:pt x="2915" y="684"/>
                      </a:lnTo>
                      <a:lnTo>
                        <a:pt x="2915" y="685"/>
                      </a:lnTo>
                      <a:lnTo>
                        <a:pt x="2915" y="687"/>
                      </a:lnTo>
                      <a:lnTo>
                        <a:pt x="2914" y="690"/>
                      </a:lnTo>
                      <a:lnTo>
                        <a:pt x="2913" y="693"/>
                      </a:lnTo>
                      <a:lnTo>
                        <a:pt x="2911" y="696"/>
                      </a:lnTo>
                      <a:lnTo>
                        <a:pt x="2910" y="698"/>
                      </a:lnTo>
                      <a:lnTo>
                        <a:pt x="2909" y="699"/>
                      </a:lnTo>
                      <a:lnTo>
                        <a:pt x="2907" y="700"/>
                      </a:lnTo>
                      <a:lnTo>
                        <a:pt x="2906" y="699"/>
                      </a:lnTo>
                      <a:lnTo>
                        <a:pt x="2906" y="699"/>
                      </a:lnTo>
                      <a:lnTo>
                        <a:pt x="2905" y="698"/>
                      </a:lnTo>
                      <a:lnTo>
                        <a:pt x="2906" y="696"/>
                      </a:lnTo>
                      <a:lnTo>
                        <a:pt x="2906" y="695"/>
                      </a:lnTo>
                      <a:lnTo>
                        <a:pt x="2906" y="693"/>
                      </a:lnTo>
                      <a:lnTo>
                        <a:pt x="2905" y="690"/>
                      </a:lnTo>
                      <a:lnTo>
                        <a:pt x="2905" y="687"/>
                      </a:lnTo>
                      <a:lnTo>
                        <a:pt x="2904" y="685"/>
                      </a:lnTo>
                      <a:lnTo>
                        <a:pt x="2904" y="682"/>
                      </a:lnTo>
                      <a:lnTo>
                        <a:pt x="2904" y="660"/>
                      </a:lnTo>
                      <a:lnTo>
                        <a:pt x="2903" y="650"/>
                      </a:lnTo>
                      <a:lnTo>
                        <a:pt x="2902" y="638"/>
                      </a:lnTo>
                      <a:lnTo>
                        <a:pt x="2902" y="627"/>
                      </a:lnTo>
                      <a:lnTo>
                        <a:pt x="2902" y="614"/>
                      </a:lnTo>
                      <a:lnTo>
                        <a:pt x="2902" y="610"/>
                      </a:lnTo>
                      <a:lnTo>
                        <a:pt x="2903" y="606"/>
                      </a:lnTo>
                      <a:lnTo>
                        <a:pt x="2904" y="601"/>
                      </a:lnTo>
                      <a:lnTo>
                        <a:pt x="2904" y="590"/>
                      </a:lnTo>
                      <a:lnTo>
                        <a:pt x="2905" y="585"/>
                      </a:lnTo>
                      <a:lnTo>
                        <a:pt x="2905" y="581"/>
                      </a:lnTo>
                      <a:lnTo>
                        <a:pt x="2906" y="577"/>
                      </a:lnTo>
                      <a:lnTo>
                        <a:pt x="2906" y="573"/>
                      </a:lnTo>
                      <a:lnTo>
                        <a:pt x="2906" y="572"/>
                      </a:lnTo>
                      <a:lnTo>
                        <a:pt x="2906" y="569"/>
                      </a:lnTo>
                      <a:lnTo>
                        <a:pt x="2906" y="568"/>
                      </a:lnTo>
                      <a:lnTo>
                        <a:pt x="2905" y="567"/>
                      </a:lnTo>
                      <a:lnTo>
                        <a:pt x="2905" y="567"/>
                      </a:lnTo>
                      <a:lnTo>
                        <a:pt x="2904" y="568"/>
                      </a:lnTo>
                      <a:lnTo>
                        <a:pt x="2904" y="570"/>
                      </a:lnTo>
                      <a:lnTo>
                        <a:pt x="2902" y="575"/>
                      </a:lnTo>
                      <a:lnTo>
                        <a:pt x="2900" y="578"/>
                      </a:lnTo>
                      <a:lnTo>
                        <a:pt x="2898" y="579"/>
                      </a:lnTo>
                      <a:lnTo>
                        <a:pt x="2895" y="580"/>
                      </a:lnTo>
                      <a:lnTo>
                        <a:pt x="2893" y="581"/>
                      </a:lnTo>
                      <a:lnTo>
                        <a:pt x="2892" y="581"/>
                      </a:lnTo>
                      <a:lnTo>
                        <a:pt x="2891" y="580"/>
                      </a:lnTo>
                      <a:lnTo>
                        <a:pt x="2890" y="579"/>
                      </a:lnTo>
                      <a:lnTo>
                        <a:pt x="2890" y="577"/>
                      </a:lnTo>
                      <a:lnTo>
                        <a:pt x="2889" y="575"/>
                      </a:lnTo>
                      <a:lnTo>
                        <a:pt x="2889" y="573"/>
                      </a:lnTo>
                      <a:lnTo>
                        <a:pt x="2889" y="570"/>
                      </a:lnTo>
                      <a:lnTo>
                        <a:pt x="2889" y="559"/>
                      </a:lnTo>
                      <a:lnTo>
                        <a:pt x="2889" y="557"/>
                      </a:lnTo>
                      <a:lnTo>
                        <a:pt x="2889" y="555"/>
                      </a:lnTo>
                      <a:lnTo>
                        <a:pt x="2887" y="553"/>
                      </a:lnTo>
                      <a:lnTo>
                        <a:pt x="2887" y="552"/>
                      </a:lnTo>
                      <a:lnTo>
                        <a:pt x="2887" y="551"/>
                      </a:lnTo>
                      <a:lnTo>
                        <a:pt x="2887" y="549"/>
                      </a:lnTo>
                      <a:lnTo>
                        <a:pt x="2885" y="548"/>
                      </a:lnTo>
                      <a:lnTo>
                        <a:pt x="2884" y="548"/>
                      </a:lnTo>
                      <a:lnTo>
                        <a:pt x="2883" y="546"/>
                      </a:lnTo>
                      <a:lnTo>
                        <a:pt x="2882" y="544"/>
                      </a:lnTo>
                      <a:lnTo>
                        <a:pt x="2882" y="542"/>
                      </a:lnTo>
                      <a:lnTo>
                        <a:pt x="2882" y="540"/>
                      </a:lnTo>
                      <a:lnTo>
                        <a:pt x="2882" y="538"/>
                      </a:lnTo>
                      <a:lnTo>
                        <a:pt x="2882" y="536"/>
                      </a:lnTo>
                      <a:lnTo>
                        <a:pt x="2881" y="535"/>
                      </a:lnTo>
                      <a:lnTo>
                        <a:pt x="2880" y="535"/>
                      </a:lnTo>
                      <a:lnTo>
                        <a:pt x="2878" y="535"/>
                      </a:lnTo>
                      <a:lnTo>
                        <a:pt x="2876" y="537"/>
                      </a:lnTo>
                      <a:lnTo>
                        <a:pt x="2873" y="540"/>
                      </a:lnTo>
                      <a:lnTo>
                        <a:pt x="2871" y="540"/>
                      </a:lnTo>
                      <a:lnTo>
                        <a:pt x="2869" y="540"/>
                      </a:lnTo>
                      <a:lnTo>
                        <a:pt x="2867" y="542"/>
                      </a:lnTo>
                      <a:lnTo>
                        <a:pt x="2865" y="542"/>
                      </a:lnTo>
                      <a:lnTo>
                        <a:pt x="2862" y="543"/>
                      </a:lnTo>
                      <a:lnTo>
                        <a:pt x="2860" y="544"/>
                      </a:lnTo>
                      <a:lnTo>
                        <a:pt x="2851" y="544"/>
                      </a:lnTo>
                      <a:lnTo>
                        <a:pt x="2849" y="544"/>
                      </a:lnTo>
                      <a:lnTo>
                        <a:pt x="2847" y="545"/>
                      </a:lnTo>
                      <a:lnTo>
                        <a:pt x="2845" y="546"/>
                      </a:lnTo>
                      <a:lnTo>
                        <a:pt x="2844" y="546"/>
                      </a:lnTo>
                      <a:lnTo>
                        <a:pt x="2843" y="546"/>
                      </a:lnTo>
                      <a:lnTo>
                        <a:pt x="2841" y="547"/>
                      </a:lnTo>
                      <a:lnTo>
                        <a:pt x="2840" y="547"/>
                      </a:lnTo>
                      <a:lnTo>
                        <a:pt x="2839" y="547"/>
                      </a:lnTo>
                      <a:lnTo>
                        <a:pt x="2838" y="546"/>
                      </a:lnTo>
                      <a:lnTo>
                        <a:pt x="2838" y="544"/>
                      </a:lnTo>
                      <a:lnTo>
                        <a:pt x="2838" y="542"/>
                      </a:lnTo>
                      <a:lnTo>
                        <a:pt x="2838" y="538"/>
                      </a:lnTo>
                      <a:lnTo>
                        <a:pt x="2838" y="535"/>
                      </a:lnTo>
                      <a:lnTo>
                        <a:pt x="2838" y="532"/>
                      </a:lnTo>
                      <a:lnTo>
                        <a:pt x="2837" y="530"/>
                      </a:lnTo>
                      <a:lnTo>
                        <a:pt x="2837" y="529"/>
                      </a:lnTo>
                      <a:lnTo>
                        <a:pt x="2836" y="529"/>
                      </a:lnTo>
                      <a:lnTo>
                        <a:pt x="2835" y="529"/>
                      </a:lnTo>
                      <a:lnTo>
                        <a:pt x="2834" y="530"/>
                      </a:lnTo>
                      <a:lnTo>
                        <a:pt x="2834" y="532"/>
                      </a:lnTo>
                      <a:lnTo>
                        <a:pt x="2833" y="533"/>
                      </a:lnTo>
                      <a:lnTo>
                        <a:pt x="2832" y="535"/>
                      </a:lnTo>
                      <a:lnTo>
                        <a:pt x="2829" y="537"/>
                      </a:lnTo>
                      <a:lnTo>
                        <a:pt x="2828" y="540"/>
                      </a:lnTo>
                      <a:lnTo>
                        <a:pt x="2827" y="542"/>
                      </a:lnTo>
                      <a:lnTo>
                        <a:pt x="2825" y="543"/>
                      </a:lnTo>
                      <a:lnTo>
                        <a:pt x="2823" y="544"/>
                      </a:lnTo>
                      <a:lnTo>
                        <a:pt x="2821" y="544"/>
                      </a:lnTo>
                      <a:lnTo>
                        <a:pt x="2819" y="543"/>
                      </a:lnTo>
                      <a:lnTo>
                        <a:pt x="2817" y="542"/>
                      </a:lnTo>
                      <a:lnTo>
                        <a:pt x="2816" y="540"/>
                      </a:lnTo>
                      <a:lnTo>
                        <a:pt x="2815" y="536"/>
                      </a:lnTo>
                      <a:lnTo>
                        <a:pt x="2814" y="533"/>
                      </a:lnTo>
                      <a:lnTo>
                        <a:pt x="2813" y="529"/>
                      </a:lnTo>
                      <a:lnTo>
                        <a:pt x="2812" y="524"/>
                      </a:lnTo>
                      <a:lnTo>
                        <a:pt x="2812" y="523"/>
                      </a:lnTo>
                      <a:lnTo>
                        <a:pt x="2811" y="522"/>
                      </a:lnTo>
                      <a:lnTo>
                        <a:pt x="2811" y="521"/>
                      </a:lnTo>
                      <a:lnTo>
                        <a:pt x="2809" y="520"/>
                      </a:lnTo>
                      <a:lnTo>
                        <a:pt x="2809" y="518"/>
                      </a:lnTo>
                      <a:lnTo>
                        <a:pt x="2808" y="515"/>
                      </a:lnTo>
                      <a:lnTo>
                        <a:pt x="2807" y="513"/>
                      </a:lnTo>
                      <a:lnTo>
                        <a:pt x="2807" y="511"/>
                      </a:lnTo>
                      <a:lnTo>
                        <a:pt x="2807" y="509"/>
                      </a:lnTo>
                      <a:lnTo>
                        <a:pt x="2807" y="507"/>
                      </a:lnTo>
                      <a:lnTo>
                        <a:pt x="2806" y="505"/>
                      </a:lnTo>
                      <a:lnTo>
                        <a:pt x="2805" y="504"/>
                      </a:lnTo>
                      <a:lnTo>
                        <a:pt x="2803" y="504"/>
                      </a:lnTo>
                      <a:lnTo>
                        <a:pt x="2801" y="504"/>
                      </a:lnTo>
                      <a:lnTo>
                        <a:pt x="2800" y="504"/>
                      </a:lnTo>
                      <a:lnTo>
                        <a:pt x="2798" y="505"/>
                      </a:lnTo>
                      <a:lnTo>
                        <a:pt x="2797" y="509"/>
                      </a:lnTo>
                      <a:lnTo>
                        <a:pt x="2796" y="512"/>
                      </a:lnTo>
                      <a:lnTo>
                        <a:pt x="2796" y="518"/>
                      </a:lnTo>
                      <a:lnTo>
                        <a:pt x="2795" y="525"/>
                      </a:lnTo>
                      <a:lnTo>
                        <a:pt x="2796" y="533"/>
                      </a:lnTo>
                      <a:lnTo>
                        <a:pt x="2798" y="540"/>
                      </a:lnTo>
                      <a:lnTo>
                        <a:pt x="2800" y="548"/>
                      </a:lnTo>
                      <a:lnTo>
                        <a:pt x="2803" y="559"/>
                      </a:lnTo>
                      <a:lnTo>
                        <a:pt x="2803" y="562"/>
                      </a:lnTo>
                      <a:lnTo>
                        <a:pt x="2803" y="564"/>
                      </a:lnTo>
                      <a:lnTo>
                        <a:pt x="2804" y="566"/>
                      </a:lnTo>
                      <a:lnTo>
                        <a:pt x="2805" y="568"/>
                      </a:lnTo>
                      <a:lnTo>
                        <a:pt x="2805" y="569"/>
                      </a:lnTo>
                      <a:lnTo>
                        <a:pt x="2805" y="572"/>
                      </a:lnTo>
                      <a:lnTo>
                        <a:pt x="2805" y="573"/>
                      </a:lnTo>
                      <a:lnTo>
                        <a:pt x="2806" y="574"/>
                      </a:lnTo>
                      <a:lnTo>
                        <a:pt x="2807" y="575"/>
                      </a:lnTo>
                      <a:lnTo>
                        <a:pt x="2807" y="575"/>
                      </a:lnTo>
                      <a:lnTo>
                        <a:pt x="2809" y="575"/>
                      </a:lnTo>
                      <a:lnTo>
                        <a:pt x="2811" y="574"/>
                      </a:lnTo>
                      <a:lnTo>
                        <a:pt x="2813" y="573"/>
                      </a:lnTo>
                      <a:lnTo>
                        <a:pt x="2814" y="570"/>
                      </a:lnTo>
                      <a:lnTo>
                        <a:pt x="2816" y="567"/>
                      </a:lnTo>
                      <a:lnTo>
                        <a:pt x="2818" y="564"/>
                      </a:lnTo>
                      <a:lnTo>
                        <a:pt x="2821" y="562"/>
                      </a:lnTo>
                      <a:lnTo>
                        <a:pt x="2822" y="559"/>
                      </a:lnTo>
                      <a:lnTo>
                        <a:pt x="2824" y="557"/>
                      </a:lnTo>
                      <a:lnTo>
                        <a:pt x="2825" y="555"/>
                      </a:lnTo>
                      <a:lnTo>
                        <a:pt x="2826" y="553"/>
                      </a:lnTo>
                      <a:lnTo>
                        <a:pt x="2827" y="551"/>
                      </a:lnTo>
                      <a:lnTo>
                        <a:pt x="2829" y="548"/>
                      </a:lnTo>
                      <a:lnTo>
                        <a:pt x="2830" y="546"/>
                      </a:lnTo>
                      <a:lnTo>
                        <a:pt x="2832" y="544"/>
                      </a:lnTo>
                      <a:lnTo>
                        <a:pt x="2832" y="544"/>
                      </a:lnTo>
                      <a:lnTo>
                        <a:pt x="2833" y="544"/>
                      </a:lnTo>
                      <a:lnTo>
                        <a:pt x="2833" y="546"/>
                      </a:lnTo>
                      <a:lnTo>
                        <a:pt x="2832" y="548"/>
                      </a:lnTo>
                      <a:lnTo>
                        <a:pt x="2832" y="551"/>
                      </a:lnTo>
                      <a:lnTo>
                        <a:pt x="2830" y="553"/>
                      </a:lnTo>
                      <a:lnTo>
                        <a:pt x="2830" y="556"/>
                      </a:lnTo>
                      <a:lnTo>
                        <a:pt x="2829" y="558"/>
                      </a:lnTo>
                      <a:lnTo>
                        <a:pt x="2829" y="559"/>
                      </a:lnTo>
                      <a:lnTo>
                        <a:pt x="2830" y="563"/>
                      </a:lnTo>
                      <a:lnTo>
                        <a:pt x="2833" y="565"/>
                      </a:lnTo>
                      <a:lnTo>
                        <a:pt x="2835" y="566"/>
                      </a:lnTo>
                      <a:lnTo>
                        <a:pt x="2837" y="567"/>
                      </a:lnTo>
                      <a:lnTo>
                        <a:pt x="2838" y="568"/>
                      </a:lnTo>
                      <a:lnTo>
                        <a:pt x="2838" y="568"/>
                      </a:lnTo>
                      <a:lnTo>
                        <a:pt x="2839" y="567"/>
                      </a:lnTo>
                      <a:lnTo>
                        <a:pt x="2839" y="567"/>
                      </a:lnTo>
                      <a:lnTo>
                        <a:pt x="2840" y="567"/>
                      </a:lnTo>
                      <a:lnTo>
                        <a:pt x="2840" y="568"/>
                      </a:lnTo>
                      <a:lnTo>
                        <a:pt x="2840" y="570"/>
                      </a:lnTo>
                      <a:lnTo>
                        <a:pt x="2840" y="574"/>
                      </a:lnTo>
                      <a:lnTo>
                        <a:pt x="2841" y="576"/>
                      </a:lnTo>
                      <a:lnTo>
                        <a:pt x="2843" y="579"/>
                      </a:lnTo>
                      <a:lnTo>
                        <a:pt x="2843" y="586"/>
                      </a:lnTo>
                      <a:lnTo>
                        <a:pt x="2840" y="592"/>
                      </a:lnTo>
                      <a:lnTo>
                        <a:pt x="2836" y="599"/>
                      </a:lnTo>
                      <a:lnTo>
                        <a:pt x="2835" y="600"/>
                      </a:lnTo>
                      <a:lnTo>
                        <a:pt x="2833" y="602"/>
                      </a:lnTo>
                      <a:lnTo>
                        <a:pt x="2832" y="605"/>
                      </a:lnTo>
                      <a:lnTo>
                        <a:pt x="2832" y="608"/>
                      </a:lnTo>
                      <a:lnTo>
                        <a:pt x="2830" y="610"/>
                      </a:lnTo>
                      <a:lnTo>
                        <a:pt x="2829" y="612"/>
                      </a:lnTo>
                      <a:lnTo>
                        <a:pt x="2829" y="617"/>
                      </a:lnTo>
                      <a:lnTo>
                        <a:pt x="2828" y="618"/>
                      </a:lnTo>
                      <a:lnTo>
                        <a:pt x="2827" y="620"/>
                      </a:lnTo>
                      <a:lnTo>
                        <a:pt x="2825" y="622"/>
                      </a:lnTo>
                      <a:lnTo>
                        <a:pt x="2824" y="624"/>
                      </a:lnTo>
                      <a:lnTo>
                        <a:pt x="2823" y="625"/>
                      </a:lnTo>
                      <a:lnTo>
                        <a:pt x="2822" y="627"/>
                      </a:lnTo>
                      <a:lnTo>
                        <a:pt x="2821" y="627"/>
                      </a:lnTo>
                      <a:lnTo>
                        <a:pt x="2821" y="628"/>
                      </a:lnTo>
                      <a:lnTo>
                        <a:pt x="2819" y="630"/>
                      </a:lnTo>
                      <a:lnTo>
                        <a:pt x="2818" y="631"/>
                      </a:lnTo>
                      <a:lnTo>
                        <a:pt x="2816" y="634"/>
                      </a:lnTo>
                      <a:lnTo>
                        <a:pt x="2814" y="638"/>
                      </a:lnTo>
                      <a:lnTo>
                        <a:pt x="2812" y="641"/>
                      </a:lnTo>
                      <a:lnTo>
                        <a:pt x="2809" y="643"/>
                      </a:lnTo>
                      <a:lnTo>
                        <a:pt x="2807" y="644"/>
                      </a:lnTo>
                      <a:lnTo>
                        <a:pt x="2806" y="646"/>
                      </a:lnTo>
                      <a:lnTo>
                        <a:pt x="2805" y="649"/>
                      </a:lnTo>
                      <a:lnTo>
                        <a:pt x="2804" y="652"/>
                      </a:lnTo>
                      <a:lnTo>
                        <a:pt x="2803" y="654"/>
                      </a:lnTo>
                      <a:lnTo>
                        <a:pt x="2801" y="655"/>
                      </a:lnTo>
                      <a:lnTo>
                        <a:pt x="2801" y="656"/>
                      </a:lnTo>
                      <a:lnTo>
                        <a:pt x="2800" y="656"/>
                      </a:lnTo>
                      <a:lnTo>
                        <a:pt x="2798" y="656"/>
                      </a:lnTo>
                      <a:lnTo>
                        <a:pt x="2797" y="657"/>
                      </a:lnTo>
                      <a:lnTo>
                        <a:pt x="2796" y="657"/>
                      </a:lnTo>
                      <a:lnTo>
                        <a:pt x="2790" y="671"/>
                      </a:lnTo>
                      <a:lnTo>
                        <a:pt x="2786" y="674"/>
                      </a:lnTo>
                      <a:lnTo>
                        <a:pt x="2784" y="676"/>
                      </a:lnTo>
                      <a:lnTo>
                        <a:pt x="2781" y="678"/>
                      </a:lnTo>
                      <a:lnTo>
                        <a:pt x="2778" y="681"/>
                      </a:lnTo>
                      <a:lnTo>
                        <a:pt x="2774" y="684"/>
                      </a:lnTo>
                      <a:lnTo>
                        <a:pt x="2774" y="685"/>
                      </a:lnTo>
                      <a:lnTo>
                        <a:pt x="2773" y="686"/>
                      </a:lnTo>
                      <a:lnTo>
                        <a:pt x="2771" y="687"/>
                      </a:lnTo>
                      <a:lnTo>
                        <a:pt x="2770" y="688"/>
                      </a:lnTo>
                      <a:lnTo>
                        <a:pt x="2769" y="689"/>
                      </a:lnTo>
                      <a:lnTo>
                        <a:pt x="2768" y="690"/>
                      </a:lnTo>
                      <a:lnTo>
                        <a:pt x="2768" y="692"/>
                      </a:lnTo>
                      <a:lnTo>
                        <a:pt x="2767" y="694"/>
                      </a:lnTo>
                      <a:lnTo>
                        <a:pt x="2765" y="695"/>
                      </a:lnTo>
                      <a:lnTo>
                        <a:pt x="2763" y="696"/>
                      </a:lnTo>
                      <a:lnTo>
                        <a:pt x="2762" y="697"/>
                      </a:lnTo>
                      <a:lnTo>
                        <a:pt x="2760" y="699"/>
                      </a:lnTo>
                      <a:lnTo>
                        <a:pt x="2759" y="701"/>
                      </a:lnTo>
                      <a:lnTo>
                        <a:pt x="2757" y="704"/>
                      </a:lnTo>
                      <a:lnTo>
                        <a:pt x="2753" y="706"/>
                      </a:lnTo>
                      <a:lnTo>
                        <a:pt x="2750" y="708"/>
                      </a:lnTo>
                      <a:lnTo>
                        <a:pt x="2748" y="710"/>
                      </a:lnTo>
                      <a:lnTo>
                        <a:pt x="2746" y="711"/>
                      </a:lnTo>
                      <a:lnTo>
                        <a:pt x="2743" y="712"/>
                      </a:lnTo>
                      <a:lnTo>
                        <a:pt x="2741" y="715"/>
                      </a:lnTo>
                      <a:lnTo>
                        <a:pt x="2740" y="716"/>
                      </a:lnTo>
                      <a:lnTo>
                        <a:pt x="2738" y="716"/>
                      </a:lnTo>
                      <a:lnTo>
                        <a:pt x="2737" y="715"/>
                      </a:lnTo>
                      <a:lnTo>
                        <a:pt x="2736" y="714"/>
                      </a:lnTo>
                      <a:lnTo>
                        <a:pt x="2736" y="712"/>
                      </a:lnTo>
                      <a:lnTo>
                        <a:pt x="2735" y="711"/>
                      </a:lnTo>
                      <a:lnTo>
                        <a:pt x="2734" y="709"/>
                      </a:lnTo>
                      <a:lnTo>
                        <a:pt x="2734" y="707"/>
                      </a:lnTo>
                      <a:lnTo>
                        <a:pt x="2735" y="704"/>
                      </a:lnTo>
                      <a:lnTo>
                        <a:pt x="2736" y="696"/>
                      </a:lnTo>
                      <a:lnTo>
                        <a:pt x="2737" y="689"/>
                      </a:lnTo>
                      <a:lnTo>
                        <a:pt x="2737" y="682"/>
                      </a:lnTo>
                      <a:lnTo>
                        <a:pt x="2737" y="674"/>
                      </a:lnTo>
                      <a:lnTo>
                        <a:pt x="2736" y="668"/>
                      </a:lnTo>
                      <a:lnTo>
                        <a:pt x="2735" y="662"/>
                      </a:lnTo>
                      <a:lnTo>
                        <a:pt x="2735" y="658"/>
                      </a:lnTo>
                      <a:lnTo>
                        <a:pt x="2735" y="654"/>
                      </a:lnTo>
                      <a:lnTo>
                        <a:pt x="2734" y="650"/>
                      </a:lnTo>
                      <a:lnTo>
                        <a:pt x="2734" y="646"/>
                      </a:lnTo>
                      <a:lnTo>
                        <a:pt x="2732" y="644"/>
                      </a:lnTo>
                      <a:lnTo>
                        <a:pt x="2731" y="644"/>
                      </a:lnTo>
                      <a:lnTo>
                        <a:pt x="2729" y="643"/>
                      </a:lnTo>
                      <a:lnTo>
                        <a:pt x="2728" y="643"/>
                      </a:lnTo>
                      <a:lnTo>
                        <a:pt x="2727" y="643"/>
                      </a:lnTo>
                      <a:lnTo>
                        <a:pt x="2727" y="642"/>
                      </a:lnTo>
                      <a:lnTo>
                        <a:pt x="2728" y="640"/>
                      </a:lnTo>
                      <a:lnTo>
                        <a:pt x="2728" y="635"/>
                      </a:lnTo>
                      <a:lnTo>
                        <a:pt x="2729" y="632"/>
                      </a:lnTo>
                      <a:lnTo>
                        <a:pt x="2730" y="628"/>
                      </a:lnTo>
                      <a:lnTo>
                        <a:pt x="2730" y="623"/>
                      </a:lnTo>
                      <a:lnTo>
                        <a:pt x="2730" y="619"/>
                      </a:lnTo>
                      <a:lnTo>
                        <a:pt x="2730" y="617"/>
                      </a:lnTo>
                      <a:lnTo>
                        <a:pt x="2730" y="612"/>
                      </a:lnTo>
                      <a:lnTo>
                        <a:pt x="2730" y="609"/>
                      </a:lnTo>
                      <a:lnTo>
                        <a:pt x="2730" y="606"/>
                      </a:lnTo>
                      <a:lnTo>
                        <a:pt x="2728" y="599"/>
                      </a:lnTo>
                      <a:lnTo>
                        <a:pt x="2726" y="595"/>
                      </a:lnTo>
                      <a:lnTo>
                        <a:pt x="2724" y="590"/>
                      </a:lnTo>
                      <a:lnTo>
                        <a:pt x="2721" y="579"/>
                      </a:lnTo>
                      <a:lnTo>
                        <a:pt x="2721" y="568"/>
                      </a:lnTo>
                      <a:lnTo>
                        <a:pt x="2720" y="566"/>
                      </a:lnTo>
                      <a:lnTo>
                        <a:pt x="2720" y="564"/>
                      </a:lnTo>
                      <a:lnTo>
                        <a:pt x="2719" y="562"/>
                      </a:lnTo>
                      <a:lnTo>
                        <a:pt x="2719" y="559"/>
                      </a:lnTo>
                      <a:lnTo>
                        <a:pt x="2718" y="558"/>
                      </a:lnTo>
                      <a:lnTo>
                        <a:pt x="2717" y="557"/>
                      </a:lnTo>
                      <a:lnTo>
                        <a:pt x="2716" y="558"/>
                      </a:lnTo>
                      <a:lnTo>
                        <a:pt x="2715" y="559"/>
                      </a:lnTo>
                      <a:lnTo>
                        <a:pt x="2714" y="561"/>
                      </a:lnTo>
                      <a:lnTo>
                        <a:pt x="2713" y="562"/>
                      </a:lnTo>
                      <a:lnTo>
                        <a:pt x="2712" y="563"/>
                      </a:lnTo>
                      <a:lnTo>
                        <a:pt x="2710" y="564"/>
                      </a:lnTo>
                      <a:lnTo>
                        <a:pt x="2710" y="570"/>
                      </a:lnTo>
                      <a:lnTo>
                        <a:pt x="2712" y="584"/>
                      </a:lnTo>
                      <a:lnTo>
                        <a:pt x="2713" y="597"/>
                      </a:lnTo>
                      <a:lnTo>
                        <a:pt x="2713" y="598"/>
                      </a:lnTo>
                      <a:lnTo>
                        <a:pt x="2714" y="601"/>
                      </a:lnTo>
                      <a:lnTo>
                        <a:pt x="2714" y="605"/>
                      </a:lnTo>
                      <a:lnTo>
                        <a:pt x="2715" y="608"/>
                      </a:lnTo>
                      <a:lnTo>
                        <a:pt x="2713" y="609"/>
                      </a:lnTo>
                      <a:lnTo>
                        <a:pt x="2713" y="612"/>
                      </a:lnTo>
                      <a:lnTo>
                        <a:pt x="2713" y="616"/>
                      </a:lnTo>
                      <a:lnTo>
                        <a:pt x="2713" y="619"/>
                      </a:lnTo>
                      <a:lnTo>
                        <a:pt x="2712" y="621"/>
                      </a:lnTo>
                      <a:lnTo>
                        <a:pt x="2712" y="623"/>
                      </a:lnTo>
                      <a:lnTo>
                        <a:pt x="2713" y="624"/>
                      </a:lnTo>
                      <a:lnTo>
                        <a:pt x="2714" y="627"/>
                      </a:lnTo>
                      <a:lnTo>
                        <a:pt x="2715" y="630"/>
                      </a:lnTo>
                      <a:lnTo>
                        <a:pt x="2715" y="631"/>
                      </a:lnTo>
                      <a:lnTo>
                        <a:pt x="2715" y="634"/>
                      </a:lnTo>
                      <a:lnTo>
                        <a:pt x="2715" y="636"/>
                      </a:lnTo>
                      <a:lnTo>
                        <a:pt x="2715" y="640"/>
                      </a:lnTo>
                      <a:lnTo>
                        <a:pt x="2714" y="646"/>
                      </a:lnTo>
                      <a:lnTo>
                        <a:pt x="2713" y="653"/>
                      </a:lnTo>
                      <a:lnTo>
                        <a:pt x="2710" y="660"/>
                      </a:lnTo>
                      <a:lnTo>
                        <a:pt x="2710" y="664"/>
                      </a:lnTo>
                      <a:lnTo>
                        <a:pt x="2713" y="666"/>
                      </a:lnTo>
                      <a:lnTo>
                        <a:pt x="2714" y="666"/>
                      </a:lnTo>
                      <a:lnTo>
                        <a:pt x="2715" y="666"/>
                      </a:lnTo>
                      <a:lnTo>
                        <a:pt x="2716" y="668"/>
                      </a:lnTo>
                      <a:lnTo>
                        <a:pt x="2717" y="671"/>
                      </a:lnTo>
                      <a:lnTo>
                        <a:pt x="2717" y="673"/>
                      </a:lnTo>
                      <a:lnTo>
                        <a:pt x="2717" y="677"/>
                      </a:lnTo>
                      <a:lnTo>
                        <a:pt x="2716" y="684"/>
                      </a:lnTo>
                      <a:lnTo>
                        <a:pt x="2715" y="690"/>
                      </a:lnTo>
                      <a:lnTo>
                        <a:pt x="2715" y="697"/>
                      </a:lnTo>
                      <a:lnTo>
                        <a:pt x="2715" y="700"/>
                      </a:lnTo>
                      <a:lnTo>
                        <a:pt x="2716" y="703"/>
                      </a:lnTo>
                      <a:lnTo>
                        <a:pt x="2717" y="704"/>
                      </a:lnTo>
                      <a:lnTo>
                        <a:pt x="2718" y="705"/>
                      </a:lnTo>
                      <a:lnTo>
                        <a:pt x="2720" y="705"/>
                      </a:lnTo>
                      <a:lnTo>
                        <a:pt x="2721" y="706"/>
                      </a:lnTo>
                      <a:lnTo>
                        <a:pt x="2724" y="707"/>
                      </a:lnTo>
                      <a:lnTo>
                        <a:pt x="2726" y="708"/>
                      </a:lnTo>
                      <a:lnTo>
                        <a:pt x="2728" y="710"/>
                      </a:lnTo>
                      <a:lnTo>
                        <a:pt x="2728" y="711"/>
                      </a:lnTo>
                      <a:lnTo>
                        <a:pt x="2729" y="712"/>
                      </a:lnTo>
                      <a:lnTo>
                        <a:pt x="2729" y="712"/>
                      </a:lnTo>
                      <a:lnTo>
                        <a:pt x="2730" y="712"/>
                      </a:lnTo>
                      <a:lnTo>
                        <a:pt x="2730" y="715"/>
                      </a:lnTo>
                      <a:lnTo>
                        <a:pt x="2731" y="716"/>
                      </a:lnTo>
                      <a:lnTo>
                        <a:pt x="2730" y="719"/>
                      </a:lnTo>
                      <a:lnTo>
                        <a:pt x="2730" y="721"/>
                      </a:lnTo>
                      <a:lnTo>
                        <a:pt x="2730" y="723"/>
                      </a:lnTo>
                      <a:lnTo>
                        <a:pt x="2730" y="728"/>
                      </a:lnTo>
                      <a:lnTo>
                        <a:pt x="2730" y="730"/>
                      </a:lnTo>
                      <a:lnTo>
                        <a:pt x="2730" y="732"/>
                      </a:lnTo>
                      <a:lnTo>
                        <a:pt x="2730" y="736"/>
                      </a:lnTo>
                      <a:lnTo>
                        <a:pt x="2731" y="739"/>
                      </a:lnTo>
                      <a:lnTo>
                        <a:pt x="2732" y="741"/>
                      </a:lnTo>
                      <a:lnTo>
                        <a:pt x="2735" y="743"/>
                      </a:lnTo>
                      <a:lnTo>
                        <a:pt x="2737" y="743"/>
                      </a:lnTo>
                      <a:lnTo>
                        <a:pt x="2739" y="742"/>
                      </a:lnTo>
                      <a:lnTo>
                        <a:pt x="2741" y="740"/>
                      </a:lnTo>
                      <a:lnTo>
                        <a:pt x="2743" y="737"/>
                      </a:lnTo>
                      <a:lnTo>
                        <a:pt x="2745" y="736"/>
                      </a:lnTo>
                      <a:lnTo>
                        <a:pt x="2746" y="734"/>
                      </a:lnTo>
                      <a:lnTo>
                        <a:pt x="2747" y="734"/>
                      </a:lnTo>
                      <a:lnTo>
                        <a:pt x="2748" y="734"/>
                      </a:lnTo>
                      <a:lnTo>
                        <a:pt x="2750" y="733"/>
                      </a:lnTo>
                      <a:lnTo>
                        <a:pt x="2752" y="732"/>
                      </a:lnTo>
                      <a:lnTo>
                        <a:pt x="2754" y="730"/>
                      </a:lnTo>
                      <a:lnTo>
                        <a:pt x="2756" y="728"/>
                      </a:lnTo>
                      <a:lnTo>
                        <a:pt x="2758" y="726"/>
                      </a:lnTo>
                      <a:lnTo>
                        <a:pt x="2759" y="725"/>
                      </a:lnTo>
                      <a:lnTo>
                        <a:pt x="2761" y="723"/>
                      </a:lnTo>
                      <a:lnTo>
                        <a:pt x="2763" y="722"/>
                      </a:lnTo>
                      <a:lnTo>
                        <a:pt x="2765" y="721"/>
                      </a:lnTo>
                      <a:lnTo>
                        <a:pt x="2768" y="719"/>
                      </a:lnTo>
                      <a:lnTo>
                        <a:pt x="2769" y="718"/>
                      </a:lnTo>
                      <a:lnTo>
                        <a:pt x="2771" y="716"/>
                      </a:lnTo>
                      <a:lnTo>
                        <a:pt x="2771" y="716"/>
                      </a:lnTo>
                      <a:lnTo>
                        <a:pt x="2772" y="715"/>
                      </a:lnTo>
                      <a:lnTo>
                        <a:pt x="2773" y="716"/>
                      </a:lnTo>
                      <a:lnTo>
                        <a:pt x="2773" y="720"/>
                      </a:lnTo>
                      <a:lnTo>
                        <a:pt x="2771" y="727"/>
                      </a:lnTo>
                      <a:lnTo>
                        <a:pt x="2769" y="732"/>
                      </a:lnTo>
                      <a:lnTo>
                        <a:pt x="2768" y="737"/>
                      </a:lnTo>
                      <a:lnTo>
                        <a:pt x="2761" y="751"/>
                      </a:lnTo>
                      <a:lnTo>
                        <a:pt x="2754" y="765"/>
                      </a:lnTo>
                      <a:lnTo>
                        <a:pt x="2741" y="792"/>
                      </a:lnTo>
                      <a:lnTo>
                        <a:pt x="2735" y="805"/>
                      </a:lnTo>
                      <a:lnTo>
                        <a:pt x="2728" y="816"/>
                      </a:lnTo>
                      <a:lnTo>
                        <a:pt x="2726" y="818"/>
                      </a:lnTo>
                      <a:lnTo>
                        <a:pt x="2724" y="821"/>
                      </a:lnTo>
                      <a:lnTo>
                        <a:pt x="2721" y="825"/>
                      </a:lnTo>
                      <a:lnTo>
                        <a:pt x="2719" y="826"/>
                      </a:lnTo>
                      <a:lnTo>
                        <a:pt x="2717" y="827"/>
                      </a:lnTo>
                      <a:lnTo>
                        <a:pt x="2715" y="827"/>
                      </a:lnTo>
                      <a:lnTo>
                        <a:pt x="2713" y="829"/>
                      </a:lnTo>
                      <a:lnTo>
                        <a:pt x="2710" y="832"/>
                      </a:lnTo>
                      <a:lnTo>
                        <a:pt x="2708" y="836"/>
                      </a:lnTo>
                      <a:lnTo>
                        <a:pt x="2706" y="839"/>
                      </a:lnTo>
                      <a:lnTo>
                        <a:pt x="2704" y="842"/>
                      </a:lnTo>
                      <a:lnTo>
                        <a:pt x="2704" y="845"/>
                      </a:lnTo>
                      <a:lnTo>
                        <a:pt x="2702" y="847"/>
                      </a:lnTo>
                      <a:lnTo>
                        <a:pt x="2702" y="849"/>
                      </a:lnTo>
                      <a:lnTo>
                        <a:pt x="2701" y="851"/>
                      </a:lnTo>
                      <a:lnTo>
                        <a:pt x="2699" y="853"/>
                      </a:lnTo>
                      <a:lnTo>
                        <a:pt x="2697" y="856"/>
                      </a:lnTo>
                      <a:lnTo>
                        <a:pt x="2695" y="858"/>
                      </a:lnTo>
                      <a:lnTo>
                        <a:pt x="2695" y="860"/>
                      </a:lnTo>
                      <a:lnTo>
                        <a:pt x="2685" y="872"/>
                      </a:lnTo>
                      <a:lnTo>
                        <a:pt x="2676" y="885"/>
                      </a:lnTo>
                      <a:lnTo>
                        <a:pt x="2667" y="898"/>
                      </a:lnTo>
                      <a:lnTo>
                        <a:pt x="2665" y="903"/>
                      </a:lnTo>
                      <a:lnTo>
                        <a:pt x="2662" y="907"/>
                      </a:lnTo>
                      <a:lnTo>
                        <a:pt x="2659" y="912"/>
                      </a:lnTo>
                      <a:lnTo>
                        <a:pt x="2659" y="914"/>
                      </a:lnTo>
                      <a:lnTo>
                        <a:pt x="2658" y="916"/>
                      </a:lnTo>
                      <a:lnTo>
                        <a:pt x="2658" y="919"/>
                      </a:lnTo>
                      <a:lnTo>
                        <a:pt x="2656" y="921"/>
                      </a:lnTo>
                      <a:lnTo>
                        <a:pt x="2655" y="927"/>
                      </a:lnTo>
                      <a:lnTo>
                        <a:pt x="2653" y="935"/>
                      </a:lnTo>
                      <a:lnTo>
                        <a:pt x="2652" y="943"/>
                      </a:lnTo>
                      <a:lnTo>
                        <a:pt x="2652" y="948"/>
                      </a:lnTo>
                      <a:lnTo>
                        <a:pt x="2652" y="952"/>
                      </a:lnTo>
                      <a:lnTo>
                        <a:pt x="2652" y="957"/>
                      </a:lnTo>
                      <a:lnTo>
                        <a:pt x="2652" y="960"/>
                      </a:lnTo>
                      <a:lnTo>
                        <a:pt x="2652" y="965"/>
                      </a:lnTo>
                      <a:lnTo>
                        <a:pt x="2651" y="968"/>
                      </a:lnTo>
                      <a:lnTo>
                        <a:pt x="2650" y="973"/>
                      </a:lnTo>
                      <a:lnTo>
                        <a:pt x="2648" y="978"/>
                      </a:lnTo>
                      <a:lnTo>
                        <a:pt x="2645" y="987"/>
                      </a:lnTo>
                      <a:lnTo>
                        <a:pt x="2643" y="993"/>
                      </a:lnTo>
                      <a:lnTo>
                        <a:pt x="2641" y="1000"/>
                      </a:lnTo>
                      <a:lnTo>
                        <a:pt x="2640" y="1003"/>
                      </a:lnTo>
                      <a:lnTo>
                        <a:pt x="2639" y="1007"/>
                      </a:lnTo>
                      <a:lnTo>
                        <a:pt x="2637" y="1011"/>
                      </a:lnTo>
                      <a:lnTo>
                        <a:pt x="2634" y="1014"/>
                      </a:lnTo>
                      <a:lnTo>
                        <a:pt x="2630" y="1017"/>
                      </a:lnTo>
                      <a:lnTo>
                        <a:pt x="2629" y="1020"/>
                      </a:lnTo>
                      <a:lnTo>
                        <a:pt x="2627" y="1021"/>
                      </a:lnTo>
                      <a:lnTo>
                        <a:pt x="2625" y="1023"/>
                      </a:lnTo>
                      <a:lnTo>
                        <a:pt x="2621" y="1026"/>
                      </a:lnTo>
                      <a:lnTo>
                        <a:pt x="2619" y="1028"/>
                      </a:lnTo>
                      <a:lnTo>
                        <a:pt x="2617" y="1032"/>
                      </a:lnTo>
                      <a:lnTo>
                        <a:pt x="2615" y="1035"/>
                      </a:lnTo>
                      <a:lnTo>
                        <a:pt x="2612" y="1036"/>
                      </a:lnTo>
                      <a:lnTo>
                        <a:pt x="2610" y="1037"/>
                      </a:lnTo>
                      <a:lnTo>
                        <a:pt x="2608" y="1039"/>
                      </a:lnTo>
                      <a:lnTo>
                        <a:pt x="2606" y="1042"/>
                      </a:lnTo>
                      <a:lnTo>
                        <a:pt x="2604" y="1045"/>
                      </a:lnTo>
                      <a:lnTo>
                        <a:pt x="2601" y="1048"/>
                      </a:lnTo>
                      <a:lnTo>
                        <a:pt x="2597" y="1054"/>
                      </a:lnTo>
                      <a:lnTo>
                        <a:pt x="2592" y="1060"/>
                      </a:lnTo>
                      <a:lnTo>
                        <a:pt x="2586" y="1068"/>
                      </a:lnTo>
                      <a:lnTo>
                        <a:pt x="2584" y="1070"/>
                      </a:lnTo>
                      <a:lnTo>
                        <a:pt x="2584" y="1074"/>
                      </a:lnTo>
                      <a:lnTo>
                        <a:pt x="2584" y="1076"/>
                      </a:lnTo>
                      <a:lnTo>
                        <a:pt x="2584" y="1078"/>
                      </a:lnTo>
                      <a:lnTo>
                        <a:pt x="2584" y="1081"/>
                      </a:lnTo>
                      <a:lnTo>
                        <a:pt x="2582" y="1086"/>
                      </a:lnTo>
                      <a:lnTo>
                        <a:pt x="2581" y="1090"/>
                      </a:lnTo>
                      <a:lnTo>
                        <a:pt x="2579" y="1094"/>
                      </a:lnTo>
                      <a:lnTo>
                        <a:pt x="2578" y="1097"/>
                      </a:lnTo>
                      <a:lnTo>
                        <a:pt x="2577" y="1099"/>
                      </a:lnTo>
                      <a:lnTo>
                        <a:pt x="2576" y="1102"/>
                      </a:lnTo>
                      <a:lnTo>
                        <a:pt x="2575" y="1105"/>
                      </a:lnTo>
                      <a:lnTo>
                        <a:pt x="2573" y="1110"/>
                      </a:lnTo>
                      <a:lnTo>
                        <a:pt x="2570" y="1113"/>
                      </a:lnTo>
                      <a:lnTo>
                        <a:pt x="2566" y="1115"/>
                      </a:lnTo>
                      <a:lnTo>
                        <a:pt x="2563" y="1118"/>
                      </a:lnTo>
                      <a:lnTo>
                        <a:pt x="2560" y="1121"/>
                      </a:lnTo>
                      <a:lnTo>
                        <a:pt x="2555" y="1124"/>
                      </a:lnTo>
                      <a:lnTo>
                        <a:pt x="2552" y="1129"/>
                      </a:lnTo>
                      <a:lnTo>
                        <a:pt x="2549" y="1133"/>
                      </a:lnTo>
                      <a:lnTo>
                        <a:pt x="2546" y="1138"/>
                      </a:lnTo>
                      <a:lnTo>
                        <a:pt x="2541" y="1148"/>
                      </a:lnTo>
                      <a:lnTo>
                        <a:pt x="2535" y="1157"/>
                      </a:lnTo>
                      <a:lnTo>
                        <a:pt x="2522" y="1177"/>
                      </a:lnTo>
                      <a:lnTo>
                        <a:pt x="2519" y="1180"/>
                      </a:lnTo>
                      <a:lnTo>
                        <a:pt x="2516" y="1184"/>
                      </a:lnTo>
                      <a:lnTo>
                        <a:pt x="2513" y="1187"/>
                      </a:lnTo>
                      <a:lnTo>
                        <a:pt x="2510" y="1191"/>
                      </a:lnTo>
                      <a:lnTo>
                        <a:pt x="2507" y="1195"/>
                      </a:lnTo>
                      <a:lnTo>
                        <a:pt x="2503" y="1198"/>
                      </a:lnTo>
                      <a:lnTo>
                        <a:pt x="2501" y="1200"/>
                      </a:lnTo>
                      <a:lnTo>
                        <a:pt x="2499" y="1202"/>
                      </a:lnTo>
                      <a:lnTo>
                        <a:pt x="2496" y="1203"/>
                      </a:lnTo>
                      <a:lnTo>
                        <a:pt x="2494" y="1208"/>
                      </a:lnTo>
                      <a:lnTo>
                        <a:pt x="2491" y="1211"/>
                      </a:lnTo>
                      <a:lnTo>
                        <a:pt x="2489" y="1214"/>
                      </a:lnTo>
                      <a:lnTo>
                        <a:pt x="2485" y="1217"/>
                      </a:lnTo>
                      <a:lnTo>
                        <a:pt x="2481" y="1219"/>
                      </a:lnTo>
                      <a:lnTo>
                        <a:pt x="2478" y="1221"/>
                      </a:lnTo>
                      <a:lnTo>
                        <a:pt x="2476" y="1223"/>
                      </a:lnTo>
                      <a:lnTo>
                        <a:pt x="2475" y="1224"/>
                      </a:lnTo>
                      <a:lnTo>
                        <a:pt x="2473" y="1225"/>
                      </a:lnTo>
                      <a:lnTo>
                        <a:pt x="2470" y="1227"/>
                      </a:lnTo>
                      <a:lnTo>
                        <a:pt x="2469" y="1228"/>
                      </a:lnTo>
                      <a:lnTo>
                        <a:pt x="2466" y="1230"/>
                      </a:lnTo>
                      <a:lnTo>
                        <a:pt x="2464" y="1232"/>
                      </a:lnTo>
                      <a:lnTo>
                        <a:pt x="2461" y="1234"/>
                      </a:lnTo>
                      <a:lnTo>
                        <a:pt x="2458" y="1236"/>
                      </a:lnTo>
                      <a:lnTo>
                        <a:pt x="2456" y="1236"/>
                      </a:lnTo>
                      <a:lnTo>
                        <a:pt x="2454" y="1238"/>
                      </a:lnTo>
                      <a:lnTo>
                        <a:pt x="2452" y="1239"/>
                      </a:lnTo>
                      <a:lnTo>
                        <a:pt x="2450" y="1239"/>
                      </a:lnTo>
                      <a:lnTo>
                        <a:pt x="2446" y="1241"/>
                      </a:lnTo>
                      <a:lnTo>
                        <a:pt x="2443" y="1243"/>
                      </a:lnTo>
                      <a:lnTo>
                        <a:pt x="2438" y="1243"/>
                      </a:lnTo>
                      <a:lnTo>
                        <a:pt x="2432" y="1250"/>
                      </a:lnTo>
                      <a:lnTo>
                        <a:pt x="2427" y="1253"/>
                      </a:lnTo>
                      <a:lnTo>
                        <a:pt x="2422" y="1256"/>
                      </a:lnTo>
                      <a:lnTo>
                        <a:pt x="2416" y="1257"/>
                      </a:lnTo>
                      <a:lnTo>
                        <a:pt x="2414" y="1258"/>
                      </a:lnTo>
                      <a:lnTo>
                        <a:pt x="2412" y="1258"/>
                      </a:lnTo>
                      <a:lnTo>
                        <a:pt x="2412" y="1257"/>
                      </a:lnTo>
                      <a:lnTo>
                        <a:pt x="2411" y="1256"/>
                      </a:lnTo>
                      <a:lnTo>
                        <a:pt x="2410" y="1256"/>
                      </a:lnTo>
                      <a:lnTo>
                        <a:pt x="2408" y="1256"/>
                      </a:lnTo>
                      <a:lnTo>
                        <a:pt x="2408" y="1255"/>
                      </a:lnTo>
                      <a:lnTo>
                        <a:pt x="2408" y="1254"/>
                      </a:lnTo>
                      <a:lnTo>
                        <a:pt x="2408" y="1252"/>
                      </a:lnTo>
                      <a:lnTo>
                        <a:pt x="2408" y="1251"/>
                      </a:lnTo>
                      <a:lnTo>
                        <a:pt x="2408" y="1250"/>
                      </a:lnTo>
                      <a:lnTo>
                        <a:pt x="2408" y="1249"/>
                      </a:lnTo>
                      <a:lnTo>
                        <a:pt x="2409" y="1247"/>
                      </a:lnTo>
                      <a:lnTo>
                        <a:pt x="2410" y="1245"/>
                      </a:lnTo>
                      <a:lnTo>
                        <a:pt x="2410" y="1244"/>
                      </a:lnTo>
                      <a:lnTo>
                        <a:pt x="2411" y="1243"/>
                      </a:lnTo>
                      <a:lnTo>
                        <a:pt x="2412" y="1241"/>
                      </a:lnTo>
                      <a:lnTo>
                        <a:pt x="2413" y="1239"/>
                      </a:lnTo>
                      <a:lnTo>
                        <a:pt x="2414" y="1236"/>
                      </a:lnTo>
                      <a:lnTo>
                        <a:pt x="2415" y="1233"/>
                      </a:lnTo>
                      <a:lnTo>
                        <a:pt x="2415" y="1230"/>
                      </a:lnTo>
                      <a:lnTo>
                        <a:pt x="2415" y="1228"/>
                      </a:lnTo>
                      <a:lnTo>
                        <a:pt x="2414" y="1225"/>
                      </a:lnTo>
                      <a:lnTo>
                        <a:pt x="2413" y="1225"/>
                      </a:lnTo>
                      <a:lnTo>
                        <a:pt x="2413" y="1224"/>
                      </a:lnTo>
                      <a:lnTo>
                        <a:pt x="2412" y="1224"/>
                      </a:lnTo>
                      <a:lnTo>
                        <a:pt x="2412" y="1224"/>
                      </a:lnTo>
                      <a:lnTo>
                        <a:pt x="2411" y="1223"/>
                      </a:lnTo>
                      <a:lnTo>
                        <a:pt x="2411" y="1223"/>
                      </a:lnTo>
                      <a:lnTo>
                        <a:pt x="2412" y="1221"/>
                      </a:lnTo>
                      <a:lnTo>
                        <a:pt x="2412" y="1220"/>
                      </a:lnTo>
                      <a:lnTo>
                        <a:pt x="2412" y="1218"/>
                      </a:lnTo>
                      <a:lnTo>
                        <a:pt x="2413" y="1217"/>
                      </a:lnTo>
                      <a:lnTo>
                        <a:pt x="2413" y="1216"/>
                      </a:lnTo>
                      <a:lnTo>
                        <a:pt x="2414" y="1214"/>
                      </a:lnTo>
                      <a:lnTo>
                        <a:pt x="2412" y="1211"/>
                      </a:lnTo>
                      <a:lnTo>
                        <a:pt x="2411" y="1209"/>
                      </a:lnTo>
                      <a:lnTo>
                        <a:pt x="2410" y="1206"/>
                      </a:lnTo>
                      <a:lnTo>
                        <a:pt x="2410" y="1203"/>
                      </a:lnTo>
                      <a:lnTo>
                        <a:pt x="2409" y="1202"/>
                      </a:lnTo>
                      <a:lnTo>
                        <a:pt x="2409" y="1200"/>
                      </a:lnTo>
                      <a:lnTo>
                        <a:pt x="2409" y="1198"/>
                      </a:lnTo>
                      <a:lnTo>
                        <a:pt x="2409" y="1197"/>
                      </a:lnTo>
                      <a:lnTo>
                        <a:pt x="2410" y="1195"/>
                      </a:lnTo>
                      <a:lnTo>
                        <a:pt x="2410" y="1186"/>
                      </a:lnTo>
                      <a:lnTo>
                        <a:pt x="2410" y="1185"/>
                      </a:lnTo>
                      <a:lnTo>
                        <a:pt x="2411" y="1183"/>
                      </a:lnTo>
                      <a:lnTo>
                        <a:pt x="2412" y="1180"/>
                      </a:lnTo>
                      <a:lnTo>
                        <a:pt x="2413" y="1179"/>
                      </a:lnTo>
                      <a:lnTo>
                        <a:pt x="2414" y="1177"/>
                      </a:lnTo>
                      <a:lnTo>
                        <a:pt x="2415" y="1174"/>
                      </a:lnTo>
                      <a:lnTo>
                        <a:pt x="2416" y="1172"/>
                      </a:lnTo>
                      <a:lnTo>
                        <a:pt x="2418" y="1168"/>
                      </a:lnTo>
                      <a:lnTo>
                        <a:pt x="2419" y="1166"/>
                      </a:lnTo>
                      <a:lnTo>
                        <a:pt x="2421" y="1156"/>
                      </a:lnTo>
                      <a:lnTo>
                        <a:pt x="2421" y="1147"/>
                      </a:lnTo>
                      <a:lnTo>
                        <a:pt x="2419" y="1141"/>
                      </a:lnTo>
                      <a:lnTo>
                        <a:pt x="2416" y="1134"/>
                      </a:lnTo>
                      <a:lnTo>
                        <a:pt x="2415" y="1131"/>
                      </a:lnTo>
                      <a:lnTo>
                        <a:pt x="2414" y="1129"/>
                      </a:lnTo>
                      <a:lnTo>
                        <a:pt x="2414" y="1125"/>
                      </a:lnTo>
                      <a:lnTo>
                        <a:pt x="2415" y="1121"/>
                      </a:lnTo>
                      <a:lnTo>
                        <a:pt x="2416" y="1116"/>
                      </a:lnTo>
                      <a:lnTo>
                        <a:pt x="2419" y="1113"/>
                      </a:lnTo>
                      <a:lnTo>
                        <a:pt x="2420" y="1110"/>
                      </a:lnTo>
                      <a:lnTo>
                        <a:pt x="2421" y="1105"/>
                      </a:lnTo>
                      <a:lnTo>
                        <a:pt x="2422" y="1103"/>
                      </a:lnTo>
                      <a:lnTo>
                        <a:pt x="2423" y="1101"/>
                      </a:lnTo>
                      <a:lnTo>
                        <a:pt x="2423" y="1098"/>
                      </a:lnTo>
                      <a:lnTo>
                        <a:pt x="2425" y="1097"/>
                      </a:lnTo>
                      <a:lnTo>
                        <a:pt x="2429" y="1092"/>
                      </a:lnTo>
                      <a:lnTo>
                        <a:pt x="2432" y="1088"/>
                      </a:lnTo>
                      <a:lnTo>
                        <a:pt x="2434" y="1086"/>
                      </a:lnTo>
                      <a:lnTo>
                        <a:pt x="2434" y="1082"/>
                      </a:lnTo>
                      <a:lnTo>
                        <a:pt x="2435" y="1080"/>
                      </a:lnTo>
                      <a:lnTo>
                        <a:pt x="2436" y="1078"/>
                      </a:lnTo>
                      <a:lnTo>
                        <a:pt x="2438" y="1075"/>
                      </a:lnTo>
                      <a:lnTo>
                        <a:pt x="2442" y="1071"/>
                      </a:lnTo>
                      <a:lnTo>
                        <a:pt x="2446" y="1068"/>
                      </a:lnTo>
                      <a:lnTo>
                        <a:pt x="2450" y="1064"/>
                      </a:lnTo>
                      <a:lnTo>
                        <a:pt x="2454" y="1059"/>
                      </a:lnTo>
                      <a:lnTo>
                        <a:pt x="2456" y="1056"/>
                      </a:lnTo>
                      <a:lnTo>
                        <a:pt x="2457" y="1053"/>
                      </a:lnTo>
                      <a:lnTo>
                        <a:pt x="2458" y="1048"/>
                      </a:lnTo>
                      <a:lnTo>
                        <a:pt x="2458" y="1047"/>
                      </a:lnTo>
                      <a:lnTo>
                        <a:pt x="2458" y="1046"/>
                      </a:lnTo>
                      <a:lnTo>
                        <a:pt x="2458" y="1046"/>
                      </a:lnTo>
                      <a:lnTo>
                        <a:pt x="2457" y="1045"/>
                      </a:lnTo>
                      <a:lnTo>
                        <a:pt x="2456" y="1044"/>
                      </a:lnTo>
                      <a:lnTo>
                        <a:pt x="2456" y="1042"/>
                      </a:lnTo>
                      <a:lnTo>
                        <a:pt x="2456" y="1041"/>
                      </a:lnTo>
                      <a:lnTo>
                        <a:pt x="2457" y="1038"/>
                      </a:lnTo>
                      <a:lnTo>
                        <a:pt x="2458" y="1035"/>
                      </a:lnTo>
                      <a:lnTo>
                        <a:pt x="2459" y="1032"/>
                      </a:lnTo>
                      <a:lnTo>
                        <a:pt x="2459" y="1029"/>
                      </a:lnTo>
                      <a:lnTo>
                        <a:pt x="2461" y="1027"/>
                      </a:lnTo>
                      <a:lnTo>
                        <a:pt x="2461" y="1024"/>
                      </a:lnTo>
                      <a:lnTo>
                        <a:pt x="2461" y="1015"/>
                      </a:lnTo>
                      <a:lnTo>
                        <a:pt x="2461" y="1013"/>
                      </a:lnTo>
                      <a:lnTo>
                        <a:pt x="2461" y="1011"/>
                      </a:lnTo>
                      <a:lnTo>
                        <a:pt x="2462" y="1009"/>
                      </a:lnTo>
                      <a:lnTo>
                        <a:pt x="2463" y="1006"/>
                      </a:lnTo>
                      <a:lnTo>
                        <a:pt x="2464" y="1002"/>
                      </a:lnTo>
                      <a:lnTo>
                        <a:pt x="2464" y="998"/>
                      </a:lnTo>
                      <a:lnTo>
                        <a:pt x="2464" y="995"/>
                      </a:lnTo>
                      <a:lnTo>
                        <a:pt x="2464" y="993"/>
                      </a:lnTo>
                      <a:lnTo>
                        <a:pt x="2463" y="991"/>
                      </a:lnTo>
                      <a:lnTo>
                        <a:pt x="2459" y="988"/>
                      </a:lnTo>
                      <a:lnTo>
                        <a:pt x="2457" y="983"/>
                      </a:lnTo>
                      <a:lnTo>
                        <a:pt x="2455" y="979"/>
                      </a:lnTo>
                      <a:lnTo>
                        <a:pt x="2454" y="976"/>
                      </a:lnTo>
                      <a:lnTo>
                        <a:pt x="2453" y="974"/>
                      </a:lnTo>
                      <a:lnTo>
                        <a:pt x="2452" y="973"/>
                      </a:lnTo>
                      <a:lnTo>
                        <a:pt x="2451" y="972"/>
                      </a:lnTo>
                      <a:lnTo>
                        <a:pt x="2450" y="971"/>
                      </a:lnTo>
                      <a:lnTo>
                        <a:pt x="2450" y="969"/>
                      </a:lnTo>
                      <a:lnTo>
                        <a:pt x="2450" y="966"/>
                      </a:lnTo>
                      <a:lnTo>
                        <a:pt x="2452" y="962"/>
                      </a:lnTo>
                      <a:lnTo>
                        <a:pt x="2458" y="949"/>
                      </a:lnTo>
                      <a:lnTo>
                        <a:pt x="2465" y="936"/>
                      </a:lnTo>
                      <a:lnTo>
                        <a:pt x="2467" y="933"/>
                      </a:lnTo>
                      <a:lnTo>
                        <a:pt x="2469" y="929"/>
                      </a:lnTo>
                      <a:lnTo>
                        <a:pt x="2472" y="925"/>
                      </a:lnTo>
                      <a:lnTo>
                        <a:pt x="2473" y="924"/>
                      </a:lnTo>
                      <a:lnTo>
                        <a:pt x="2474" y="921"/>
                      </a:lnTo>
                      <a:lnTo>
                        <a:pt x="2475" y="917"/>
                      </a:lnTo>
                      <a:lnTo>
                        <a:pt x="2476" y="914"/>
                      </a:lnTo>
                      <a:lnTo>
                        <a:pt x="2476" y="913"/>
                      </a:lnTo>
                      <a:lnTo>
                        <a:pt x="2475" y="912"/>
                      </a:lnTo>
                      <a:lnTo>
                        <a:pt x="2474" y="912"/>
                      </a:lnTo>
                      <a:lnTo>
                        <a:pt x="2473" y="911"/>
                      </a:lnTo>
                      <a:lnTo>
                        <a:pt x="2472" y="909"/>
                      </a:lnTo>
                      <a:lnTo>
                        <a:pt x="2470" y="909"/>
                      </a:lnTo>
                      <a:lnTo>
                        <a:pt x="2470" y="908"/>
                      </a:lnTo>
                      <a:lnTo>
                        <a:pt x="2470" y="907"/>
                      </a:lnTo>
                      <a:lnTo>
                        <a:pt x="2470" y="906"/>
                      </a:lnTo>
                      <a:lnTo>
                        <a:pt x="2469" y="905"/>
                      </a:lnTo>
                      <a:lnTo>
                        <a:pt x="2468" y="904"/>
                      </a:lnTo>
                      <a:lnTo>
                        <a:pt x="2466" y="905"/>
                      </a:lnTo>
                      <a:lnTo>
                        <a:pt x="2464" y="906"/>
                      </a:lnTo>
                      <a:lnTo>
                        <a:pt x="2462" y="907"/>
                      </a:lnTo>
                      <a:lnTo>
                        <a:pt x="2459" y="909"/>
                      </a:lnTo>
                      <a:lnTo>
                        <a:pt x="2456" y="913"/>
                      </a:lnTo>
                      <a:lnTo>
                        <a:pt x="2454" y="914"/>
                      </a:lnTo>
                      <a:lnTo>
                        <a:pt x="2451" y="916"/>
                      </a:lnTo>
                      <a:lnTo>
                        <a:pt x="2447" y="918"/>
                      </a:lnTo>
                      <a:lnTo>
                        <a:pt x="2445" y="918"/>
                      </a:lnTo>
                      <a:lnTo>
                        <a:pt x="2444" y="918"/>
                      </a:lnTo>
                      <a:lnTo>
                        <a:pt x="2443" y="917"/>
                      </a:lnTo>
                      <a:lnTo>
                        <a:pt x="2443" y="914"/>
                      </a:lnTo>
                      <a:lnTo>
                        <a:pt x="2443" y="912"/>
                      </a:lnTo>
                      <a:lnTo>
                        <a:pt x="2442" y="909"/>
                      </a:lnTo>
                      <a:lnTo>
                        <a:pt x="2442" y="907"/>
                      </a:lnTo>
                      <a:lnTo>
                        <a:pt x="2441" y="905"/>
                      </a:lnTo>
                      <a:lnTo>
                        <a:pt x="2440" y="904"/>
                      </a:lnTo>
                      <a:lnTo>
                        <a:pt x="2438" y="903"/>
                      </a:lnTo>
                      <a:lnTo>
                        <a:pt x="2436" y="904"/>
                      </a:lnTo>
                      <a:lnTo>
                        <a:pt x="2435" y="905"/>
                      </a:lnTo>
                      <a:lnTo>
                        <a:pt x="2433" y="906"/>
                      </a:lnTo>
                      <a:lnTo>
                        <a:pt x="2431" y="907"/>
                      </a:lnTo>
                      <a:lnTo>
                        <a:pt x="2430" y="907"/>
                      </a:lnTo>
                      <a:lnTo>
                        <a:pt x="2423" y="907"/>
                      </a:lnTo>
                      <a:lnTo>
                        <a:pt x="2421" y="908"/>
                      </a:lnTo>
                      <a:lnTo>
                        <a:pt x="2419" y="908"/>
                      </a:lnTo>
                      <a:lnTo>
                        <a:pt x="2416" y="909"/>
                      </a:lnTo>
                      <a:lnTo>
                        <a:pt x="2414" y="912"/>
                      </a:lnTo>
                      <a:lnTo>
                        <a:pt x="2414" y="914"/>
                      </a:lnTo>
                      <a:lnTo>
                        <a:pt x="2413" y="917"/>
                      </a:lnTo>
                      <a:lnTo>
                        <a:pt x="2412" y="918"/>
                      </a:lnTo>
                      <a:lnTo>
                        <a:pt x="2408" y="922"/>
                      </a:lnTo>
                      <a:lnTo>
                        <a:pt x="2404" y="925"/>
                      </a:lnTo>
                      <a:lnTo>
                        <a:pt x="2400" y="927"/>
                      </a:lnTo>
                      <a:lnTo>
                        <a:pt x="2397" y="929"/>
                      </a:lnTo>
                      <a:lnTo>
                        <a:pt x="2393" y="929"/>
                      </a:lnTo>
                      <a:lnTo>
                        <a:pt x="2392" y="930"/>
                      </a:lnTo>
                      <a:lnTo>
                        <a:pt x="2390" y="932"/>
                      </a:lnTo>
                      <a:lnTo>
                        <a:pt x="2388" y="933"/>
                      </a:lnTo>
                      <a:lnTo>
                        <a:pt x="2386" y="935"/>
                      </a:lnTo>
                      <a:lnTo>
                        <a:pt x="2385" y="937"/>
                      </a:lnTo>
                      <a:lnTo>
                        <a:pt x="2382" y="938"/>
                      </a:lnTo>
                      <a:lnTo>
                        <a:pt x="2377" y="941"/>
                      </a:lnTo>
                      <a:lnTo>
                        <a:pt x="2371" y="945"/>
                      </a:lnTo>
                      <a:lnTo>
                        <a:pt x="2366" y="947"/>
                      </a:lnTo>
                      <a:lnTo>
                        <a:pt x="2363" y="945"/>
                      </a:lnTo>
                      <a:lnTo>
                        <a:pt x="2360" y="940"/>
                      </a:lnTo>
                      <a:lnTo>
                        <a:pt x="2357" y="940"/>
                      </a:lnTo>
                      <a:lnTo>
                        <a:pt x="2352" y="943"/>
                      </a:lnTo>
                      <a:lnTo>
                        <a:pt x="2345" y="947"/>
                      </a:lnTo>
                      <a:lnTo>
                        <a:pt x="2334" y="955"/>
                      </a:lnTo>
                      <a:lnTo>
                        <a:pt x="2321" y="962"/>
                      </a:lnTo>
                      <a:lnTo>
                        <a:pt x="2317" y="963"/>
                      </a:lnTo>
                      <a:lnTo>
                        <a:pt x="2314" y="962"/>
                      </a:lnTo>
                      <a:lnTo>
                        <a:pt x="2311" y="961"/>
                      </a:lnTo>
                      <a:lnTo>
                        <a:pt x="2309" y="959"/>
                      </a:lnTo>
                      <a:lnTo>
                        <a:pt x="2305" y="956"/>
                      </a:lnTo>
                      <a:lnTo>
                        <a:pt x="2305" y="954"/>
                      </a:lnTo>
                      <a:lnTo>
                        <a:pt x="2303" y="952"/>
                      </a:lnTo>
                      <a:lnTo>
                        <a:pt x="2301" y="951"/>
                      </a:lnTo>
                      <a:lnTo>
                        <a:pt x="2300" y="950"/>
                      </a:lnTo>
                      <a:lnTo>
                        <a:pt x="2298" y="950"/>
                      </a:lnTo>
                      <a:lnTo>
                        <a:pt x="2296" y="950"/>
                      </a:lnTo>
                      <a:lnTo>
                        <a:pt x="2294" y="949"/>
                      </a:lnTo>
                      <a:lnTo>
                        <a:pt x="2294" y="948"/>
                      </a:lnTo>
                      <a:lnTo>
                        <a:pt x="2294" y="946"/>
                      </a:lnTo>
                      <a:lnTo>
                        <a:pt x="2294" y="945"/>
                      </a:lnTo>
                      <a:lnTo>
                        <a:pt x="2293" y="944"/>
                      </a:lnTo>
                      <a:lnTo>
                        <a:pt x="2292" y="943"/>
                      </a:lnTo>
                      <a:lnTo>
                        <a:pt x="2291" y="943"/>
                      </a:lnTo>
                      <a:lnTo>
                        <a:pt x="2289" y="941"/>
                      </a:lnTo>
                      <a:lnTo>
                        <a:pt x="2287" y="943"/>
                      </a:lnTo>
                      <a:lnTo>
                        <a:pt x="2285" y="943"/>
                      </a:lnTo>
                      <a:lnTo>
                        <a:pt x="2283" y="943"/>
                      </a:lnTo>
                      <a:lnTo>
                        <a:pt x="2281" y="943"/>
                      </a:lnTo>
                      <a:lnTo>
                        <a:pt x="2280" y="941"/>
                      </a:lnTo>
                      <a:lnTo>
                        <a:pt x="2279" y="940"/>
                      </a:lnTo>
                      <a:lnTo>
                        <a:pt x="2279" y="938"/>
                      </a:lnTo>
                      <a:lnTo>
                        <a:pt x="2279" y="936"/>
                      </a:lnTo>
                      <a:lnTo>
                        <a:pt x="2279" y="934"/>
                      </a:lnTo>
                      <a:lnTo>
                        <a:pt x="2279" y="930"/>
                      </a:lnTo>
                      <a:lnTo>
                        <a:pt x="2278" y="928"/>
                      </a:lnTo>
                      <a:lnTo>
                        <a:pt x="2277" y="925"/>
                      </a:lnTo>
                      <a:lnTo>
                        <a:pt x="2276" y="924"/>
                      </a:lnTo>
                      <a:lnTo>
                        <a:pt x="2274" y="921"/>
                      </a:lnTo>
                      <a:lnTo>
                        <a:pt x="2274" y="917"/>
                      </a:lnTo>
                      <a:lnTo>
                        <a:pt x="2274" y="914"/>
                      </a:lnTo>
                      <a:lnTo>
                        <a:pt x="2274" y="913"/>
                      </a:lnTo>
                      <a:lnTo>
                        <a:pt x="2274" y="909"/>
                      </a:lnTo>
                      <a:lnTo>
                        <a:pt x="2273" y="907"/>
                      </a:lnTo>
                      <a:lnTo>
                        <a:pt x="2272" y="905"/>
                      </a:lnTo>
                      <a:lnTo>
                        <a:pt x="2272" y="904"/>
                      </a:lnTo>
                      <a:lnTo>
                        <a:pt x="2270" y="902"/>
                      </a:lnTo>
                      <a:lnTo>
                        <a:pt x="2269" y="902"/>
                      </a:lnTo>
                      <a:lnTo>
                        <a:pt x="2266" y="902"/>
                      </a:lnTo>
                      <a:lnTo>
                        <a:pt x="2263" y="903"/>
                      </a:lnTo>
                      <a:lnTo>
                        <a:pt x="2260" y="903"/>
                      </a:lnTo>
                      <a:lnTo>
                        <a:pt x="2259" y="902"/>
                      </a:lnTo>
                      <a:lnTo>
                        <a:pt x="2257" y="901"/>
                      </a:lnTo>
                      <a:lnTo>
                        <a:pt x="2257" y="898"/>
                      </a:lnTo>
                      <a:lnTo>
                        <a:pt x="2256" y="895"/>
                      </a:lnTo>
                      <a:lnTo>
                        <a:pt x="2257" y="889"/>
                      </a:lnTo>
                      <a:lnTo>
                        <a:pt x="2260" y="883"/>
                      </a:lnTo>
                      <a:lnTo>
                        <a:pt x="2263" y="878"/>
                      </a:lnTo>
                      <a:lnTo>
                        <a:pt x="2266" y="868"/>
                      </a:lnTo>
                      <a:lnTo>
                        <a:pt x="2268" y="858"/>
                      </a:lnTo>
                      <a:lnTo>
                        <a:pt x="2272" y="849"/>
                      </a:lnTo>
                      <a:lnTo>
                        <a:pt x="2278" y="839"/>
                      </a:lnTo>
                      <a:lnTo>
                        <a:pt x="2282" y="830"/>
                      </a:lnTo>
                      <a:lnTo>
                        <a:pt x="2285" y="820"/>
                      </a:lnTo>
                      <a:lnTo>
                        <a:pt x="2287" y="816"/>
                      </a:lnTo>
                      <a:lnTo>
                        <a:pt x="2287" y="813"/>
                      </a:lnTo>
                      <a:lnTo>
                        <a:pt x="2287" y="810"/>
                      </a:lnTo>
                      <a:lnTo>
                        <a:pt x="2285" y="807"/>
                      </a:lnTo>
                      <a:lnTo>
                        <a:pt x="2285" y="805"/>
                      </a:lnTo>
                      <a:lnTo>
                        <a:pt x="2285" y="789"/>
                      </a:lnTo>
                      <a:lnTo>
                        <a:pt x="2288" y="780"/>
                      </a:lnTo>
                      <a:lnTo>
                        <a:pt x="2290" y="769"/>
                      </a:lnTo>
                      <a:lnTo>
                        <a:pt x="2294" y="759"/>
                      </a:lnTo>
                      <a:lnTo>
                        <a:pt x="2306" y="743"/>
                      </a:lnTo>
                      <a:lnTo>
                        <a:pt x="2314" y="728"/>
                      </a:lnTo>
                      <a:lnTo>
                        <a:pt x="2321" y="716"/>
                      </a:lnTo>
                      <a:lnTo>
                        <a:pt x="2327" y="705"/>
                      </a:lnTo>
                      <a:lnTo>
                        <a:pt x="2332" y="693"/>
                      </a:lnTo>
                      <a:lnTo>
                        <a:pt x="2336" y="688"/>
                      </a:lnTo>
                      <a:lnTo>
                        <a:pt x="2339" y="684"/>
                      </a:lnTo>
                      <a:lnTo>
                        <a:pt x="2343" y="679"/>
                      </a:lnTo>
                      <a:lnTo>
                        <a:pt x="2345" y="675"/>
                      </a:lnTo>
                      <a:lnTo>
                        <a:pt x="2347" y="672"/>
                      </a:lnTo>
                      <a:lnTo>
                        <a:pt x="2349" y="668"/>
                      </a:lnTo>
                      <a:lnTo>
                        <a:pt x="2353" y="666"/>
                      </a:lnTo>
                      <a:lnTo>
                        <a:pt x="2355" y="664"/>
                      </a:lnTo>
                      <a:lnTo>
                        <a:pt x="2357" y="662"/>
                      </a:lnTo>
                      <a:lnTo>
                        <a:pt x="2358" y="660"/>
                      </a:lnTo>
                      <a:lnTo>
                        <a:pt x="2361" y="658"/>
                      </a:lnTo>
                      <a:lnTo>
                        <a:pt x="2364" y="656"/>
                      </a:lnTo>
                      <a:lnTo>
                        <a:pt x="2367" y="654"/>
                      </a:lnTo>
                      <a:lnTo>
                        <a:pt x="2369" y="651"/>
                      </a:lnTo>
                      <a:lnTo>
                        <a:pt x="2377" y="643"/>
                      </a:lnTo>
                      <a:lnTo>
                        <a:pt x="2383" y="635"/>
                      </a:lnTo>
                      <a:lnTo>
                        <a:pt x="2390" y="625"/>
                      </a:lnTo>
                      <a:lnTo>
                        <a:pt x="2391" y="621"/>
                      </a:lnTo>
                      <a:lnTo>
                        <a:pt x="2391" y="617"/>
                      </a:lnTo>
                      <a:lnTo>
                        <a:pt x="2391" y="612"/>
                      </a:lnTo>
                      <a:lnTo>
                        <a:pt x="2392" y="608"/>
                      </a:lnTo>
                      <a:lnTo>
                        <a:pt x="2399" y="595"/>
                      </a:lnTo>
                      <a:lnTo>
                        <a:pt x="2402" y="584"/>
                      </a:lnTo>
                      <a:lnTo>
                        <a:pt x="2407" y="574"/>
                      </a:lnTo>
                      <a:lnTo>
                        <a:pt x="2414" y="566"/>
                      </a:lnTo>
                      <a:lnTo>
                        <a:pt x="2420" y="561"/>
                      </a:lnTo>
                      <a:lnTo>
                        <a:pt x="2425" y="555"/>
                      </a:lnTo>
                      <a:lnTo>
                        <a:pt x="2432" y="546"/>
                      </a:lnTo>
                      <a:lnTo>
                        <a:pt x="2434" y="538"/>
                      </a:lnTo>
                      <a:lnTo>
                        <a:pt x="2437" y="531"/>
                      </a:lnTo>
                      <a:lnTo>
                        <a:pt x="2441" y="524"/>
                      </a:lnTo>
                      <a:lnTo>
                        <a:pt x="2442" y="522"/>
                      </a:lnTo>
                      <a:lnTo>
                        <a:pt x="2443" y="522"/>
                      </a:lnTo>
                      <a:lnTo>
                        <a:pt x="2444" y="522"/>
                      </a:lnTo>
                      <a:lnTo>
                        <a:pt x="2445" y="523"/>
                      </a:lnTo>
                      <a:lnTo>
                        <a:pt x="2447" y="524"/>
                      </a:lnTo>
                      <a:lnTo>
                        <a:pt x="2448" y="524"/>
                      </a:lnTo>
                      <a:lnTo>
                        <a:pt x="2452" y="524"/>
                      </a:lnTo>
                      <a:lnTo>
                        <a:pt x="2454" y="525"/>
                      </a:lnTo>
                      <a:lnTo>
                        <a:pt x="2456" y="526"/>
                      </a:lnTo>
                      <a:lnTo>
                        <a:pt x="2457" y="526"/>
                      </a:lnTo>
                      <a:lnTo>
                        <a:pt x="2459" y="526"/>
                      </a:lnTo>
                      <a:lnTo>
                        <a:pt x="2462" y="525"/>
                      </a:lnTo>
                      <a:lnTo>
                        <a:pt x="2464" y="524"/>
                      </a:lnTo>
                      <a:lnTo>
                        <a:pt x="2467" y="524"/>
                      </a:lnTo>
                      <a:lnTo>
                        <a:pt x="2469" y="523"/>
                      </a:lnTo>
                      <a:lnTo>
                        <a:pt x="2472" y="522"/>
                      </a:lnTo>
                      <a:lnTo>
                        <a:pt x="2476" y="520"/>
                      </a:lnTo>
                      <a:lnTo>
                        <a:pt x="2479" y="516"/>
                      </a:lnTo>
                      <a:lnTo>
                        <a:pt x="2481" y="515"/>
                      </a:lnTo>
                      <a:lnTo>
                        <a:pt x="2485" y="514"/>
                      </a:lnTo>
                      <a:lnTo>
                        <a:pt x="2487" y="512"/>
                      </a:lnTo>
                      <a:lnTo>
                        <a:pt x="2489" y="510"/>
                      </a:lnTo>
                      <a:lnTo>
                        <a:pt x="2491" y="507"/>
                      </a:lnTo>
                      <a:lnTo>
                        <a:pt x="2492" y="503"/>
                      </a:lnTo>
                      <a:lnTo>
                        <a:pt x="2494" y="501"/>
                      </a:lnTo>
                      <a:lnTo>
                        <a:pt x="2496" y="500"/>
                      </a:lnTo>
                      <a:lnTo>
                        <a:pt x="2498" y="500"/>
                      </a:lnTo>
                      <a:lnTo>
                        <a:pt x="2500" y="500"/>
                      </a:lnTo>
                      <a:lnTo>
                        <a:pt x="2501" y="500"/>
                      </a:lnTo>
                      <a:lnTo>
                        <a:pt x="2503" y="500"/>
                      </a:lnTo>
                      <a:lnTo>
                        <a:pt x="2505" y="498"/>
                      </a:lnTo>
                      <a:lnTo>
                        <a:pt x="2507" y="496"/>
                      </a:lnTo>
                      <a:lnTo>
                        <a:pt x="2507" y="493"/>
                      </a:lnTo>
                      <a:lnTo>
                        <a:pt x="2507" y="490"/>
                      </a:lnTo>
                      <a:lnTo>
                        <a:pt x="2507" y="489"/>
                      </a:lnTo>
                      <a:lnTo>
                        <a:pt x="2508" y="487"/>
                      </a:lnTo>
                      <a:lnTo>
                        <a:pt x="2509" y="487"/>
                      </a:lnTo>
                      <a:lnTo>
                        <a:pt x="2511" y="486"/>
                      </a:lnTo>
                      <a:lnTo>
                        <a:pt x="2512" y="486"/>
                      </a:lnTo>
                      <a:lnTo>
                        <a:pt x="2513" y="486"/>
                      </a:lnTo>
                      <a:lnTo>
                        <a:pt x="2514" y="487"/>
                      </a:lnTo>
                      <a:lnTo>
                        <a:pt x="2516" y="487"/>
                      </a:lnTo>
                      <a:lnTo>
                        <a:pt x="2521" y="487"/>
                      </a:lnTo>
                      <a:lnTo>
                        <a:pt x="2527" y="483"/>
                      </a:lnTo>
                      <a:lnTo>
                        <a:pt x="2533" y="480"/>
                      </a:lnTo>
                      <a:lnTo>
                        <a:pt x="2535" y="480"/>
                      </a:lnTo>
                      <a:lnTo>
                        <a:pt x="2536" y="480"/>
                      </a:lnTo>
                      <a:lnTo>
                        <a:pt x="2539" y="479"/>
                      </a:lnTo>
                      <a:lnTo>
                        <a:pt x="2542" y="478"/>
                      </a:lnTo>
                      <a:lnTo>
                        <a:pt x="2543" y="476"/>
                      </a:lnTo>
                      <a:lnTo>
                        <a:pt x="2544" y="474"/>
                      </a:lnTo>
                      <a:lnTo>
                        <a:pt x="2545" y="471"/>
                      </a:lnTo>
                      <a:lnTo>
                        <a:pt x="2546" y="469"/>
                      </a:lnTo>
                      <a:lnTo>
                        <a:pt x="2549" y="469"/>
                      </a:lnTo>
                      <a:lnTo>
                        <a:pt x="2552" y="470"/>
                      </a:lnTo>
                      <a:lnTo>
                        <a:pt x="2554" y="471"/>
                      </a:lnTo>
                      <a:lnTo>
                        <a:pt x="2556" y="472"/>
                      </a:lnTo>
                      <a:lnTo>
                        <a:pt x="2557" y="474"/>
                      </a:lnTo>
                      <a:lnTo>
                        <a:pt x="2560" y="475"/>
                      </a:lnTo>
                      <a:lnTo>
                        <a:pt x="2563" y="474"/>
                      </a:lnTo>
                      <a:lnTo>
                        <a:pt x="2565" y="472"/>
                      </a:lnTo>
                      <a:lnTo>
                        <a:pt x="2567" y="469"/>
                      </a:lnTo>
                      <a:lnTo>
                        <a:pt x="2568" y="467"/>
                      </a:lnTo>
                      <a:lnTo>
                        <a:pt x="2570" y="466"/>
                      </a:lnTo>
                      <a:lnTo>
                        <a:pt x="2571" y="465"/>
                      </a:lnTo>
                      <a:lnTo>
                        <a:pt x="2572" y="464"/>
                      </a:lnTo>
                      <a:lnTo>
                        <a:pt x="2573" y="464"/>
                      </a:lnTo>
                      <a:lnTo>
                        <a:pt x="2574" y="464"/>
                      </a:lnTo>
                      <a:lnTo>
                        <a:pt x="2575" y="465"/>
                      </a:lnTo>
                      <a:lnTo>
                        <a:pt x="2575" y="467"/>
                      </a:lnTo>
                      <a:lnTo>
                        <a:pt x="2575" y="469"/>
                      </a:lnTo>
                      <a:lnTo>
                        <a:pt x="2575" y="471"/>
                      </a:lnTo>
                      <a:lnTo>
                        <a:pt x="2574" y="474"/>
                      </a:lnTo>
                      <a:lnTo>
                        <a:pt x="2574" y="476"/>
                      </a:lnTo>
                      <a:lnTo>
                        <a:pt x="2575" y="478"/>
                      </a:lnTo>
                      <a:lnTo>
                        <a:pt x="2576" y="485"/>
                      </a:lnTo>
                      <a:lnTo>
                        <a:pt x="2578" y="490"/>
                      </a:lnTo>
                      <a:lnTo>
                        <a:pt x="2579" y="498"/>
                      </a:lnTo>
                      <a:lnTo>
                        <a:pt x="2579" y="501"/>
                      </a:lnTo>
                      <a:lnTo>
                        <a:pt x="2577" y="503"/>
                      </a:lnTo>
                      <a:lnTo>
                        <a:pt x="2575" y="507"/>
                      </a:lnTo>
                      <a:lnTo>
                        <a:pt x="2573" y="510"/>
                      </a:lnTo>
                      <a:lnTo>
                        <a:pt x="2571" y="513"/>
                      </a:lnTo>
                      <a:lnTo>
                        <a:pt x="2570" y="515"/>
                      </a:lnTo>
                      <a:lnTo>
                        <a:pt x="2570" y="518"/>
                      </a:lnTo>
                      <a:lnTo>
                        <a:pt x="2571" y="519"/>
                      </a:lnTo>
                      <a:lnTo>
                        <a:pt x="2571" y="520"/>
                      </a:lnTo>
                      <a:lnTo>
                        <a:pt x="2572" y="520"/>
                      </a:lnTo>
                      <a:lnTo>
                        <a:pt x="2573" y="520"/>
                      </a:lnTo>
                      <a:lnTo>
                        <a:pt x="2573" y="522"/>
                      </a:lnTo>
                      <a:lnTo>
                        <a:pt x="2573" y="524"/>
                      </a:lnTo>
                      <a:lnTo>
                        <a:pt x="2574" y="526"/>
                      </a:lnTo>
                      <a:lnTo>
                        <a:pt x="2574" y="529"/>
                      </a:lnTo>
                      <a:lnTo>
                        <a:pt x="2575" y="531"/>
                      </a:lnTo>
                      <a:lnTo>
                        <a:pt x="2576" y="532"/>
                      </a:lnTo>
                      <a:lnTo>
                        <a:pt x="2577" y="532"/>
                      </a:lnTo>
                      <a:lnTo>
                        <a:pt x="2578" y="532"/>
                      </a:lnTo>
                      <a:lnTo>
                        <a:pt x="2581" y="532"/>
                      </a:lnTo>
                      <a:lnTo>
                        <a:pt x="2582" y="533"/>
                      </a:lnTo>
                      <a:lnTo>
                        <a:pt x="2583" y="533"/>
                      </a:lnTo>
                      <a:lnTo>
                        <a:pt x="2584" y="534"/>
                      </a:lnTo>
                      <a:lnTo>
                        <a:pt x="2584" y="535"/>
                      </a:lnTo>
                      <a:lnTo>
                        <a:pt x="2585" y="536"/>
                      </a:lnTo>
                      <a:lnTo>
                        <a:pt x="2586" y="537"/>
                      </a:lnTo>
                      <a:lnTo>
                        <a:pt x="2588" y="536"/>
                      </a:lnTo>
                      <a:lnTo>
                        <a:pt x="2590" y="535"/>
                      </a:lnTo>
                      <a:lnTo>
                        <a:pt x="2593" y="535"/>
                      </a:lnTo>
                      <a:lnTo>
                        <a:pt x="2595" y="535"/>
                      </a:lnTo>
                      <a:lnTo>
                        <a:pt x="2597" y="537"/>
                      </a:lnTo>
                      <a:lnTo>
                        <a:pt x="2597" y="540"/>
                      </a:lnTo>
                      <a:lnTo>
                        <a:pt x="2598" y="542"/>
                      </a:lnTo>
                      <a:lnTo>
                        <a:pt x="2599" y="544"/>
                      </a:lnTo>
                      <a:lnTo>
                        <a:pt x="2600" y="546"/>
                      </a:lnTo>
                      <a:lnTo>
                        <a:pt x="2601" y="548"/>
                      </a:lnTo>
                      <a:lnTo>
                        <a:pt x="2603" y="549"/>
                      </a:lnTo>
                      <a:lnTo>
                        <a:pt x="2603" y="551"/>
                      </a:lnTo>
                      <a:lnTo>
                        <a:pt x="2605" y="551"/>
                      </a:lnTo>
                      <a:lnTo>
                        <a:pt x="2606" y="551"/>
                      </a:lnTo>
                      <a:lnTo>
                        <a:pt x="2608" y="552"/>
                      </a:lnTo>
                      <a:lnTo>
                        <a:pt x="2610" y="553"/>
                      </a:lnTo>
                      <a:lnTo>
                        <a:pt x="2612" y="553"/>
                      </a:lnTo>
                      <a:lnTo>
                        <a:pt x="2614" y="554"/>
                      </a:lnTo>
                      <a:lnTo>
                        <a:pt x="2615" y="556"/>
                      </a:lnTo>
                      <a:lnTo>
                        <a:pt x="2616" y="556"/>
                      </a:lnTo>
                      <a:lnTo>
                        <a:pt x="2617" y="557"/>
                      </a:lnTo>
                      <a:lnTo>
                        <a:pt x="2620" y="557"/>
                      </a:lnTo>
                      <a:lnTo>
                        <a:pt x="2621" y="557"/>
                      </a:lnTo>
                      <a:lnTo>
                        <a:pt x="2623" y="555"/>
                      </a:lnTo>
                      <a:lnTo>
                        <a:pt x="2626" y="553"/>
                      </a:lnTo>
                      <a:lnTo>
                        <a:pt x="2628" y="551"/>
                      </a:lnTo>
                      <a:lnTo>
                        <a:pt x="2631" y="548"/>
                      </a:lnTo>
                      <a:lnTo>
                        <a:pt x="2632" y="546"/>
                      </a:lnTo>
                      <a:lnTo>
                        <a:pt x="2632" y="544"/>
                      </a:lnTo>
                      <a:lnTo>
                        <a:pt x="2632" y="541"/>
                      </a:lnTo>
                      <a:lnTo>
                        <a:pt x="2632" y="538"/>
                      </a:lnTo>
                      <a:lnTo>
                        <a:pt x="2632" y="535"/>
                      </a:lnTo>
                      <a:lnTo>
                        <a:pt x="2633" y="532"/>
                      </a:lnTo>
                      <a:lnTo>
                        <a:pt x="2633" y="531"/>
                      </a:lnTo>
                      <a:lnTo>
                        <a:pt x="2636" y="529"/>
                      </a:lnTo>
                      <a:lnTo>
                        <a:pt x="2637" y="527"/>
                      </a:lnTo>
                      <a:lnTo>
                        <a:pt x="2638" y="526"/>
                      </a:lnTo>
                      <a:lnTo>
                        <a:pt x="2639" y="524"/>
                      </a:lnTo>
                      <a:lnTo>
                        <a:pt x="2641" y="521"/>
                      </a:lnTo>
                      <a:lnTo>
                        <a:pt x="2643" y="518"/>
                      </a:lnTo>
                      <a:lnTo>
                        <a:pt x="2645" y="515"/>
                      </a:lnTo>
                      <a:lnTo>
                        <a:pt x="2648" y="514"/>
                      </a:lnTo>
                      <a:lnTo>
                        <a:pt x="2650" y="513"/>
                      </a:lnTo>
                      <a:lnTo>
                        <a:pt x="2651" y="514"/>
                      </a:lnTo>
                      <a:lnTo>
                        <a:pt x="2653" y="516"/>
                      </a:lnTo>
                      <a:lnTo>
                        <a:pt x="2655" y="519"/>
                      </a:lnTo>
                      <a:lnTo>
                        <a:pt x="2656" y="522"/>
                      </a:lnTo>
                      <a:lnTo>
                        <a:pt x="2659" y="524"/>
                      </a:lnTo>
                      <a:lnTo>
                        <a:pt x="2661" y="525"/>
                      </a:lnTo>
                      <a:lnTo>
                        <a:pt x="2663" y="526"/>
                      </a:lnTo>
                      <a:lnTo>
                        <a:pt x="2665" y="526"/>
                      </a:lnTo>
                      <a:lnTo>
                        <a:pt x="2667" y="526"/>
                      </a:lnTo>
                      <a:lnTo>
                        <a:pt x="2670" y="525"/>
                      </a:lnTo>
                      <a:lnTo>
                        <a:pt x="2672" y="525"/>
                      </a:lnTo>
                      <a:lnTo>
                        <a:pt x="2674" y="526"/>
                      </a:lnTo>
                      <a:lnTo>
                        <a:pt x="2675" y="526"/>
                      </a:lnTo>
                      <a:lnTo>
                        <a:pt x="2675" y="525"/>
                      </a:lnTo>
                      <a:lnTo>
                        <a:pt x="2675" y="523"/>
                      </a:lnTo>
                      <a:lnTo>
                        <a:pt x="2676" y="522"/>
                      </a:lnTo>
                      <a:lnTo>
                        <a:pt x="2676" y="522"/>
                      </a:lnTo>
                      <a:lnTo>
                        <a:pt x="2678" y="521"/>
                      </a:lnTo>
                      <a:lnTo>
                        <a:pt x="2681" y="521"/>
                      </a:lnTo>
                      <a:lnTo>
                        <a:pt x="2682" y="522"/>
                      </a:lnTo>
                      <a:lnTo>
                        <a:pt x="2684" y="523"/>
                      </a:lnTo>
                      <a:lnTo>
                        <a:pt x="2686" y="524"/>
                      </a:lnTo>
                      <a:lnTo>
                        <a:pt x="2686" y="525"/>
                      </a:lnTo>
                      <a:lnTo>
                        <a:pt x="2686" y="525"/>
                      </a:lnTo>
                      <a:lnTo>
                        <a:pt x="2687" y="524"/>
                      </a:lnTo>
                      <a:lnTo>
                        <a:pt x="2688" y="523"/>
                      </a:lnTo>
                      <a:lnTo>
                        <a:pt x="2691" y="522"/>
                      </a:lnTo>
                      <a:lnTo>
                        <a:pt x="2692" y="520"/>
                      </a:lnTo>
                      <a:lnTo>
                        <a:pt x="2692" y="519"/>
                      </a:lnTo>
                      <a:lnTo>
                        <a:pt x="2693" y="518"/>
                      </a:lnTo>
                      <a:lnTo>
                        <a:pt x="2694" y="518"/>
                      </a:lnTo>
                      <a:lnTo>
                        <a:pt x="2695" y="518"/>
                      </a:lnTo>
                      <a:lnTo>
                        <a:pt x="2696" y="515"/>
                      </a:lnTo>
                      <a:lnTo>
                        <a:pt x="2698" y="513"/>
                      </a:lnTo>
                      <a:lnTo>
                        <a:pt x="2701" y="510"/>
                      </a:lnTo>
                      <a:lnTo>
                        <a:pt x="2702" y="508"/>
                      </a:lnTo>
                      <a:lnTo>
                        <a:pt x="2704" y="505"/>
                      </a:lnTo>
                      <a:lnTo>
                        <a:pt x="2706" y="504"/>
                      </a:lnTo>
                      <a:lnTo>
                        <a:pt x="2707" y="504"/>
                      </a:lnTo>
                      <a:lnTo>
                        <a:pt x="2707" y="505"/>
                      </a:lnTo>
                      <a:lnTo>
                        <a:pt x="2708" y="505"/>
                      </a:lnTo>
                      <a:lnTo>
                        <a:pt x="2709" y="505"/>
                      </a:lnTo>
                      <a:lnTo>
                        <a:pt x="2710" y="504"/>
                      </a:lnTo>
                      <a:lnTo>
                        <a:pt x="2712" y="504"/>
                      </a:lnTo>
                      <a:lnTo>
                        <a:pt x="2713" y="503"/>
                      </a:lnTo>
                      <a:lnTo>
                        <a:pt x="2714" y="501"/>
                      </a:lnTo>
                      <a:lnTo>
                        <a:pt x="2714" y="500"/>
                      </a:lnTo>
                      <a:lnTo>
                        <a:pt x="2715" y="500"/>
                      </a:lnTo>
                      <a:lnTo>
                        <a:pt x="2716" y="500"/>
                      </a:lnTo>
                      <a:lnTo>
                        <a:pt x="2718" y="500"/>
                      </a:lnTo>
                      <a:lnTo>
                        <a:pt x="2719" y="500"/>
                      </a:lnTo>
                      <a:lnTo>
                        <a:pt x="2721" y="500"/>
                      </a:lnTo>
                      <a:lnTo>
                        <a:pt x="2723" y="499"/>
                      </a:lnTo>
                      <a:lnTo>
                        <a:pt x="2724" y="498"/>
                      </a:lnTo>
                      <a:lnTo>
                        <a:pt x="2724" y="497"/>
                      </a:lnTo>
                      <a:lnTo>
                        <a:pt x="2724" y="493"/>
                      </a:lnTo>
                      <a:lnTo>
                        <a:pt x="2723" y="491"/>
                      </a:lnTo>
                      <a:lnTo>
                        <a:pt x="2724" y="489"/>
                      </a:lnTo>
                      <a:lnTo>
                        <a:pt x="2725" y="488"/>
                      </a:lnTo>
                      <a:lnTo>
                        <a:pt x="2726" y="487"/>
                      </a:lnTo>
                      <a:lnTo>
                        <a:pt x="2727" y="486"/>
                      </a:lnTo>
                      <a:lnTo>
                        <a:pt x="2729" y="486"/>
                      </a:lnTo>
                      <a:lnTo>
                        <a:pt x="2730" y="485"/>
                      </a:lnTo>
                      <a:lnTo>
                        <a:pt x="2731" y="482"/>
                      </a:lnTo>
                      <a:lnTo>
                        <a:pt x="2732" y="480"/>
                      </a:lnTo>
                      <a:lnTo>
                        <a:pt x="2734" y="477"/>
                      </a:lnTo>
                      <a:lnTo>
                        <a:pt x="2735" y="474"/>
                      </a:lnTo>
                      <a:lnTo>
                        <a:pt x="2736" y="469"/>
                      </a:lnTo>
                      <a:lnTo>
                        <a:pt x="2737" y="465"/>
                      </a:lnTo>
                      <a:lnTo>
                        <a:pt x="2737" y="460"/>
                      </a:lnTo>
                      <a:lnTo>
                        <a:pt x="2739" y="453"/>
                      </a:lnTo>
                      <a:lnTo>
                        <a:pt x="2740" y="444"/>
                      </a:lnTo>
                      <a:lnTo>
                        <a:pt x="2741" y="436"/>
                      </a:lnTo>
                      <a:lnTo>
                        <a:pt x="2740" y="434"/>
                      </a:lnTo>
                      <a:lnTo>
                        <a:pt x="2740" y="432"/>
                      </a:lnTo>
                      <a:lnTo>
                        <a:pt x="2739" y="432"/>
                      </a:lnTo>
                      <a:lnTo>
                        <a:pt x="2737" y="432"/>
                      </a:lnTo>
                      <a:lnTo>
                        <a:pt x="2736" y="432"/>
                      </a:lnTo>
                      <a:lnTo>
                        <a:pt x="2735" y="433"/>
                      </a:lnTo>
                      <a:lnTo>
                        <a:pt x="2734" y="435"/>
                      </a:lnTo>
                      <a:lnTo>
                        <a:pt x="2732" y="436"/>
                      </a:lnTo>
                      <a:lnTo>
                        <a:pt x="2726" y="443"/>
                      </a:lnTo>
                      <a:lnTo>
                        <a:pt x="2725" y="444"/>
                      </a:lnTo>
                      <a:lnTo>
                        <a:pt x="2725" y="445"/>
                      </a:lnTo>
                      <a:lnTo>
                        <a:pt x="2724" y="446"/>
                      </a:lnTo>
                      <a:lnTo>
                        <a:pt x="2724" y="446"/>
                      </a:lnTo>
                      <a:lnTo>
                        <a:pt x="2724" y="445"/>
                      </a:lnTo>
                      <a:lnTo>
                        <a:pt x="2721" y="445"/>
                      </a:lnTo>
                      <a:lnTo>
                        <a:pt x="2720" y="443"/>
                      </a:lnTo>
                      <a:lnTo>
                        <a:pt x="2718" y="441"/>
                      </a:lnTo>
                      <a:lnTo>
                        <a:pt x="2717" y="438"/>
                      </a:lnTo>
                      <a:lnTo>
                        <a:pt x="2715" y="438"/>
                      </a:lnTo>
                      <a:lnTo>
                        <a:pt x="2713" y="438"/>
                      </a:lnTo>
                      <a:lnTo>
                        <a:pt x="2710" y="436"/>
                      </a:lnTo>
                      <a:lnTo>
                        <a:pt x="2708" y="436"/>
                      </a:lnTo>
                      <a:lnTo>
                        <a:pt x="2707" y="437"/>
                      </a:lnTo>
                      <a:lnTo>
                        <a:pt x="2705" y="438"/>
                      </a:lnTo>
                      <a:lnTo>
                        <a:pt x="2704" y="441"/>
                      </a:lnTo>
                      <a:lnTo>
                        <a:pt x="2703" y="442"/>
                      </a:lnTo>
                      <a:lnTo>
                        <a:pt x="2702" y="443"/>
                      </a:lnTo>
                      <a:lnTo>
                        <a:pt x="2699" y="444"/>
                      </a:lnTo>
                      <a:lnTo>
                        <a:pt x="2698" y="445"/>
                      </a:lnTo>
                      <a:lnTo>
                        <a:pt x="2697" y="446"/>
                      </a:lnTo>
                      <a:lnTo>
                        <a:pt x="2696" y="446"/>
                      </a:lnTo>
                      <a:lnTo>
                        <a:pt x="2695" y="445"/>
                      </a:lnTo>
                      <a:lnTo>
                        <a:pt x="2695" y="443"/>
                      </a:lnTo>
                      <a:lnTo>
                        <a:pt x="2694" y="441"/>
                      </a:lnTo>
                      <a:lnTo>
                        <a:pt x="2694" y="438"/>
                      </a:lnTo>
                      <a:lnTo>
                        <a:pt x="2693" y="436"/>
                      </a:lnTo>
                      <a:lnTo>
                        <a:pt x="2692" y="435"/>
                      </a:lnTo>
                      <a:lnTo>
                        <a:pt x="2691" y="433"/>
                      </a:lnTo>
                      <a:lnTo>
                        <a:pt x="2691" y="429"/>
                      </a:lnTo>
                      <a:lnTo>
                        <a:pt x="2689" y="427"/>
                      </a:lnTo>
                      <a:lnTo>
                        <a:pt x="2689" y="424"/>
                      </a:lnTo>
                      <a:lnTo>
                        <a:pt x="2688" y="422"/>
                      </a:lnTo>
                      <a:lnTo>
                        <a:pt x="2688" y="418"/>
                      </a:lnTo>
                      <a:lnTo>
                        <a:pt x="2688" y="416"/>
                      </a:lnTo>
                      <a:lnTo>
                        <a:pt x="2689" y="414"/>
                      </a:lnTo>
                      <a:lnTo>
                        <a:pt x="2689" y="411"/>
                      </a:lnTo>
                      <a:lnTo>
                        <a:pt x="2691" y="407"/>
                      </a:lnTo>
                      <a:lnTo>
                        <a:pt x="2691" y="394"/>
                      </a:lnTo>
                      <a:lnTo>
                        <a:pt x="2691" y="391"/>
                      </a:lnTo>
                      <a:lnTo>
                        <a:pt x="2691" y="388"/>
                      </a:lnTo>
                      <a:lnTo>
                        <a:pt x="2693" y="385"/>
                      </a:lnTo>
                      <a:lnTo>
                        <a:pt x="2694" y="383"/>
                      </a:lnTo>
                      <a:lnTo>
                        <a:pt x="2696" y="381"/>
                      </a:lnTo>
                      <a:lnTo>
                        <a:pt x="2697" y="381"/>
                      </a:lnTo>
                      <a:lnTo>
                        <a:pt x="2698" y="381"/>
                      </a:lnTo>
                      <a:lnTo>
                        <a:pt x="2701" y="381"/>
                      </a:lnTo>
                      <a:lnTo>
                        <a:pt x="2702" y="381"/>
                      </a:lnTo>
                      <a:lnTo>
                        <a:pt x="2704" y="381"/>
                      </a:lnTo>
                      <a:lnTo>
                        <a:pt x="2708" y="381"/>
                      </a:lnTo>
                      <a:lnTo>
                        <a:pt x="2710" y="378"/>
                      </a:lnTo>
                      <a:lnTo>
                        <a:pt x="2713" y="376"/>
                      </a:lnTo>
                      <a:lnTo>
                        <a:pt x="2715" y="374"/>
                      </a:lnTo>
                      <a:lnTo>
                        <a:pt x="2717" y="374"/>
                      </a:lnTo>
                      <a:lnTo>
                        <a:pt x="2719" y="372"/>
                      </a:lnTo>
                      <a:lnTo>
                        <a:pt x="2721" y="371"/>
                      </a:lnTo>
                      <a:lnTo>
                        <a:pt x="2721" y="367"/>
                      </a:lnTo>
                      <a:lnTo>
                        <a:pt x="2724" y="362"/>
                      </a:lnTo>
                      <a:lnTo>
                        <a:pt x="2726" y="360"/>
                      </a:lnTo>
                      <a:lnTo>
                        <a:pt x="2726" y="358"/>
                      </a:lnTo>
                      <a:lnTo>
                        <a:pt x="2727" y="358"/>
                      </a:lnTo>
                      <a:lnTo>
                        <a:pt x="2728" y="357"/>
                      </a:lnTo>
                      <a:lnTo>
                        <a:pt x="2730" y="356"/>
                      </a:lnTo>
                      <a:lnTo>
                        <a:pt x="2732" y="355"/>
                      </a:lnTo>
                      <a:lnTo>
                        <a:pt x="2735" y="352"/>
                      </a:lnTo>
                      <a:lnTo>
                        <a:pt x="2737" y="351"/>
                      </a:lnTo>
                      <a:lnTo>
                        <a:pt x="2742" y="350"/>
                      </a:lnTo>
                      <a:lnTo>
                        <a:pt x="2749" y="352"/>
                      </a:lnTo>
                      <a:lnTo>
                        <a:pt x="2753" y="357"/>
                      </a:lnTo>
                      <a:lnTo>
                        <a:pt x="2759" y="362"/>
                      </a:lnTo>
                      <a:lnTo>
                        <a:pt x="2760" y="363"/>
                      </a:lnTo>
                      <a:lnTo>
                        <a:pt x="2762" y="365"/>
                      </a:lnTo>
                      <a:lnTo>
                        <a:pt x="2764" y="365"/>
                      </a:lnTo>
                      <a:lnTo>
                        <a:pt x="2767" y="363"/>
                      </a:lnTo>
                      <a:lnTo>
                        <a:pt x="2770" y="361"/>
                      </a:lnTo>
                      <a:lnTo>
                        <a:pt x="2772" y="360"/>
                      </a:lnTo>
                      <a:lnTo>
                        <a:pt x="2773" y="358"/>
                      </a:lnTo>
                      <a:lnTo>
                        <a:pt x="2775" y="358"/>
                      </a:lnTo>
                      <a:lnTo>
                        <a:pt x="2778" y="356"/>
                      </a:lnTo>
                      <a:lnTo>
                        <a:pt x="2779" y="354"/>
                      </a:lnTo>
                      <a:lnTo>
                        <a:pt x="2781" y="351"/>
                      </a:lnTo>
                      <a:lnTo>
                        <a:pt x="2781" y="343"/>
                      </a:lnTo>
                      <a:lnTo>
                        <a:pt x="2780" y="341"/>
                      </a:lnTo>
                      <a:lnTo>
                        <a:pt x="2779" y="340"/>
                      </a:lnTo>
                      <a:lnTo>
                        <a:pt x="2778" y="339"/>
                      </a:lnTo>
                      <a:lnTo>
                        <a:pt x="2778" y="339"/>
                      </a:lnTo>
                      <a:lnTo>
                        <a:pt x="2779" y="338"/>
                      </a:lnTo>
                      <a:lnTo>
                        <a:pt x="2779" y="336"/>
                      </a:lnTo>
                      <a:lnTo>
                        <a:pt x="2780" y="334"/>
                      </a:lnTo>
                      <a:lnTo>
                        <a:pt x="2781" y="332"/>
                      </a:lnTo>
                      <a:lnTo>
                        <a:pt x="2781" y="329"/>
                      </a:lnTo>
                      <a:lnTo>
                        <a:pt x="2780" y="329"/>
                      </a:lnTo>
                      <a:lnTo>
                        <a:pt x="2779" y="328"/>
                      </a:lnTo>
                      <a:lnTo>
                        <a:pt x="2779" y="327"/>
                      </a:lnTo>
                      <a:lnTo>
                        <a:pt x="2776" y="324"/>
                      </a:lnTo>
                      <a:lnTo>
                        <a:pt x="2774" y="321"/>
                      </a:lnTo>
                      <a:lnTo>
                        <a:pt x="2772" y="318"/>
                      </a:lnTo>
                      <a:lnTo>
                        <a:pt x="2772" y="316"/>
                      </a:lnTo>
                      <a:lnTo>
                        <a:pt x="2770" y="312"/>
                      </a:lnTo>
                      <a:lnTo>
                        <a:pt x="2770" y="309"/>
                      </a:lnTo>
                      <a:lnTo>
                        <a:pt x="2768" y="307"/>
                      </a:lnTo>
                      <a:lnTo>
                        <a:pt x="2767" y="305"/>
                      </a:lnTo>
                      <a:lnTo>
                        <a:pt x="2765" y="303"/>
                      </a:lnTo>
                      <a:lnTo>
                        <a:pt x="2764" y="303"/>
                      </a:lnTo>
                      <a:lnTo>
                        <a:pt x="2763" y="303"/>
                      </a:lnTo>
                      <a:lnTo>
                        <a:pt x="2762" y="302"/>
                      </a:lnTo>
                      <a:lnTo>
                        <a:pt x="2761" y="301"/>
                      </a:lnTo>
                      <a:lnTo>
                        <a:pt x="2761" y="298"/>
                      </a:lnTo>
                      <a:lnTo>
                        <a:pt x="2760" y="296"/>
                      </a:lnTo>
                      <a:lnTo>
                        <a:pt x="2760" y="295"/>
                      </a:lnTo>
                      <a:lnTo>
                        <a:pt x="2761" y="293"/>
                      </a:lnTo>
                      <a:lnTo>
                        <a:pt x="2762" y="291"/>
                      </a:lnTo>
                      <a:lnTo>
                        <a:pt x="2763" y="290"/>
                      </a:lnTo>
                      <a:lnTo>
                        <a:pt x="2765" y="285"/>
                      </a:lnTo>
                      <a:lnTo>
                        <a:pt x="2768" y="282"/>
                      </a:lnTo>
                      <a:lnTo>
                        <a:pt x="2770" y="279"/>
                      </a:lnTo>
                      <a:lnTo>
                        <a:pt x="2770" y="275"/>
                      </a:lnTo>
                      <a:lnTo>
                        <a:pt x="2769" y="274"/>
                      </a:lnTo>
                      <a:lnTo>
                        <a:pt x="2768" y="272"/>
                      </a:lnTo>
                      <a:lnTo>
                        <a:pt x="2767" y="271"/>
                      </a:lnTo>
                      <a:lnTo>
                        <a:pt x="2765" y="270"/>
                      </a:lnTo>
                      <a:lnTo>
                        <a:pt x="2765" y="268"/>
                      </a:lnTo>
                      <a:lnTo>
                        <a:pt x="2825" y="219"/>
                      </a:lnTo>
                      <a:lnTo>
                        <a:pt x="2882" y="172"/>
                      </a:lnTo>
                      <a:lnTo>
                        <a:pt x="2936" y="127"/>
                      </a:lnTo>
                      <a:lnTo>
                        <a:pt x="2989" y="86"/>
                      </a:lnTo>
                      <a:lnTo>
                        <a:pt x="3042" y="51"/>
                      </a:lnTo>
                      <a:lnTo>
                        <a:pt x="3055" y="43"/>
                      </a:lnTo>
                      <a:lnTo>
                        <a:pt x="3068" y="35"/>
                      </a:lnTo>
                      <a:close/>
                      <a:moveTo>
                        <a:pt x="2655" y="29"/>
                      </a:moveTo>
                      <a:lnTo>
                        <a:pt x="2656" y="30"/>
                      </a:lnTo>
                      <a:lnTo>
                        <a:pt x="2658" y="31"/>
                      </a:lnTo>
                      <a:lnTo>
                        <a:pt x="2659" y="34"/>
                      </a:lnTo>
                      <a:lnTo>
                        <a:pt x="2659" y="36"/>
                      </a:lnTo>
                      <a:lnTo>
                        <a:pt x="2659" y="40"/>
                      </a:lnTo>
                      <a:lnTo>
                        <a:pt x="2658" y="42"/>
                      </a:lnTo>
                      <a:lnTo>
                        <a:pt x="2658" y="44"/>
                      </a:lnTo>
                      <a:lnTo>
                        <a:pt x="2658" y="45"/>
                      </a:lnTo>
                      <a:lnTo>
                        <a:pt x="2656" y="47"/>
                      </a:lnTo>
                      <a:lnTo>
                        <a:pt x="2656" y="49"/>
                      </a:lnTo>
                      <a:lnTo>
                        <a:pt x="2655" y="50"/>
                      </a:lnTo>
                      <a:lnTo>
                        <a:pt x="2654" y="50"/>
                      </a:lnTo>
                      <a:lnTo>
                        <a:pt x="2653" y="49"/>
                      </a:lnTo>
                      <a:lnTo>
                        <a:pt x="2652" y="44"/>
                      </a:lnTo>
                      <a:lnTo>
                        <a:pt x="2652" y="40"/>
                      </a:lnTo>
                      <a:lnTo>
                        <a:pt x="2652" y="36"/>
                      </a:lnTo>
                      <a:lnTo>
                        <a:pt x="2653" y="33"/>
                      </a:lnTo>
                      <a:lnTo>
                        <a:pt x="2653" y="31"/>
                      </a:lnTo>
                      <a:lnTo>
                        <a:pt x="2654" y="30"/>
                      </a:lnTo>
                      <a:lnTo>
                        <a:pt x="2654" y="29"/>
                      </a:lnTo>
                      <a:lnTo>
                        <a:pt x="2655" y="29"/>
                      </a:lnTo>
                      <a:close/>
                      <a:moveTo>
                        <a:pt x="1333" y="18"/>
                      </a:moveTo>
                      <a:lnTo>
                        <a:pt x="1335" y="18"/>
                      </a:lnTo>
                      <a:lnTo>
                        <a:pt x="1338" y="19"/>
                      </a:lnTo>
                      <a:lnTo>
                        <a:pt x="1339" y="21"/>
                      </a:lnTo>
                      <a:lnTo>
                        <a:pt x="1340" y="22"/>
                      </a:lnTo>
                      <a:lnTo>
                        <a:pt x="1340" y="24"/>
                      </a:lnTo>
                      <a:lnTo>
                        <a:pt x="1341" y="31"/>
                      </a:lnTo>
                      <a:lnTo>
                        <a:pt x="1345" y="36"/>
                      </a:lnTo>
                      <a:lnTo>
                        <a:pt x="1350" y="42"/>
                      </a:lnTo>
                      <a:lnTo>
                        <a:pt x="1351" y="47"/>
                      </a:lnTo>
                      <a:lnTo>
                        <a:pt x="1350" y="53"/>
                      </a:lnTo>
                      <a:lnTo>
                        <a:pt x="1343" y="57"/>
                      </a:lnTo>
                      <a:lnTo>
                        <a:pt x="1334" y="61"/>
                      </a:lnTo>
                      <a:lnTo>
                        <a:pt x="1328" y="61"/>
                      </a:lnTo>
                      <a:lnTo>
                        <a:pt x="1324" y="57"/>
                      </a:lnTo>
                      <a:lnTo>
                        <a:pt x="1324" y="52"/>
                      </a:lnTo>
                      <a:lnTo>
                        <a:pt x="1326" y="46"/>
                      </a:lnTo>
                      <a:lnTo>
                        <a:pt x="1328" y="40"/>
                      </a:lnTo>
                      <a:lnTo>
                        <a:pt x="1330" y="34"/>
                      </a:lnTo>
                      <a:lnTo>
                        <a:pt x="1330" y="30"/>
                      </a:lnTo>
                      <a:lnTo>
                        <a:pt x="1330" y="29"/>
                      </a:lnTo>
                      <a:lnTo>
                        <a:pt x="1330" y="28"/>
                      </a:lnTo>
                      <a:lnTo>
                        <a:pt x="1329" y="25"/>
                      </a:lnTo>
                      <a:lnTo>
                        <a:pt x="1328" y="23"/>
                      </a:lnTo>
                      <a:lnTo>
                        <a:pt x="1328" y="21"/>
                      </a:lnTo>
                      <a:lnTo>
                        <a:pt x="1329" y="20"/>
                      </a:lnTo>
                      <a:lnTo>
                        <a:pt x="1330" y="19"/>
                      </a:lnTo>
                      <a:lnTo>
                        <a:pt x="1333" y="18"/>
                      </a:lnTo>
                      <a:close/>
                      <a:moveTo>
                        <a:pt x="2768" y="10"/>
                      </a:moveTo>
                      <a:lnTo>
                        <a:pt x="2768" y="10"/>
                      </a:lnTo>
                      <a:lnTo>
                        <a:pt x="2768" y="11"/>
                      </a:lnTo>
                      <a:lnTo>
                        <a:pt x="2768" y="13"/>
                      </a:lnTo>
                      <a:lnTo>
                        <a:pt x="2768" y="16"/>
                      </a:lnTo>
                      <a:lnTo>
                        <a:pt x="2769" y="17"/>
                      </a:lnTo>
                      <a:lnTo>
                        <a:pt x="2769" y="18"/>
                      </a:lnTo>
                      <a:lnTo>
                        <a:pt x="2770" y="19"/>
                      </a:lnTo>
                      <a:lnTo>
                        <a:pt x="2770" y="20"/>
                      </a:lnTo>
                      <a:lnTo>
                        <a:pt x="2771" y="22"/>
                      </a:lnTo>
                      <a:lnTo>
                        <a:pt x="2772" y="24"/>
                      </a:lnTo>
                      <a:lnTo>
                        <a:pt x="2772" y="27"/>
                      </a:lnTo>
                      <a:lnTo>
                        <a:pt x="2772" y="29"/>
                      </a:lnTo>
                      <a:lnTo>
                        <a:pt x="2773" y="30"/>
                      </a:lnTo>
                      <a:lnTo>
                        <a:pt x="2775" y="30"/>
                      </a:lnTo>
                      <a:lnTo>
                        <a:pt x="2776" y="29"/>
                      </a:lnTo>
                      <a:lnTo>
                        <a:pt x="2776" y="27"/>
                      </a:lnTo>
                      <a:lnTo>
                        <a:pt x="2778" y="24"/>
                      </a:lnTo>
                      <a:lnTo>
                        <a:pt x="2778" y="22"/>
                      </a:lnTo>
                      <a:lnTo>
                        <a:pt x="2776" y="21"/>
                      </a:lnTo>
                      <a:lnTo>
                        <a:pt x="2775" y="20"/>
                      </a:lnTo>
                      <a:lnTo>
                        <a:pt x="2774" y="18"/>
                      </a:lnTo>
                      <a:lnTo>
                        <a:pt x="2774" y="17"/>
                      </a:lnTo>
                      <a:lnTo>
                        <a:pt x="2774" y="16"/>
                      </a:lnTo>
                      <a:lnTo>
                        <a:pt x="2773" y="14"/>
                      </a:lnTo>
                      <a:lnTo>
                        <a:pt x="2772" y="13"/>
                      </a:lnTo>
                      <a:lnTo>
                        <a:pt x="2771" y="13"/>
                      </a:lnTo>
                      <a:lnTo>
                        <a:pt x="2770" y="12"/>
                      </a:lnTo>
                      <a:lnTo>
                        <a:pt x="2769" y="11"/>
                      </a:lnTo>
                      <a:lnTo>
                        <a:pt x="2769" y="11"/>
                      </a:lnTo>
                      <a:lnTo>
                        <a:pt x="2768" y="10"/>
                      </a:lnTo>
                      <a:close/>
                      <a:moveTo>
                        <a:pt x="357" y="2"/>
                      </a:moveTo>
                      <a:lnTo>
                        <a:pt x="359" y="2"/>
                      </a:lnTo>
                      <a:lnTo>
                        <a:pt x="361" y="5"/>
                      </a:lnTo>
                      <a:lnTo>
                        <a:pt x="367" y="17"/>
                      </a:lnTo>
                      <a:lnTo>
                        <a:pt x="368" y="18"/>
                      </a:lnTo>
                      <a:lnTo>
                        <a:pt x="369" y="19"/>
                      </a:lnTo>
                      <a:lnTo>
                        <a:pt x="370" y="20"/>
                      </a:lnTo>
                      <a:lnTo>
                        <a:pt x="371" y="21"/>
                      </a:lnTo>
                      <a:lnTo>
                        <a:pt x="371" y="23"/>
                      </a:lnTo>
                      <a:lnTo>
                        <a:pt x="371" y="27"/>
                      </a:lnTo>
                      <a:lnTo>
                        <a:pt x="370" y="29"/>
                      </a:lnTo>
                      <a:lnTo>
                        <a:pt x="369" y="30"/>
                      </a:lnTo>
                      <a:lnTo>
                        <a:pt x="368" y="30"/>
                      </a:lnTo>
                      <a:lnTo>
                        <a:pt x="367" y="30"/>
                      </a:lnTo>
                      <a:lnTo>
                        <a:pt x="366" y="29"/>
                      </a:lnTo>
                      <a:lnTo>
                        <a:pt x="364" y="28"/>
                      </a:lnTo>
                      <a:lnTo>
                        <a:pt x="362" y="27"/>
                      </a:lnTo>
                      <a:lnTo>
                        <a:pt x="361" y="24"/>
                      </a:lnTo>
                      <a:lnTo>
                        <a:pt x="361" y="23"/>
                      </a:lnTo>
                      <a:lnTo>
                        <a:pt x="360" y="22"/>
                      </a:lnTo>
                      <a:lnTo>
                        <a:pt x="359" y="21"/>
                      </a:lnTo>
                      <a:lnTo>
                        <a:pt x="359" y="21"/>
                      </a:lnTo>
                      <a:lnTo>
                        <a:pt x="357" y="21"/>
                      </a:lnTo>
                      <a:lnTo>
                        <a:pt x="356" y="20"/>
                      </a:lnTo>
                      <a:lnTo>
                        <a:pt x="355" y="19"/>
                      </a:lnTo>
                      <a:lnTo>
                        <a:pt x="353" y="17"/>
                      </a:lnTo>
                      <a:lnTo>
                        <a:pt x="353" y="11"/>
                      </a:lnTo>
                      <a:lnTo>
                        <a:pt x="355" y="7"/>
                      </a:lnTo>
                      <a:lnTo>
                        <a:pt x="356" y="3"/>
                      </a:lnTo>
                      <a:lnTo>
                        <a:pt x="357" y="2"/>
                      </a:lnTo>
                      <a:close/>
                      <a:moveTo>
                        <a:pt x="183" y="0"/>
                      </a:moveTo>
                      <a:lnTo>
                        <a:pt x="183" y="0"/>
                      </a:lnTo>
                      <a:lnTo>
                        <a:pt x="184" y="1"/>
                      </a:lnTo>
                      <a:lnTo>
                        <a:pt x="184" y="3"/>
                      </a:lnTo>
                      <a:lnTo>
                        <a:pt x="183" y="6"/>
                      </a:lnTo>
                      <a:lnTo>
                        <a:pt x="183" y="7"/>
                      </a:lnTo>
                      <a:lnTo>
                        <a:pt x="182" y="9"/>
                      </a:lnTo>
                      <a:lnTo>
                        <a:pt x="181" y="10"/>
                      </a:lnTo>
                      <a:lnTo>
                        <a:pt x="181" y="17"/>
                      </a:lnTo>
                      <a:lnTo>
                        <a:pt x="183" y="23"/>
                      </a:lnTo>
                      <a:lnTo>
                        <a:pt x="181" y="29"/>
                      </a:lnTo>
                      <a:lnTo>
                        <a:pt x="179" y="31"/>
                      </a:lnTo>
                      <a:lnTo>
                        <a:pt x="177" y="33"/>
                      </a:lnTo>
                      <a:lnTo>
                        <a:pt x="175" y="34"/>
                      </a:lnTo>
                      <a:lnTo>
                        <a:pt x="173" y="36"/>
                      </a:lnTo>
                      <a:lnTo>
                        <a:pt x="171" y="38"/>
                      </a:lnTo>
                      <a:lnTo>
                        <a:pt x="170" y="41"/>
                      </a:lnTo>
                      <a:lnTo>
                        <a:pt x="167" y="42"/>
                      </a:lnTo>
                      <a:lnTo>
                        <a:pt x="166" y="42"/>
                      </a:lnTo>
                      <a:lnTo>
                        <a:pt x="166" y="43"/>
                      </a:lnTo>
                      <a:lnTo>
                        <a:pt x="165" y="43"/>
                      </a:lnTo>
                      <a:lnTo>
                        <a:pt x="164" y="43"/>
                      </a:lnTo>
                      <a:lnTo>
                        <a:pt x="162" y="42"/>
                      </a:lnTo>
                      <a:lnTo>
                        <a:pt x="160" y="42"/>
                      </a:lnTo>
                      <a:lnTo>
                        <a:pt x="159" y="41"/>
                      </a:lnTo>
                      <a:lnTo>
                        <a:pt x="157" y="39"/>
                      </a:lnTo>
                      <a:lnTo>
                        <a:pt x="159" y="34"/>
                      </a:lnTo>
                      <a:lnTo>
                        <a:pt x="160" y="31"/>
                      </a:lnTo>
                      <a:lnTo>
                        <a:pt x="162" y="29"/>
                      </a:lnTo>
                      <a:lnTo>
                        <a:pt x="164" y="27"/>
                      </a:lnTo>
                      <a:lnTo>
                        <a:pt x="165" y="24"/>
                      </a:lnTo>
                      <a:lnTo>
                        <a:pt x="168" y="22"/>
                      </a:lnTo>
                      <a:lnTo>
                        <a:pt x="171" y="21"/>
                      </a:lnTo>
                      <a:lnTo>
                        <a:pt x="172" y="18"/>
                      </a:lnTo>
                      <a:lnTo>
                        <a:pt x="174" y="16"/>
                      </a:lnTo>
                      <a:lnTo>
                        <a:pt x="174" y="11"/>
                      </a:lnTo>
                      <a:lnTo>
                        <a:pt x="174" y="8"/>
                      </a:lnTo>
                      <a:lnTo>
                        <a:pt x="176" y="5"/>
                      </a:lnTo>
                      <a:lnTo>
                        <a:pt x="178" y="1"/>
                      </a:lnTo>
                      <a:lnTo>
                        <a:pt x="181" y="0"/>
                      </a:lnTo>
                      <a:lnTo>
                        <a:pt x="183"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96" name="Freeform 33"/>
                <p:cNvSpPr>
                  <a:spLocks noEditPoints="1"/>
                </p:cNvSpPr>
                <p:nvPr/>
              </p:nvSpPr>
              <p:spPr bwMode="auto">
                <a:xfrm>
                  <a:off x="5569" y="806"/>
                  <a:ext cx="391" cy="258"/>
                </a:xfrm>
                <a:custGeom>
                  <a:avLst/>
                  <a:gdLst>
                    <a:gd name="T0" fmla="*/ 2478 w 2739"/>
                    <a:gd name="T1" fmla="*/ 300 h 1807"/>
                    <a:gd name="T2" fmla="*/ 2447 w 2739"/>
                    <a:gd name="T3" fmla="*/ 417 h 1807"/>
                    <a:gd name="T4" fmla="*/ 2459 w 2739"/>
                    <a:gd name="T5" fmla="*/ 309 h 1807"/>
                    <a:gd name="T6" fmla="*/ 2439 w 2739"/>
                    <a:gd name="T7" fmla="*/ 235 h 1807"/>
                    <a:gd name="T8" fmla="*/ 2458 w 2739"/>
                    <a:gd name="T9" fmla="*/ 180 h 1807"/>
                    <a:gd name="T10" fmla="*/ 2704 w 2739"/>
                    <a:gd name="T11" fmla="*/ 125 h 1807"/>
                    <a:gd name="T12" fmla="*/ 703 w 2739"/>
                    <a:gd name="T13" fmla="*/ 154 h 1807"/>
                    <a:gd name="T14" fmla="*/ 2734 w 2739"/>
                    <a:gd name="T15" fmla="*/ 120 h 1807"/>
                    <a:gd name="T16" fmla="*/ 1551 w 2739"/>
                    <a:gd name="T17" fmla="*/ 70 h 1807"/>
                    <a:gd name="T18" fmla="*/ 6 w 2739"/>
                    <a:gd name="T19" fmla="*/ 67 h 1807"/>
                    <a:gd name="T20" fmla="*/ 95 w 2739"/>
                    <a:gd name="T21" fmla="*/ 1 h 1807"/>
                    <a:gd name="T22" fmla="*/ 1088 w 2739"/>
                    <a:gd name="T23" fmla="*/ 558 h 1807"/>
                    <a:gd name="T24" fmla="*/ 1155 w 2739"/>
                    <a:gd name="T25" fmla="*/ 617 h 1807"/>
                    <a:gd name="T26" fmla="*/ 1233 w 2739"/>
                    <a:gd name="T27" fmla="*/ 604 h 1807"/>
                    <a:gd name="T28" fmla="*/ 1304 w 2739"/>
                    <a:gd name="T29" fmla="*/ 617 h 1807"/>
                    <a:gd name="T30" fmla="*/ 1383 w 2739"/>
                    <a:gd name="T31" fmla="*/ 650 h 1807"/>
                    <a:gd name="T32" fmla="*/ 1459 w 2739"/>
                    <a:gd name="T33" fmla="*/ 709 h 1807"/>
                    <a:gd name="T34" fmla="*/ 1379 w 2739"/>
                    <a:gd name="T35" fmla="*/ 842 h 1807"/>
                    <a:gd name="T36" fmla="*/ 1298 w 2739"/>
                    <a:gd name="T37" fmla="*/ 1027 h 1807"/>
                    <a:gd name="T38" fmla="*/ 1116 w 2739"/>
                    <a:gd name="T39" fmla="*/ 944 h 1807"/>
                    <a:gd name="T40" fmla="*/ 977 w 2739"/>
                    <a:gd name="T41" fmla="*/ 1044 h 1807"/>
                    <a:gd name="T42" fmla="*/ 1100 w 2739"/>
                    <a:gd name="T43" fmla="*/ 1137 h 1807"/>
                    <a:gd name="T44" fmla="*/ 1163 w 2739"/>
                    <a:gd name="T45" fmla="*/ 1180 h 1807"/>
                    <a:gd name="T46" fmla="*/ 1297 w 2739"/>
                    <a:gd name="T47" fmla="*/ 1268 h 1807"/>
                    <a:gd name="T48" fmla="*/ 1464 w 2739"/>
                    <a:gd name="T49" fmla="*/ 1220 h 1807"/>
                    <a:gd name="T50" fmla="*/ 1482 w 2739"/>
                    <a:gd name="T51" fmla="*/ 1227 h 1807"/>
                    <a:gd name="T52" fmla="*/ 1592 w 2739"/>
                    <a:gd name="T53" fmla="*/ 1228 h 1807"/>
                    <a:gd name="T54" fmla="*/ 1658 w 2739"/>
                    <a:gd name="T55" fmla="*/ 1262 h 1807"/>
                    <a:gd name="T56" fmla="*/ 1771 w 2739"/>
                    <a:gd name="T57" fmla="*/ 1338 h 1807"/>
                    <a:gd name="T58" fmla="*/ 1789 w 2739"/>
                    <a:gd name="T59" fmla="*/ 1345 h 1807"/>
                    <a:gd name="T60" fmla="*/ 1856 w 2739"/>
                    <a:gd name="T61" fmla="*/ 1357 h 1807"/>
                    <a:gd name="T62" fmla="*/ 1902 w 2739"/>
                    <a:gd name="T63" fmla="*/ 1452 h 1807"/>
                    <a:gd name="T64" fmla="*/ 1814 w 2739"/>
                    <a:gd name="T65" fmla="*/ 1560 h 1807"/>
                    <a:gd name="T66" fmla="*/ 1728 w 2739"/>
                    <a:gd name="T67" fmla="*/ 1623 h 1807"/>
                    <a:gd name="T68" fmla="*/ 1618 w 2739"/>
                    <a:gd name="T69" fmla="*/ 1677 h 1807"/>
                    <a:gd name="T70" fmla="*/ 1574 w 2739"/>
                    <a:gd name="T71" fmla="*/ 1731 h 1807"/>
                    <a:gd name="T72" fmla="*/ 1537 w 2739"/>
                    <a:gd name="T73" fmla="*/ 1763 h 1807"/>
                    <a:gd name="T74" fmla="*/ 1506 w 2739"/>
                    <a:gd name="T75" fmla="*/ 1806 h 1807"/>
                    <a:gd name="T76" fmla="*/ 1453 w 2739"/>
                    <a:gd name="T77" fmla="*/ 1774 h 1807"/>
                    <a:gd name="T78" fmla="*/ 1446 w 2739"/>
                    <a:gd name="T79" fmla="*/ 1729 h 1807"/>
                    <a:gd name="T80" fmla="*/ 1446 w 2739"/>
                    <a:gd name="T81" fmla="*/ 1648 h 1807"/>
                    <a:gd name="T82" fmla="*/ 1450 w 2739"/>
                    <a:gd name="T83" fmla="*/ 1571 h 1807"/>
                    <a:gd name="T84" fmla="*/ 1323 w 2739"/>
                    <a:gd name="T85" fmla="*/ 1492 h 1807"/>
                    <a:gd name="T86" fmla="*/ 1278 w 2739"/>
                    <a:gd name="T87" fmla="*/ 1412 h 1807"/>
                    <a:gd name="T88" fmla="*/ 1328 w 2739"/>
                    <a:gd name="T89" fmla="*/ 1354 h 1807"/>
                    <a:gd name="T90" fmla="*/ 1260 w 2739"/>
                    <a:gd name="T91" fmla="*/ 1293 h 1807"/>
                    <a:gd name="T92" fmla="*/ 1080 w 2739"/>
                    <a:gd name="T93" fmla="*/ 1186 h 1807"/>
                    <a:gd name="T94" fmla="*/ 798 w 2739"/>
                    <a:gd name="T95" fmla="*/ 1021 h 1807"/>
                    <a:gd name="T96" fmla="*/ 741 w 2739"/>
                    <a:gd name="T97" fmla="*/ 992 h 1807"/>
                    <a:gd name="T98" fmla="*/ 692 w 2739"/>
                    <a:gd name="T99" fmla="*/ 967 h 1807"/>
                    <a:gd name="T100" fmla="*/ 490 w 2739"/>
                    <a:gd name="T101" fmla="*/ 606 h 1807"/>
                    <a:gd name="T102" fmla="*/ 433 w 2739"/>
                    <a:gd name="T103" fmla="*/ 371 h 1807"/>
                    <a:gd name="T104" fmla="*/ 393 w 2739"/>
                    <a:gd name="T105" fmla="*/ 286 h 1807"/>
                    <a:gd name="T106" fmla="*/ 351 w 2739"/>
                    <a:gd name="T107" fmla="*/ 190 h 1807"/>
                    <a:gd name="T108" fmla="*/ 289 w 2739"/>
                    <a:gd name="T109" fmla="*/ 116 h 1807"/>
                    <a:gd name="T110" fmla="*/ 199 w 2739"/>
                    <a:gd name="T111" fmla="*/ 136 h 1807"/>
                    <a:gd name="T112" fmla="*/ 177 w 2739"/>
                    <a:gd name="T113" fmla="*/ 98 h 1807"/>
                    <a:gd name="T114" fmla="*/ 134 w 2739"/>
                    <a:gd name="T115" fmla="*/ 205 h 1807"/>
                    <a:gd name="T116" fmla="*/ 102 w 2739"/>
                    <a:gd name="T117" fmla="*/ 222 h 1807"/>
                    <a:gd name="T118" fmla="*/ 80 w 2739"/>
                    <a:gd name="T119" fmla="*/ 182 h 1807"/>
                    <a:gd name="T120" fmla="*/ 39 w 2739"/>
                    <a:gd name="T121" fmla="*/ 137 h 1807"/>
                    <a:gd name="T122" fmla="*/ 54 w 2739"/>
                    <a:gd name="T123" fmla="*/ 57 h 1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39" h="1807">
                      <a:moveTo>
                        <a:pt x="2459" y="188"/>
                      </a:moveTo>
                      <a:lnTo>
                        <a:pt x="2460" y="189"/>
                      </a:lnTo>
                      <a:lnTo>
                        <a:pt x="2461" y="191"/>
                      </a:lnTo>
                      <a:lnTo>
                        <a:pt x="2461" y="196"/>
                      </a:lnTo>
                      <a:lnTo>
                        <a:pt x="2458" y="202"/>
                      </a:lnTo>
                      <a:lnTo>
                        <a:pt x="2456" y="209"/>
                      </a:lnTo>
                      <a:lnTo>
                        <a:pt x="2455" y="215"/>
                      </a:lnTo>
                      <a:lnTo>
                        <a:pt x="2457" y="220"/>
                      </a:lnTo>
                      <a:lnTo>
                        <a:pt x="2459" y="221"/>
                      </a:lnTo>
                      <a:lnTo>
                        <a:pt x="2460" y="221"/>
                      </a:lnTo>
                      <a:lnTo>
                        <a:pt x="2463" y="220"/>
                      </a:lnTo>
                      <a:lnTo>
                        <a:pt x="2464" y="220"/>
                      </a:lnTo>
                      <a:lnTo>
                        <a:pt x="2466" y="220"/>
                      </a:lnTo>
                      <a:lnTo>
                        <a:pt x="2468" y="221"/>
                      </a:lnTo>
                      <a:lnTo>
                        <a:pt x="2470" y="222"/>
                      </a:lnTo>
                      <a:lnTo>
                        <a:pt x="2471" y="223"/>
                      </a:lnTo>
                      <a:lnTo>
                        <a:pt x="2472" y="224"/>
                      </a:lnTo>
                      <a:lnTo>
                        <a:pt x="2472" y="226"/>
                      </a:lnTo>
                      <a:lnTo>
                        <a:pt x="2474" y="229"/>
                      </a:lnTo>
                      <a:lnTo>
                        <a:pt x="2474" y="232"/>
                      </a:lnTo>
                      <a:lnTo>
                        <a:pt x="2472" y="234"/>
                      </a:lnTo>
                      <a:lnTo>
                        <a:pt x="2471" y="237"/>
                      </a:lnTo>
                      <a:lnTo>
                        <a:pt x="2470" y="240"/>
                      </a:lnTo>
                      <a:lnTo>
                        <a:pt x="2469" y="244"/>
                      </a:lnTo>
                      <a:lnTo>
                        <a:pt x="2468" y="247"/>
                      </a:lnTo>
                      <a:lnTo>
                        <a:pt x="2467" y="252"/>
                      </a:lnTo>
                      <a:lnTo>
                        <a:pt x="2466" y="256"/>
                      </a:lnTo>
                      <a:lnTo>
                        <a:pt x="2466" y="258"/>
                      </a:lnTo>
                      <a:lnTo>
                        <a:pt x="2465" y="261"/>
                      </a:lnTo>
                      <a:lnTo>
                        <a:pt x="2465" y="263"/>
                      </a:lnTo>
                      <a:lnTo>
                        <a:pt x="2466" y="265"/>
                      </a:lnTo>
                      <a:lnTo>
                        <a:pt x="2468" y="266"/>
                      </a:lnTo>
                      <a:lnTo>
                        <a:pt x="2470" y="267"/>
                      </a:lnTo>
                      <a:lnTo>
                        <a:pt x="2472" y="269"/>
                      </a:lnTo>
                      <a:lnTo>
                        <a:pt x="2472" y="270"/>
                      </a:lnTo>
                      <a:lnTo>
                        <a:pt x="2472" y="272"/>
                      </a:lnTo>
                      <a:lnTo>
                        <a:pt x="2474" y="274"/>
                      </a:lnTo>
                      <a:lnTo>
                        <a:pt x="2474" y="277"/>
                      </a:lnTo>
                      <a:lnTo>
                        <a:pt x="2474" y="280"/>
                      </a:lnTo>
                      <a:lnTo>
                        <a:pt x="2475" y="283"/>
                      </a:lnTo>
                      <a:lnTo>
                        <a:pt x="2475" y="284"/>
                      </a:lnTo>
                      <a:lnTo>
                        <a:pt x="2476" y="286"/>
                      </a:lnTo>
                      <a:lnTo>
                        <a:pt x="2476" y="287"/>
                      </a:lnTo>
                      <a:lnTo>
                        <a:pt x="2476" y="289"/>
                      </a:lnTo>
                      <a:lnTo>
                        <a:pt x="2477" y="291"/>
                      </a:lnTo>
                      <a:lnTo>
                        <a:pt x="2477" y="295"/>
                      </a:lnTo>
                      <a:lnTo>
                        <a:pt x="2477" y="297"/>
                      </a:lnTo>
                      <a:lnTo>
                        <a:pt x="2477" y="299"/>
                      </a:lnTo>
                      <a:lnTo>
                        <a:pt x="2478" y="300"/>
                      </a:lnTo>
                      <a:lnTo>
                        <a:pt x="2479" y="302"/>
                      </a:lnTo>
                      <a:lnTo>
                        <a:pt x="2480" y="305"/>
                      </a:lnTo>
                      <a:lnTo>
                        <a:pt x="2481" y="307"/>
                      </a:lnTo>
                      <a:lnTo>
                        <a:pt x="2482" y="308"/>
                      </a:lnTo>
                      <a:lnTo>
                        <a:pt x="2482" y="309"/>
                      </a:lnTo>
                      <a:lnTo>
                        <a:pt x="2483" y="313"/>
                      </a:lnTo>
                      <a:lnTo>
                        <a:pt x="2485" y="318"/>
                      </a:lnTo>
                      <a:lnTo>
                        <a:pt x="2487" y="322"/>
                      </a:lnTo>
                      <a:lnTo>
                        <a:pt x="2489" y="331"/>
                      </a:lnTo>
                      <a:lnTo>
                        <a:pt x="2491" y="341"/>
                      </a:lnTo>
                      <a:lnTo>
                        <a:pt x="2493" y="344"/>
                      </a:lnTo>
                      <a:lnTo>
                        <a:pt x="2494" y="347"/>
                      </a:lnTo>
                      <a:lnTo>
                        <a:pt x="2497" y="352"/>
                      </a:lnTo>
                      <a:lnTo>
                        <a:pt x="2500" y="358"/>
                      </a:lnTo>
                      <a:lnTo>
                        <a:pt x="2500" y="366"/>
                      </a:lnTo>
                      <a:lnTo>
                        <a:pt x="2499" y="376"/>
                      </a:lnTo>
                      <a:lnTo>
                        <a:pt x="2497" y="382"/>
                      </a:lnTo>
                      <a:lnTo>
                        <a:pt x="2496" y="387"/>
                      </a:lnTo>
                      <a:lnTo>
                        <a:pt x="2494" y="394"/>
                      </a:lnTo>
                      <a:lnTo>
                        <a:pt x="2494" y="397"/>
                      </a:lnTo>
                      <a:lnTo>
                        <a:pt x="2494" y="399"/>
                      </a:lnTo>
                      <a:lnTo>
                        <a:pt x="2493" y="400"/>
                      </a:lnTo>
                      <a:lnTo>
                        <a:pt x="2492" y="401"/>
                      </a:lnTo>
                      <a:lnTo>
                        <a:pt x="2491" y="403"/>
                      </a:lnTo>
                      <a:lnTo>
                        <a:pt x="2489" y="405"/>
                      </a:lnTo>
                      <a:lnTo>
                        <a:pt x="2488" y="405"/>
                      </a:lnTo>
                      <a:lnTo>
                        <a:pt x="2487" y="404"/>
                      </a:lnTo>
                      <a:lnTo>
                        <a:pt x="2486" y="403"/>
                      </a:lnTo>
                      <a:lnTo>
                        <a:pt x="2485" y="400"/>
                      </a:lnTo>
                      <a:lnTo>
                        <a:pt x="2480" y="400"/>
                      </a:lnTo>
                      <a:lnTo>
                        <a:pt x="2480" y="401"/>
                      </a:lnTo>
                      <a:lnTo>
                        <a:pt x="2480" y="401"/>
                      </a:lnTo>
                      <a:lnTo>
                        <a:pt x="2479" y="403"/>
                      </a:lnTo>
                      <a:lnTo>
                        <a:pt x="2478" y="403"/>
                      </a:lnTo>
                      <a:lnTo>
                        <a:pt x="2477" y="405"/>
                      </a:lnTo>
                      <a:lnTo>
                        <a:pt x="2474" y="405"/>
                      </a:lnTo>
                      <a:lnTo>
                        <a:pt x="2471" y="405"/>
                      </a:lnTo>
                      <a:lnTo>
                        <a:pt x="2470" y="405"/>
                      </a:lnTo>
                      <a:lnTo>
                        <a:pt x="2467" y="406"/>
                      </a:lnTo>
                      <a:lnTo>
                        <a:pt x="2465" y="407"/>
                      </a:lnTo>
                      <a:lnTo>
                        <a:pt x="2463" y="409"/>
                      </a:lnTo>
                      <a:lnTo>
                        <a:pt x="2461" y="411"/>
                      </a:lnTo>
                      <a:lnTo>
                        <a:pt x="2459" y="414"/>
                      </a:lnTo>
                      <a:lnTo>
                        <a:pt x="2457" y="415"/>
                      </a:lnTo>
                      <a:lnTo>
                        <a:pt x="2455" y="416"/>
                      </a:lnTo>
                      <a:lnTo>
                        <a:pt x="2453" y="417"/>
                      </a:lnTo>
                      <a:lnTo>
                        <a:pt x="2450" y="418"/>
                      </a:lnTo>
                      <a:lnTo>
                        <a:pt x="2448" y="418"/>
                      </a:lnTo>
                      <a:lnTo>
                        <a:pt x="2447" y="417"/>
                      </a:lnTo>
                      <a:lnTo>
                        <a:pt x="2445" y="412"/>
                      </a:lnTo>
                      <a:lnTo>
                        <a:pt x="2447" y="407"/>
                      </a:lnTo>
                      <a:lnTo>
                        <a:pt x="2450" y="403"/>
                      </a:lnTo>
                      <a:lnTo>
                        <a:pt x="2455" y="398"/>
                      </a:lnTo>
                      <a:lnTo>
                        <a:pt x="2457" y="396"/>
                      </a:lnTo>
                      <a:lnTo>
                        <a:pt x="2459" y="393"/>
                      </a:lnTo>
                      <a:lnTo>
                        <a:pt x="2463" y="387"/>
                      </a:lnTo>
                      <a:lnTo>
                        <a:pt x="2464" y="382"/>
                      </a:lnTo>
                      <a:lnTo>
                        <a:pt x="2461" y="376"/>
                      </a:lnTo>
                      <a:lnTo>
                        <a:pt x="2461" y="376"/>
                      </a:lnTo>
                      <a:lnTo>
                        <a:pt x="2460" y="377"/>
                      </a:lnTo>
                      <a:lnTo>
                        <a:pt x="2459" y="377"/>
                      </a:lnTo>
                      <a:lnTo>
                        <a:pt x="2458" y="377"/>
                      </a:lnTo>
                      <a:lnTo>
                        <a:pt x="2457" y="376"/>
                      </a:lnTo>
                      <a:lnTo>
                        <a:pt x="2457" y="369"/>
                      </a:lnTo>
                      <a:lnTo>
                        <a:pt x="2456" y="367"/>
                      </a:lnTo>
                      <a:lnTo>
                        <a:pt x="2455" y="366"/>
                      </a:lnTo>
                      <a:lnTo>
                        <a:pt x="2455" y="364"/>
                      </a:lnTo>
                      <a:lnTo>
                        <a:pt x="2455" y="363"/>
                      </a:lnTo>
                      <a:lnTo>
                        <a:pt x="2455" y="360"/>
                      </a:lnTo>
                      <a:lnTo>
                        <a:pt x="2455" y="356"/>
                      </a:lnTo>
                      <a:lnTo>
                        <a:pt x="2455" y="354"/>
                      </a:lnTo>
                      <a:lnTo>
                        <a:pt x="2454" y="351"/>
                      </a:lnTo>
                      <a:lnTo>
                        <a:pt x="2453" y="347"/>
                      </a:lnTo>
                      <a:lnTo>
                        <a:pt x="2452" y="343"/>
                      </a:lnTo>
                      <a:lnTo>
                        <a:pt x="2452" y="339"/>
                      </a:lnTo>
                      <a:lnTo>
                        <a:pt x="2452" y="334"/>
                      </a:lnTo>
                      <a:lnTo>
                        <a:pt x="2452" y="333"/>
                      </a:lnTo>
                      <a:lnTo>
                        <a:pt x="2453" y="335"/>
                      </a:lnTo>
                      <a:lnTo>
                        <a:pt x="2454" y="336"/>
                      </a:lnTo>
                      <a:lnTo>
                        <a:pt x="2456" y="339"/>
                      </a:lnTo>
                      <a:lnTo>
                        <a:pt x="2457" y="341"/>
                      </a:lnTo>
                      <a:lnTo>
                        <a:pt x="2458" y="343"/>
                      </a:lnTo>
                      <a:lnTo>
                        <a:pt x="2460" y="343"/>
                      </a:lnTo>
                      <a:lnTo>
                        <a:pt x="2461" y="343"/>
                      </a:lnTo>
                      <a:lnTo>
                        <a:pt x="2463" y="340"/>
                      </a:lnTo>
                      <a:lnTo>
                        <a:pt x="2463" y="336"/>
                      </a:lnTo>
                      <a:lnTo>
                        <a:pt x="2463" y="333"/>
                      </a:lnTo>
                      <a:lnTo>
                        <a:pt x="2461" y="330"/>
                      </a:lnTo>
                      <a:lnTo>
                        <a:pt x="2461" y="327"/>
                      </a:lnTo>
                      <a:lnTo>
                        <a:pt x="2463" y="324"/>
                      </a:lnTo>
                      <a:lnTo>
                        <a:pt x="2463" y="323"/>
                      </a:lnTo>
                      <a:lnTo>
                        <a:pt x="2463" y="322"/>
                      </a:lnTo>
                      <a:lnTo>
                        <a:pt x="2463" y="320"/>
                      </a:lnTo>
                      <a:lnTo>
                        <a:pt x="2461" y="318"/>
                      </a:lnTo>
                      <a:lnTo>
                        <a:pt x="2461" y="317"/>
                      </a:lnTo>
                      <a:lnTo>
                        <a:pt x="2461" y="314"/>
                      </a:lnTo>
                      <a:lnTo>
                        <a:pt x="2460" y="312"/>
                      </a:lnTo>
                      <a:lnTo>
                        <a:pt x="2459" y="309"/>
                      </a:lnTo>
                      <a:lnTo>
                        <a:pt x="2459" y="308"/>
                      </a:lnTo>
                      <a:lnTo>
                        <a:pt x="2459" y="306"/>
                      </a:lnTo>
                      <a:lnTo>
                        <a:pt x="2459" y="303"/>
                      </a:lnTo>
                      <a:lnTo>
                        <a:pt x="2459" y="301"/>
                      </a:lnTo>
                      <a:lnTo>
                        <a:pt x="2459" y="299"/>
                      </a:lnTo>
                      <a:lnTo>
                        <a:pt x="2458" y="298"/>
                      </a:lnTo>
                      <a:lnTo>
                        <a:pt x="2457" y="298"/>
                      </a:lnTo>
                      <a:lnTo>
                        <a:pt x="2455" y="298"/>
                      </a:lnTo>
                      <a:lnTo>
                        <a:pt x="2455" y="299"/>
                      </a:lnTo>
                      <a:lnTo>
                        <a:pt x="2454" y="299"/>
                      </a:lnTo>
                      <a:lnTo>
                        <a:pt x="2452" y="300"/>
                      </a:lnTo>
                      <a:lnTo>
                        <a:pt x="2450" y="301"/>
                      </a:lnTo>
                      <a:lnTo>
                        <a:pt x="2449" y="300"/>
                      </a:lnTo>
                      <a:lnTo>
                        <a:pt x="2447" y="298"/>
                      </a:lnTo>
                      <a:lnTo>
                        <a:pt x="2447" y="296"/>
                      </a:lnTo>
                      <a:lnTo>
                        <a:pt x="2447" y="294"/>
                      </a:lnTo>
                      <a:lnTo>
                        <a:pt x="2448" y="291"/>
                      </a:lnTo>
                      <a:lnTo>
                        <a:pt x="2449" y="290"/>
                      </a:lnTo>
                      <a:lnTo>
                        <a:pt x="2449" y="288"/>
                      </a:lnTo>
                      <a:lnTo>
                        <a:pt x="2452" y="285"/>
                      </a:lnTo>
                      <a:lnTo>
                        <a:pt x="2450" y="283"/>
                      </a:lnTo>
                      <a:lnTo>
                        <a:pt x="2450" y="281"/>
                      </a:lnTo>
                      <a:lnTo>
                        <a:pt x="2449" y="279"/>
                      </a:lnTo>
                      <a:lnTo>
                        <a:pt x="2449" y="276"/>
                      </a:lnTo>
                      <a:lnTo>
                        <a:pt x="2448" y="274"/>
                      </a:lnTo>
                      <a:lnTo>
                        <a:pt x="2448" y="272"/>
                      </a:lnTo>
                      <a:lnTo>
                        <a:pt x="2447" y="272"/>
                      </a:lnTo>
                      <a:lnTo>
                        <a:pt x="2446" y="272"/>
                      </a:lnTo>
                      <a:lnTo>
                        <a:pt x="2445" y="270"/>
                      </a:lnTo>
                      <a:lnTo>
                        <a:pt x="2444" y="270"/>
                      </a:lnTo>
                      <a:lnTo>
                        <a:pt x="2444" y="269"/>
                      </a:lnTo>
                      <a:lnTo>
                        <a:pt x="2443" y="267"/>
                      </a:lnTo>
                      <a:lnTo>
                        <a:pt x="2443" y="265"/>
                      </a:lnTo>
                      <a:lnTo>
                        <a:pt x="2443" y="262"/>
                      </a:lnTo>
                      <a:lnTo>
                        <a:pt x="2444" y="259"/>
                      </a:lnTo>
                      <a:lnTo>
                        <a:pt x="2445" y="257"/>
                      </a:lnTo>
                      <a:lnTo>
                        <a:pt x="2445" y="256"/>
                      </a:lnTo>
                      <a:lnTo>
                        <a:pt x="2443" y="254"/>
                      </a:lnTo>
                      <a:lnTo>
                        <a:pt x="2442" y="254"/>
                      </a:lnTo>
                      <a:lnTo>
                        <a:pt x="2441" y="254"/>
                      </a:lnTo>
                      <a:lnTo>
                        <a:pt x="2439" y="252"/>
                      </a:lnTo>
                      <a:lnTo>
                        <a:pt x="2438" y="249"/>
                      </a:lnTo>
                      <a:lnTo>
                        <a:pt x="2438" y="246"/>
                      </a:lnTo>
                      <a:lnTo>
                        <a:pt x="2438" y="244"/>
                      </a:lnTo>
                      <a:lnTo>
                        <a:pt x="2439" y="242"/>
                      </a:lnTo>
                      <a:lnTo>
                        <a:pt x="2441" y="240"/>
                      </a:lnTo>
                      <a:lnTo>
                        <a:pt x="2441" y="237"/>
                      </a:lnTo>
                      <a:lnTo>
                        <a:pt x="2441" y="236"/>
                      </a:lnTo>
                      <a:lnTo>
                        <a:pt x="2439" y="235"/>
                      </a:lnTo>
                      <a:lnTo>
                        <a:pt x="2438" y="233"/>
                      </a:lnTo>
                      <a:lnTo>
                        <a:pt x="2438" y="232"/>
                      </a:lnTo>
                      <a:lnTo>
                        <a:pt x="2439" y="229"/>
                      </a:lnTo>
                      <a:lnTo>
                        <a:pt x="2439" y="226"/>
                      </a:lnTo>
                      <a:lnTo>
                        <a:pt x="2441" y="224"/>
                      </a:lnTo>
                      <a:lnTo>
                        <a:pt x="2441" y="222"/>
                      </a:lnTo>
                      <a:lnTo>
                        <a:pt x="2441" y="219"/>
                      </a:lnTo>
                      <a:lnTo>
                        <a:pt x="2442" y="215"/>
                      </a:lnTo>
                      <a:lnTo>
                        <a:pt x="2443" y="211"/>
                      </a:lnTo>
                      <a:lnTo>
                        <a:pt x="2443" y="207"/>
                      </a:lnTo>
                      <a:lnTo>
                        <a:pt x="2443" y="201"/>
                      </a:lnTo>
                      <a:lnTo>
                        <a:pt x="2445" y="194"/>
                      </a:lnTo>
                      <a:lnTo>
                        <a:pt x="2447" y="189"/>
                      </a:lnTo>
                      <a:lnTo>
                        <a:pt x="2448" y="191"/>
                      </a:lnTo>
                      <a:lnTo>
                        <a:pt x="2450" y="193"/>
                      </a:lnTo>
                      <a:lnTo>
                        <a:pt x="2452" y="193"/>
                      </a:lnTo>
                      <a:lnTo>
                        <a:pt x="2453" y="192"/>
                      </a:lnTo>
                      <a:lnTo>
                        <a:pt x="2455" y="191"/>
                      </a:lnTo>
                      <a:lnTo>
                        <a:pt x="2456" y="190"/>
                      </a:lnTo>
                      <a:lnTo>
                        <a:pt x="2457" y="189"/>
                      </a:lnTo>
                      <a:lnTo>
                        <a:pt x="2458" y="188"/>
                      </a:lnTo>
                      <a:lnTo>
                        <a:pt x="2459" y="188"/>
                      </a:lnTo>
                      <a:close/>
                      <a:moveTo>
                        <a:pt x="1310" y="180"/>
                      </a:moveTo>
                      <a:lnTo>
                        <a:pt x="1312" y="181"/>
                      </a:lnTo>
                      <a:lnTo>
                        <a:pt x="1313" y="182"/>
                      </a:lnTo>
                      <a:lnTo>
                        <a:pt x="1313" y="185"/>
                      </a:lnTo>
                      <a:lnTo>
                        <a:pt x="1314" y="187"/>
                      </a:lnTo>
                      <a:lnTo>
                        <a:pt x="1313" y="188"/>
                      </a:lnTo>
                      <a:lnTo>
                        <a:pt x="1312" y="188"/>
                      </a:lnTo>
                      <a:lnTo>
                        <a:pt x="1310" y="188"/>
                      </a:lnTo>
                      <a:lnTo>
                        <a:pt x="1308" y="187"/>
                      </a:lnTo>
                      <a:lnTo>
                        <a:pt x="1307" y="185"/>
                      </a:lnTo>
                      <a:lnTo>
                        <a:pt x="1307" y="182"/>
                      </a:lnTo>
                      <a:lnTo>
                        <a:pt x="1308" y="181"/>
                      </a:lnTo>
                      <a:lnTo>
                        <a:pt x="1310" y="180"/>
                      </a:lnTo>
                      <a:close/>
                      <a:moveTo>
                        <a:pt x="2459" y="171"/>
                      </a:moveTo>
                      <a:lnTo>
                        <a:pt x="2460" y="171"/>
                      </a:lnTo>
                      <a:lnTo>
                        <a:pt x="2461" y="171"/>
                      </a:lnTo>
                      <a:lnTo>
                        <a:pt x="2461" y="172"/>
                      </a:lnTo>
                      <a:lnTo>
                        <a:pt x="2463" y="175"/>
                      </a:lnTo>
                      <a:lnTo>
                        <a:pt x="2464" y="177"/>
                      </a:lnTo>
                      <a:lnTo>
                        <a:pt x="2464" y="179"/>
                      </a:lnTo>
                      <a:lnTo>
                        <a:pt x="2463" y="181"/>
                      </a:lnTo>
                      <a:lnTo>
                        <a:pt x="2461" y="182"/>
                      </a:lnTo>
                      <a:lnTo>
                        <a:pt x="2461" y="185"/>
                      </a:lnTo>
                      <a:lnTo>
                        <a:pt x="2460" y="185"/>
                      </a:lnTo>
                      <a:lnTo>
                        <a:pt x="2460" y="183"/>
                      </a:lnTo>
                      <a:lnTo>
                        <a:pt x="2458" y="182"/>
                      </a:lnTo>
                      <a:lnTo>
                        <a:pt x="2458" y="180"/>
                      </a:lnTo>
                      <a:lnTo>
                        <a:pt x="2457" y="178"/>
                      </a:lnTo>
                      <a:lnTo>
                        <a:pt x="2457" y="175"/>
                      </a:lnTo>
                      <a:lnTo>
                        <a:pt x="2457" y="172"/>
                      </a:lnTo>
                      <a:lnTo>
                        <a:pt x="2458" y="171"/>
                      </a:lnTo>
                      <a:lnTo>
                        <a:pt x="2459" y="171"/>
                      </a:lnTo>
                      <a:close/>
                      <a:moveTo>
                        <a:pt x="39" y="155"/>
                      </a:moveTo>
                      <a:lnTo>
                        <a:pt x="42" y="155"/>
                      </a:lnTo>
                      <a:lnTo>
                        <a:pt x="43" y="156"/>
                      </a:lnTo>
                      <a:lnTo>
                        <a:pt x="44" y="158"/>
                      </a:lnTo>
                      <a:lnTo>
                        <a:pt x="43" y="161"/>
                      </a:lnTo>
                      <a:lnTo>
                        <a:pt x="42" y="164"/>
                      </a:lnTo>
                      <a:lnTo>
                        <a:pt x="41" y="167"/>
                      </a:lnTo>
                      <a:lnTo>
                        <a:pt x="39" y="169"/>
                      </a:lnTo>
                      <a:lnTo>
                        <a:pt x="38" y="171"/>
                      </a:lnTo>
                      <a:lnTo>
                        <a:pt x="37" y="174"/>
                      </a:lnTo>
                      <a:lnTo>
                        <a:pt x="36" y="174"/>
                      </a:lnTo>
                      <a:lnTo>
                        <a:pt x="36" y="174"/>
                      </a:lnTo>
                      <a:lnTo>
                        <a:pt x="35" y="172"/>
                      </a:lnTo>
                      <a:lnTo>
                        <a:pt x="34" y="170"/>
                      </a:lnTo>
                      <a:lnTo>
                        <a:pt x="34" y="168"/>
                      </a:lnTo>
                      <a:lnTo>
                        <a:pt x="33" y="167"/>
                      </a:lnTo>
                      <a:lnTo>
                        <a:pt x="32" y="166"/>
                      </a:lnTo>
                      <a:lnTo>
                        <a:pt x="31" y="165"/>
                      </a:lnTo>
                      <a:lnTo>
                        <a:pt x="31" y="161"/>
                      </a:lnTo>
                      <a:lnTo>
                        <a:pt x="31" y="159"/>
                      </a:lnTo>
                      <a:lnTo>
                        <a:pt x="32" y="157"/>
                      </a:lnTo>
                      <a:lnTo>
                        <a:pt x="34" y="156"/>
                      </a:lnTo>
                      <a:lnTo>
                        <a:pt x="37" y="155"/>
                      </a:lnTo>
                      <a:lnTo>
                        <a:pt x="39" y="155"/>
                      </a:lnTo>
                      <a:close/>
                      <a:moveTo>
                        <a:pt x="2476" y="134"/>
                      </a:moveTo>
                      <a:lnTo>
                        <a:pt x="2477" y="134"/>
                      </a:lnTo>
                      <a:lnTo>
                        <a:pt x="2479" y="134"/>
                      </a:lnTo>
                      <a:lnTo>
                        <a:pt x="2481" y="134"/>
                      </a:lnTo>
                      <a:lnTo>
                        <a:pt x="2482" y="135"/>
                      </a:lnTo>
                      <a:lnTo>
                        <a:pt x="2482" y="137"/>
                      </a:lnTo>
                      <a:lnTo>
                        <a:pt x="2482" y="139"/>
                      </a:lnTo>
                      <a:lnTo>
                        <a:pt x="2481" y="143"/>
                      </a:lnTo>
                      <a:lnTo>
                        <a:pt x="2480" y="146"/>
                      </a:lnTo>
                      <a:lnTo>
                        <a:pt x="2479" y="148"/>
                      </a:lnTo>
                      <a:lnTo>
                        <a:pt x="2478" y="150"/>
                      </a:lnTo>
                      <a:lnTo>
                        <a:pt x="2477" y="150"/>
                      </a:lnTo>
                      <a:lnTo>
                        <a:pt x="2477" y="148"/>
                      </a:lnTo>
                      <a:lnTo>
                        <a:pt x="2476" y="146"/>
                      </a:lnTo>
                      <a:lnTo>
                        <a:pt x="2475" y="143"/>
                      </a:lnTo>
                      <a:lnTo>
                        <a:pt x="2475" y="139"/>
                      </a:lnTo>
                      <a:lnTo>
                        <a:pt x="2475" y="136"/>
                      </a:lnTo>
                      <a:lnTo>
                        <a:pt x="2475" y="134"/>
                      </a:lnTo>
                      <a:lnTo>
                        <a:pt x="2476" y="134"/>
                      </a:lnTo>
                      <a:close/>
                      <a:moveTo>
                        <a:pt x="2704" y="125"/>
                      </a:moveTo>
                      <a:lnTo>
                        <a:pt x="2701" y="126"/>
                      </a:lnTo>
                      <a:lnTo>
                        <a:pt x="2701" y="129"/>
                      </a:lnTo>
                      <a:lnTo>
                        <a:pt x="2703" y="135"/>
                      </a:lnTo>
                      <a:lnTo>
                        <a:pt x="2704" y="141"/>
                      </a:lnTo>
                      <a:lnTo>
                        <a:pt x="2704" y="145"/>
                      </a:lnTo>
                      <a:lnTo>
                        <a:pt x="2706" y="149"/>
                      </a:lnTo>
                      <a:lnTo>
                        <a:pt x="2708" y="154"/>
                      </a:lnTo>
                      <a:lnTo>
                        <a:pt x="2708" y="158"/>
                      </a:lnTo>
                      <a:lnTo>
                        <a:pt x="2709" y="161"/>
                      </a:lnTo>
                      <a:lnTo>
                        <a:pt x="2709" y="165"/>
                      </a:lnTo>
                      <a:lnTo>
                        <a:pt x="2709" y="168"/>
                      </a:lnTo>
                      <a:lnTo>
                        <a:pt x="2710" y="171"/>
                      </a:lnTo>
                      <a:lnTo>
                        <a:pt x="2711" y="172"/>
                      </a:lnTo>
                      <a:lnTo>
                        <a:pt x="2714" y="174"/>
                      </a:lnTo>
                      <a:lnTo>
                        <a:pt x="2715" y="172"/>
                      </a:lnTo>
                      <a:lnTo>
                        <a:pt x="2716" y="171"/>
                      </a:lnTo>
                      <a:lnTo>
                        <a:pt x="2717" y="170"/>
                      </a:lnTo>
                      <a:lnTo>
                        <a:pt x="2717" y="169"/>
                      </a:lnTo>
                      <a:lnTo>
                        <a:pt x="2717" y="167"/>
                      </a:lnTo>
                      <a:lnTo>
                        <a:pt x="2717" y="165"/>
                      </a:lnTo>
                      <a:lnTo>
                        <a:pt x="2718" y="163"/>
                      </a:lnTo>
                      <a:lnTo>
                        <a:pt x="2719" y="160"/>
                      </a:lnTo>
                      <a:lnTo>
                        <a:pt x="2719" y="154"/>
                      </a:lnTo>
                      <a:lnTo>
                        <a:pt x="2720" y="152"/>
                      </a:lnTo>
                      <a:lnTo>
                        <a:pt x="2720" y="149"/>
                      </a:lnTo>
                      <a:lnTo>
                        <a:pt x="2720" y="147"/>
                      </a:lnTo>
                      <a:lnTo>
                        <a:pt x="2719" y="145"/>
                      </a:lnTo>
                      <a:lnTo>
                        <a:pt x="2719" y="143"/>
                      </a:lnTo>
                      <a:lnTo>
                        <a:pt x="2718" y="142"/>
                      </a:lnTo>
                      <a:lnTo>
                        <a:pt x="2716" y="141"/>
                      </a:lnTo>
                      <a:lnTo>
                        <a:pt x="2715" y="138"/>
                      </a:lnTo>
                      <a:lnTo>
                        <a:pt x="2712" y="136"/>
                      </a:lnTo>
                      <a:lnTo>
                        <a:pt x="2712" y="134"/>
                      </a:lnTo>
                      <a:lnTo>
                        <a:pt x="2712" y="132"/>
                      </a:lnTo>
                      <a:lnTo>
                        <a:pt x="2711" y="129"/>
                      </a:lnTo>
                      <a:lnTo>
                        <a:pt x="2710" y="127"/>
                      </a:lnTo>
                      <a:lnTo>
                        <a:pt x="2708" y="127"/>
                      </a:lnTo>
                      <a:lnTo>
                        <a:pt x="2706" y="126"/>
                      </a:lnTo>
                      <a:lnTo>
                        <a:pt x="2704" y="125"/>
                      </a:lnTo>
                      <a:close/>
                      <a:moveTo>
                        <a:pt x="731" y="113"/>
                      </a:moveTo>
                      <a:lnTo>
                        <a:pt x="729" y="113"/>
                      </a:lnTo>
                      <a:lnTo>
                        <a:pt x="728" y="115"/>
                      </a:lnTo>
                      <a:lnTo>
                        <a:pt x="725" y="118"/>
                      </a:lnTo>
                      <a:lnTo>
                        <a:pt x="719" y="127"/>
                      </a:lnTo>
                      <a:lnTo>
                        <a:pt x="712" y="134"/>
                      </a:lnTo>
                      <a:lnTo>
                        <a:pt x="707" y="141"/>
                      </a:lnTo>
                      <a:lnTo>
                        <a:pt x="703" y="149"/>
                      </a:lnTo>
                      <a:lnTo>
                        <a:pt x="703" y="153"/>
                      </a:lnTo>
                      <a:lnTo>
                        <a:pt x="703" y="154"/>
                      </a:lnTo>
                      <a:lnTo>
                        <a:pt x="703" y="155"/>
                      </a:lnTo>
                      <a:lnTo>
                        <a:pt x="704" y="155"/>
                      </a:lnTo>
                      <a:lnTo>
                        <a:pt x="706" y="154"/>
                      </a:lnTo>
                      <a:lnTo>
                        <a:pt x="707" y="153"/>
                      </a:lnTo>
                      <a:lnTo>
                        <a:pt x="708" y="152"/>
                      </a:lnTo>
                      <a:lnTo>
                        <a:pt x="709" y="149"/>
                      </a:lnTo>
                      <a:lnTo>
                        <a:pt x="710" y="148"/>
                      </a:lnTo>
                      <a:lnTo>
                        <a:pt x="711" y="146"/>
                      </a:lnTo>
                      <a:lnTo>
                        <a:pt x="712" y="145"/>
                      </a:lnTo>
                      <a:lnTo>
                        <a:pt x="717" y="142"/>
                      </a:lnTo>
                      <a:lnTo>
                        <a:pt x="722" y="139"/>
                      </a:lnTo>
                      <a:lnTo>
                        <a:pt x="728" y="139"/>
                      </a:lnTo>
                      <a:lnTo>
                        <a:pt x="733" y="137"/>
                      </a:lnTo>
                      <a:lnTo>
                        <a:pt x="736" y="134"/>
                      </a:lnTo>
                      <a:lnTo>
                        <a:pt x="737" y="131"/>
                      </a:lnTo>
                      <a:lnTo>
                        <a:pt x="739" y="127"/>
                      </a:lnTo>
                      <a:lnTo>
                        <a:pt x="739" y="124"/>
                      </a:lnTo>
                      <a:lnTo>
                        <a:pt x="737" y="121"/>
                      </a:lnTo>
                      <a:lnTo>
                        <a:pt x="736" y="117"/>
                      </a:lnTo>
                      <a:lnTo>
                        <a:pt x="735" y="115"/>
                      </a:lnTo>
                      <a:lnTo>
                        <a:pt x="733" y="113"/>
                      </a:lnTo>
                      <a:lnTo>
                        <a:pt x="731" y="113"/>
                      </a:lnTo>
                      <a:close/>
                      <a:moveTo>
                        <a:pt x="2728" y="103"/>
                      </a:moveTo>
                      <a:lnTo>
                        <a:pt x="2727" y="104"/>
                      </a:lnTo>
                      <a:lnTo>
                        <a:pt x="2726" y="105"/>
                      </a:lnTo>
                      <a:lnTo>
                        <a:pt x="2726" y="118"/>
                      </a:lnTo>
                      <a:lnTo>
                        <a:pt x="2726" y="121"/>
                      </a:lnTo>
                      <a:lnTo>
                        <a:pt x="2726" y="123"/>
                      </a:lnTo>
                      <a:lnTo>
                        <a:pt x="2727" y="125"/>
                      </a:lnTo>
                      <a:lnTo>
                        <a:pt x="2728" y="127"/>
                      </a:lnTo>
                      <a:lnTo>
                        <a:pt x="2728" y="131"/>
                      </a:lnTo>
                      <a:lnTo>
                        <a:pt x="2729" y="133"/>
                      </a:lnTo>
                      <a:lnTo>
                        <a:pt x="2731" y="135"/>
                      </a:lnTo>
                      <a:lnTo>
                        <a:pt x="2732" y="138"/>
                      </a:lnTo>
                      <a:lnTo>
                        <a:pt x="2733" y="142"/>
                      </a:lnTo>
                      <a:lnTo>
                        <a:pt x="2734" y="144"/>
                      </a:lnTo>
                      <a:lnTo>
                        <a:pt x="2736" y="146"/>
                      </a:lnTo>
                      <a:lnTo>
                        <a:pt x="2737" y="149"/>
                      </a:lnTo>
                      <a:lnTo>
                        <a:pt x="2737" y="149"/>
                      </a:lnTo>
                      <a:lnTo>
                        <a:pt x="2737" y="148"/>
                      </a:lnTo>
                      <a:lnTo>
                        <a:pt x="2738" y="147"/>
                      </a:lnTo>
                      <a:lnTo>
                        <a:pt x="2739" y="147"/>
                      </a:lnTo>
                      <a:lnTo>
                        <a:pt x="2739" y="143"/>
                      </a:lnTo>
                      <a:lnTo>
                        <a:pt x="2738" y="138"/>
                      </a:lnTo>
                      <a:lnTo>
                        <a:pt x="2737" y="134"/>
                      </a:lnTo>
                      <a:lnTo>
                        <a:pt x="2736" y="129"/>
                      </a:lnTo>
                      <a:lnTo>
                        <a:pt x="2734" y="125"/>
                      </a:lnTo>
                      <a:lnTo>
                        <a:pt x="2734" y="121"/>
                      </a:lnTo>
                      <a:lnTo>
                        <a:pt x="2734" y="120"/>
                      </a:lnTo>
                      <a:lnTo>
                        <a:pt x="2733" y="116"/>
                      </a:lnTo>
                      <a:lnTo>
                        <a:pt x="2732" y="114"/>
                      </a:lnTo>
                      <a:lnTo>
                        <a:pt x="2731" y="111"/>
                      </a:lnTo>
                      <a:lnTo>
                        <a:pt x="2730" y="109"/>
                      </a:lnTo>
                      <a:lnTo>
                        <a:pt x="2729" y="106"/>
                      </a:lnTo>
                      <a:lnTo>
                        <a:pt x="2728" y="104"/>
                      </a:lnTo>
                      <a:lnTo>
                        <a:pt x="2728" y="103"/>
                      </a:lnTo>
                      <a:close/>
                      <a:moveTo>
                        <a:pt x="1306" y="87"/>
                      </a:moveTo>
                      <a:lnTo>
                        <a:pt x="1308" y="89"/>
                      </a:lnTo>
                      <a:lnTo>
                        <a:pt x="1309" y="91"/>
                      </a:lnTo>
                      <a:lnTo>
                        <a:pt x="1309" y="93"/>
                      </a:lnTo>
                      <a:lnTo>
                        <a:pt x="1308" y="95"/>
                      </a:lnTo>
                      <a:lnTo>
                        <a:pt x="1307" y="98"/>
                      </a:lnTo>
                      <a:lnTo>
                        <a:pt x="1304" y="99"/>
                      </a:lnTo>
                      <a:lnTo>
                        <a:pt x="1302" y="101"/>
                      </a:lnTo>
                      <a:lnTo>
                        <a:pt x="1300" y="102"/>
                      </a:lnTo>
                      <a:lnTo>
                        <a:pt x="1299" y="103"/>
                      </a:lnTo>
                      <a:lnTo>
                        <a:pt x="1292" y="112"/>
                      </a:lnTo>
                      <a:lnTo>
                        <a:pt x="1287" y="122"/>
                      </a:lnTo>
                      <a:lnTo>
                        <a:pt x="1285" y="131"/>
                      </a:lnTo>
                      <a:lnTo>
                        <a:pt x="1282" y="131"/>
                      </a:lnTo>
                      <a:lnTo>
                        <a:pt x="1282" y="126"/>
                      </a:lnTo>
                      <a:lnTo>
                        <a:pt x="1283" y="120"/>
                      </a:lnTo>
                      <a:lnTo>
                        <a:pt x="1285" y="114"/>
                      </a:lnTo>
                      <a:lnTo>
                        <a:pt x="1287" y="109"/>
                      </a:lnTo>
                      <a:lnTo>
                        <a:pt x="1287" y="105"/>
                      </a:lnTo>
                      <a:lnTo>
                        <a:pt x="1289" y="104"/>
                      </a:lnTo>
                      <a:lnTo>
                        <a:pt x="1290" y="102"/>
                      </a:lnTo>
                      <a:lnTo>
                        <a:pt x="1293" y="101"/>
                      </a:lnTo>
                      <a:lnTo>
                        <a:pt x="1296" y="101"/>
                      </a:lnTo>
                      <a:lnTo>
                        <a:pt x="1297" y="100"/>
                      </a:lnTo>
                      <a:lnTo>
                        <a:pt x="1299" y="99"/>
                      </a:lnTo>
                      <a:lnTo>
                        <a:pt x="1300" y="96"/>
                      </a:lnTo>
                      <a:lnTo>
                        <a:pt x="1300" y="94"/>
                      </a:lnTo>
                      <a:lnTo>
                        <a:pt x="1300" y="92"/>
                      </a:lnTo>
                      <a:lnTo>
                        <a:pt x="1300" y="91"/>
                      </a:lnTo>
                      <a:lnTo>
                        <a:pt x="1299" y="90"/>
                      </a:lnTo>
                      <a:lnTo>
                        <a:pt x="1300" y="89"/>
                      </a:lnTo>
                      <a:lnTo>
                        <a:pt x="1301" y="88"/>
                      </a:lnTo>
                      <a:lnTo>
                        <a:pt x="1302" y="88"/>
                      </a:lnTo>
                      <a:lnTo>
                        <a:pt x="1306" y="87"/>
                      </a:lnTo>
                      <a:close/>
                      <a:moveTo>
                        <a:pt x="1540" y="69"/>
                      </a:moveTo>
                      <a:lnTo>
                        <a:pt x="1540" y="69"/>
                      </a:lnTo>
                      <a:lnTo>
                        <a:pt x="1541" y="69"/>
                      </a:lnTo>
                      <a:lnTo>
                        <a:pt x="1541" y="69"/>
                      </a:lnTo>
                      <a:lnTo>
                        <a:pt x="1542" y="69"/>
                      </a:lnTo>
                      <a:lnTo>
                        <a:pt x="1544" y="69"/>
                      </a:lnTo>
                      <a:lnTo>
                        <a:pt x="1547" y="70"/>
                      </a:lnTo>
                      <a:lnTo>
                        <a:pt x="1551" y="70"/>
                      </a:lnTo>
                      <a:lnTo>
                        <a:pt x="1555" y="71"/>
                      </a:lnTo>
                      <a:lnTo>
                        <a:pt x="1555" y="72"/>
                      </a:lnTo>
                      <a:lnTo>
                        <a:pt x="1554" y="74"/>
                      </a:lnTo>
                      <a:lnTo>
                        <a:pt x="1552" y="76"/>
                      </a:lnTo>
                      <a:lnTo>
                        <a:pt x="1550" y="78"/>
                      </a:lnTo>
                      <a:lnTo>
                        <a:pt x="1547" y="78"/>
                      </a:lnTo>
                      <a:lnTo>
                        <a:pt x="1543" y="77"/>
                      </a:lnTo>
                      <a:lnTo>
                        <a:pt x="1541" y="77"/>
                      </a:lnTo>
                      <a:lnTo>
                        <a:pt x="1539" y="76"/>
                      </a:lnTo>
                      <a:lnTo>
                        <a:pt x="1538" y="74"/>
                      </a:lnTo>
                      <a:lnTo>
                        <a:pt x="1538" y="72"/>
                      </a:lnTo>
                      <a:lnTo>
                        <a:pt x="1538" y="72"/>
                      </a:lnTo>
                      <a:lnTo>
                        <a:pt x="1538" y="71"/>
                      </a:lnTo>
                      <a:lnTo>
                        <a:pt x="1538" y="70"/>
                      </a:lnTo>
                      <a:lnTo>
                        <a:pt x="1539" y="69"/>
                      </a:lnTo>
                      <a:lnTo>
                        <a:pt x="1540" y="69"/>
                      </a:lnTo>
                      <a:close/>
                      <a:moveTo>
                        <a:pt x="4" y="51"/>
                      </a:moveTo>
                      <a:lnTo>
                        <a:pt x="5" y="52"/>
                      </a:lnTo>
                      <a:lnTo>
                        <a:pt x="5" y="52"/>
                      </a:lnTo>
                      <a:lnTo>
                        <a:pt x="6" y="54"/>
                      </a:lnTo>
                      <a:lnTo>
                        <a:pt x="8" y="55"/>
                      </a:lnTo>
                      <a:lnTo>
                        <a:pt x="8" y="55"/>
                      </a:lnTo>
                      <a:lnTo>
                        <a:pt x="10" y="56"/>
                      </a:lnTo>
                      <a:lnTo>
                        <a:pt x="12" y="57"/>
                      </a:lnTo>
                      <a:lnTo>
                        <a:pt x="13" y="58"/>
                      </a:lnTo>
                      <a:lnTo>
                        <a:pt x="14" y="59"/>
                      </a:lnTo>
                      <a:lnTo>
                        <a:pt x="15" y="61"/>
                      </a:lnTo>
                      <a:lnTo>
                        <a:pt x="17" y="62"/>
                      </a:lnTo>
                      <a:lnTo>
                        <a:pt x="17" y="65"/>
                      </a:lnTo>
                      <a:lnTo>
                        <a:pt x="19" y="65"/>
                      </a:lnTo>
                      <a:lnTo>
                        <a:pt x="20" y="66"/>
                      </a:lnTo>
                      <a:lnTo>
                        <a:pt x="22" y="66"/>
                      </a:lnTo>
                      <a:lnTo>
                        <a:pt x="23" y="67"/>
                      </a:lnTo>
                      <a:lnTo>
                        <a:pt x="23" y="68"/>
                      </a:lnTo>
                      <a:lnTo>
                        <a:pt x="22" y="69"/>
                      </a:lnTo>
                      <a:lnTo>
                        <a:pt x="21" y="70"/>
                      </a:lnTo>
                      <a:lnTo>
                        <a:pt x="19" y="71"/>
                      </a:lnTo>
                      <a:lnTo>
                        <a:pt x="17" y="72"/>
                      </a:lnTo>
                      <a:lnTo>
                        <a:pt x="16" y="74"/>
                      </a:lnTo>
                      <a:lnTo>
                        <a:pt x="16" y="77"/>
                      </a:lnTo>
                      <a:lnTo>
                        <a:pt x="15" y="78"/>
                      </a:lnTo>
                      <a:lnTo>
                        <a:pt x="15" y="78"/>
                      </a:lnTo>
                      <a:lnTo>
                        <a:pt x="14" y="76"/>
                      </a:lnTo>
                      <a:lnTo>
                        <a:pt x="13" y="72"/>
                      </a:lnTo>
                      <a:lnTo>
                        <a:pt x="13" y="70"/>
                      </a:lnTo>
                      <a:lnTo>
                        <a:pt x="11" y="68"/>
                      </a:lnTo>
                      <a:lnTo>
                        <a:pt x="10" y="67"/>
                      </a:lnTo>
                      <a:lnTo>
                        <a:pt x="8" y="67"/>
                      </a:lnTo>
                      <a:lnTo>
                        <a:pt x="6" y="67"/>
                      </a:lnTo>
                      <a:lnTo>
                        <a:pt x="5" y="68"/>
                      </a:lnTo>
                      <a:lnTo>
                        <a:pt x="3" y="70"/>
                      </a:lnTo>
                      <a:lnTo>
                        <a:pt x="1" y="69"/>
                      </a:lnTo>
                      <a:lnTo>
                        <a:pt x="0" y="65"/>
                      </a:lnTo>
                      <a:lnTo>
                        <a:pt x="1" y="58"/>
                      </a:lnTo>
                      <a:lnTo>
                        <a:pt x="3" y="52"/>
                      </a:lnTo>
                      <a:lnTo>
                        <a:pt x="4" y="51"/>
                      </a:lnTo>
                      <a:close/>
                      <a:moveTo>
                        <a:pt x="1602" y="15"/>
                      </a:moveTo>
                      <a:lnTo>
                        <a:pt x="1604" y="15"/>
                      </a:lnTo>
                      <a:lnTo>
                        <a:pt x="1605" y="16"/>
                      </a:lnTo>
                      <a:lnTo>
                        <a:pt x="1607" y="17"/>
                      </a:lnTo>
                      <a:lnTo>
                        <a:pt x="1607" y="19"/>
                      </a:lnTo>
                      <a:lnTo>
                        <a:pt x="1607" y="22"/>
                      </a:lnTo>
                      <a:lnTo>
                        <a:pt x="1606" y="24"/>
                      </a:lnTo>
                      <a:lnTo>
                        <a:pt x="1604" y="25"/>
                      </a:lnTo>
                      <a:lnTo>
                        <a:pt x="1603" y="26"/>
                      </a:lnTo>
                      <a:lnTo>
                        <a:pt x="1601" y="26"/>
                      </a:lnTo>
                      <a:lnTo>
                        <a:pt x="1598" y="26"/>
                      </a:lnTo>
                      <a:lnTo>
                        <a:pt x="1597" y="24"/>
                      </a:lnTo>
                      <a:lnTo>
                        <a:pt x="1596" y="21"/>
                      </a:lnTo>
                      <a:lnTo>
                        <a:pt x="1596" y="18"/>
                      </a:lnTo>
                      <a:lnTo>
                        <a:pt x="1597" y="16"/>
                      </a:lnTo>
                      <a:lnTo>
                        <a:pt x="1599" y="15"/>
                      </a:lnTo>
                      <a:lnTo>
                        <a:pt x="1602" y="15"/>
                      </a:lnTo>
                      <a:close/>
                      <a:moveTo>
                        <a:pt x="90" y="4"/>
                      </a:moveTo>
                      <a:lnTo>
                        <a:pt x="90" y="7"/>
                      </a:lnTo>
                      <a:lnTo>
                        <a:pt x="89" y="8"/>
                      </a:lnTo>
                      <a:lnTo>
                        <a:pt x="88" y="11"/>
                      </a:lnTo>
                      <a:lnTo>
                        <a:pt x="86" y="14"/>
                      </a:lnTo>
                      <a:lnTo>
                        <a:pt x="82" y="16"/>
                      </a:lnTo>
                      <a:lnTo>
                        <a:pt x="80" y="17"/>
                      </a:lnTo>
                      <a:lnTo>
                        <a:pt x="78" y="18"/>
                      </a:lnTo>
                      <a:lnTo>
                        <a:pt x="76" y="21"/>
                      </a:lnTo>
                      <a:lnTo>
                        <a:pt x="74" y="24"/>
                      </a:lnTo>
                      <a:lnTo>
                        <a:pt x="69" y="27"/>
                      </a:lnTo>
                      <a:lnTo>
                        <a:pt x="64" y="27"/>
                      </a:lnTo>
                      <a:lnTo>
                        <a:pt x="59" y="25"/>
                      </a:lnTo>
                      <a:lnTo>
                        <a:pt x="56" y="24"/>
                      </a:lnTo>
                      <a:lnTo>
                        <a:pt x="54" y="25"/>
                      </a:lnTo>
                      <a:lnTo>
                        <a:pt x="50" y="24"/>
                      </a:lnTo>
                      <a:lnTo>
                        <a:pt x="48" y="21"/>
                      </a:lnTo>
                      <a:lnTo>
                        <a:pt x="46" y="17"/>
                      </a:lnTo>
                      <a:lnTo>
                        <a:pt x="45" y="12"/>
                      </a:lnTo>
                      <a:lnTo>
                        <a:pt x="47" y="8"/>
                      </a:lnTo>
                      <a:lnTo>
                        <a:pt x="68" y="5"/>
                      </a:lnTo>
                      <a:lnTo>
                        <a:pt x="90" y="4"/>
                      </a:lnTo>
                      <a:close/>
                      <a:moveTo>
                        <a:pt x="92" y="0"/>
                      </a:moveTo>
                      <a:lnTo>
                        <a:pt x="95" y="0"/>
                      </a:lnTo>
                      <a:lnTo>
                        <a:pt x="95" y="1"/>
                      </a:lnTo>
                      <a:lnTo>
                        <a:pt x="95" y="2"/>
                      </a:lnTo>
                      <a:lnTo>
                        <a:pt x="110" y="2"/>
                      </a:lnTo>
                      <a:lnTo>
                        <a:pt x="155" y="7"/>
                      </a:lnTo>
                      <a:lnTo>
                        <a:pt x="200" y="18"/>
                      </a:lnTo>
                      <a:lnTo>
                        <a:pt x="248" y="36"/>
                      </a:lnTo>
                      <a:lnTo>
                        <a:pt x="296" y="57"/>
                      </a:lnTo>
                      <a:lnTo>
                        <a:pt x="347" y="83"/>
                      </a:lnTo>
                      <a:lnTo>
                        <a:pt x="399" y="114"/>
                      </a:lnTo>
                      <a:lnTo>
                        <a:pt x="456" y="149"/>
                      </a:lnTo>
                      <a:lnTo>
                        <a:pt x="515" y="188"/>
                      </a:lnTo>
                      <a:lnTo>
                        <a:pt x="579" y="230"/>
                      </a:lnTo>
                      <a:lnTo>
                        <a:pt x="646" y="274"/>
                      </a:lnTo>
                      <a:lnTo>
                        <a:pt x="717" y="320"/>
                      </a:lnTo>
                      <a:lnTo>
                        <a:pt x="789" y="366"/>
                      </a:lnTo>
                      <a:lnTo>
                        <a:pt x="866" y="412"/>
                      </a:lnTo>
                      <a:lnTo>
                        <a:pt x="947" y="458"/>
                      </a:lnTo>
                      <a:lnTo>
                        <a:pt x="1020" y="496"/>
                      </a:lnTo>
                      <a:lnTo>
                        <a:pt x="1093" y="531"/>
                      </a:lnTo>
                      <a:lnTo>
                        <a:pt x="1091" y="531"/>
                      </a:lnTo>
                      <a:lnTo>
                        <a:pt x="1088" y="532"/>
                      </a:lnTo>
                      <a:lnTo>
                        <a:pt x="1084" y="534"/>
                      </a:lnTo>
                      <a:lnTo>
                        <a:pt x="1082" y="536"/>
                      </a:lnTo>
                      <a:lnTo>
                        <a:pt x="1079" y="538"/>
                      </a:lnTo>
                      <a:lnTo>
                        <a:pt x="1077" y="540"/>
                      </a:lnTo>
                      <a:lnTo>
                        <a:pt x="1073" y="542"/>
                      </a:lnTo>
                      <a:lnTo>
                        <a:pt x="1071" y="545"/>
                      </a:lnTo>
                      <a:lnTo>
                        <a:pt x="1069" y="546"/>
                      </a:lnTo>
                      <a:lnTo>
                        <a:pt x="1066" y="547"/>
                      </a:lnTo>
                      <a:lnTo>
                        <a:pt x="1062" y="548"/>
                      </a:lnTo>
                      <a:lnTo>
                        <a:pt x="1060" y="549"/>
                      </a:lnTo>
                      <a:lnTo>
                        <a:pt x="1058" y="551"/>
                      </a:lnTo>
                      <a:lnTo>
                        <a:pt x="1056" y="553"/>
                      </a:lnTo>
                      <a:lnTo>
                        <a:pt x="1056" y="554"/>
                      </a:lnTo>
                      <a:lnTo>
                        <a:pt x="1057" y="556"/>
                      </a:lnTo>
                      <a:lnTo>
                        <a:pt x="1059" y="556"/>
                      </a:lnTo>
                      <a:lnTo>
                        <a:pt x="1061" y="556"/>
                      </a:lnTo>
                      <a:lnTo>
                        <a:pt x="1064" y="556"/>
                      </a:lnTo>
                      <a:lnTo>
                        <a:pt x="1067" y="556"/>
                      </a:lnTo>
                      <a:lnTo>
                        <a:pt x="1069" y="556"/>
                      </a:lnTo>
                      <a:lnTo>
                        <a:pt x="1071" y="556"/>
                      </a:lnTo>
                      <a:lnTo>
                        <a:pt x="1071" y="556"/>
                      </a:lnTo>
                      <a:lnTo>
                        <a:pt x="1074" y="556"/>
                      </a:lnTo>
                      <a:lnTo>
                        <a:pt x="1077" y="554"/>
                      </a:lnTo>
                      <a:lnTo>
                        <a:pt x="1080" y="553"/>
                      </a:lnTo>
                      <a:lnTo>
                        <a:pt x="1082" y="553"/>
                      </a:lnTo>
                      <a:lnTo>
                        <a:pt x="1084" y="553"/>
                      </a:lnTo>
                      <a:lnTo>
                        <a:pt x="1086" y="554"/>
                      </a:lnTo>
                      <a:lnTo>
                        <a:pt x="1086" y="557"/>
                      </a:lnTo>
                      <a:lnTo>
                        <a:pt x="1088" y="558"/>
                      </a:lnTo>
                      <a:lnTo>
                        <a:pt x="1089" y="558"/>
                      </a:lnTo>
                      <a:lnTo>
                        <a:pt x="1099" y="556"/>
                      </a:lnTo>
                      <a:lnTo>
                        <a:pt x="1107" y="551"/>
                      </a:lnTo>
                      <a:lnTo>
                        <a:pt x="1115" y="547"/>
                      </a:lnTo>
                      <a:lnTo>
                        <a:pt x="1117" y="546"/>
                      </a:lnTo>
                      <a:lnTo>
                        <a:pt x="1121" y="545"/>
                      </a:lnTo>
                      <a:lnTo>
                        <a:pt x="1122" y="545"/>
                      </a:lnTo>
                      <a:lnTo>
                        <a:pt x="1128" y="547"/>
                      </a:lnTo>
                      <a:lnTo>
                        <a:pt x="1138" y="550"/>
                      </a:lnTo>
                      <a:lnTo>
                        <a:pt x="1138" y="550"/>
                      </a:lnTo>
                      <a:lnTo>
                        <a:pt x="1139" y="550"/>
                      </a:lnTo>
                      <a:lnTo>
                        <a:pt x="1138" y="550"/>
                      </a:lnTo>
                      <a:lnTo>
                        <a:pt x="1138" y="549"/>
                      </a:lnTo>
                      <a:lnTo>
                        <a:pt x="1138" y="548"/>
                      </a:lnTo>
                      <a:lnTo>
                        <a:pt x="1141" y="549"/>
                      </a:lnTo>
                      <a:lnTo>
                        <a:pt x="1143" y="550"/>
                      </a:lnTo>
                      <a:lnTo>
                        <a:pt x="1144" y="551"/>
                      </a:lnTo>
                      <a:lnTo>
                        <a:pt x="1145" y="552"/>
                      </a:lnTo>
                      <a:lnTo>
                        <a:pt x="1146" y="553"/>
                      </a:lnTo>
                      <a:lnTo>
                        <a:pt x="1149" y="554"/>
                      </a:lnTo>
                      <a:lnTo>
                        <a:pt x="1150" y="557"/>
                      </a:lnTo>
                      <a:lnTo>
                        <a:pt x="1152" y="558"/>
                      </a:lnTo>
                      <a:lnTo>
                        <a:pt x="1155" y="560"/>
                      </a:lnTo>
                      <a:lnTo>
                        <a:pt x="1157" y="560"/>
                      </a:lnTo>
                      <a:lnTo>
                        <a:pt x="1163" y="560"/>
                      </a:lnTo>
                      <a:lnTo>
                        <a:pt x="1168" y="561"/>
                      </a:lnTo>
                      <a:lnTo>
                        <a:pt x="1167" y="562"/>
                      </a:lnTo>
                      <a:lnTo>
                        <a:pt x="1165" y="563"/>
                      </a:lnTo>
                      <a:lnTo>
                        <a:pt x="1187" y="573"/>
                      </a:lnTo>
                      <a:lnTo>
                        <a:pt x="1201" y="580"/>
                      </a:lnTo>
                      <a:lnTo>
                        <a:pt x="1197" y="580"/>
                      </a:lnTo>
                      <a:lnTo>
                        <a:pt x="1195" y="580"/>
                      </a:lnTo>
                      <a:lnTo>
                        <a:pt x="1193" y="580"/>
                      </a:lnTo>
                      <a:lnTo>
                        <a:pt x="1191" y="579"/>
                      </a:lnTo>
                      <a:lnTo>
                        <a:pt x="1189" y="579"/>
                      </a:lnTo>
                      <a:lnTo>
                        <a:pt x="1187" y="580"/>
                      </a:lnTo>
                      <a:lnTo>
                        <a:pt x="1186" y="581"/>
                      </a:lnTo>
                      <a:lnTo>
                        <a:pt x="1183" y="582"/>
                      </a:lnTo>
                      <a:lnTo>
                        <a:pt x="1181" y="581"/>
                      </a:lnTo>
                      <a:lnTo>
                        <a:pt x="1177" y="583"/>
                      </a:lnTo>
                      <a:lnTo>
                        <a:pt x="1170" y="587"/>
                      </a:lnTo>
                      <a:lnTo>
                        <a:pt x="1165" y="592"/>
                      </a:lnTo>
                      <a:lnTo>
                        <a:pt x="1160" y="596"/>
                      </a:lnTo>
                      <a:lnTo>
                        <a:pt x="1157" y="600"/>
                      </a:lnTo>
                      <a:lnTo>
                        <a:pt x="1157" y="603"/>
                      </a:lnTo>
                      <a:lnTo>
                        <a:pt x="1156" y="606"/>
                      </a:lnTo>
                      <a:lnTo>
                        <a:pt x="1156" y="609"/>
                      </a:lnTo>
                      <a:lnTo>
                        <a:pt x="1156" y="613"/>
                      </a:lnTo>
                      <a:lnTo>
                        <a:pt x="1155" y="617"/>
                      </a:lnTo>
                      <a:lnTo>
                        <a:pt x="1155" y="620"/>
                      </a:lnTo>
                      <a:lnTo>
                        <a:pt x="1154" y="623"/>
                      </a:lnTo>
                      <a:lnTo>
                        <a:pt x="1151" y="626"/>
                      </a:lnTo>
                      <a:lnTo>
                        <a:pt x="1150" y="628"/>
                      </a:lnTo>
                      <a:lnTo>
                        <a:pt x="1148" y="630"/>
                      </a:lnTo>
                      <a:lnTo>
                        <a:pt x="1141" y="645"/>
                      </a:lnTo>
                      <a:lnTo>
                        <a:pt x="1139" y="660"/>
                      </a:lnTo>
                      <a:lnTo>
                        <a:pt x="1141" y="674"/>
                      </a:lnTo>
                      <a:lnTo>
                        <a:pt x="1143" y="678"/>
                      </a:lnTo>
                      <a:lnTo>
                        <a:pt x="1145" y="683"/>
                      </a:lnTo>
                      <a:lnTo>
                        <a:pt x="1146" y="691"/>
                      </a:lnTo>
                      <a:lnTo>
                        <a:pt x="1148" y="698"/>
                      </a:lnTo>
                      <a:lnTo>
                        <a:pt x="1151" y="701"/>
                      </a:lnTo>
                      <a:lnTo>
                        <a:pt x="1155" y="701"/>
                      </a:lnTo>
                      <a:lnTo>
                        <a:pt x="1157" y="699"/>
                      </a:lnTo>
                      <a:lnTo>
                        <a:pt x="1158" y="694"/>
                      </a:lnTo>
                      <a:lnTo>
                        <a:pt x="1160" y="691"/>
                      </a:lnTo>
                      <a:lnTo>
                        <a:pt x="1161" y="688"/>
                      </a:lnTo>
                      <a:lnTo>
                        <a:pt x="1163" y="685"/>
                      </a:lnTo>
                      <a:lnTo>
                        <a:pt x="1166" y="684"/>
                      </a:lnTo>
                      <a:lnTo>
                        <a:pt x="1168" y="683"/>
                      </a:lnTo>
                      <a:lnTo>
                        <a:pt x="1170" y="681"/>
                      </a:lnTo>
                      <a:lnTo>
                        <a:pt x="1170" y="679"/>
                      </a:lnTo>
                      <a:lnTo>
                        <a:pt x="1171" y="669"/>
                      </a:lnTo>
                      <a:lnTo>
                        <a:pt x="1168" y="659"/>
                      </a:lnTo>
                      <a:lnTo>
                        <a:pt x="1168" y="646"/>
                      </a:lnTo>
                      <a:lnTo>
                        <a:pt x="1168" y="635"/>
                      </a:lnTo>
                      <a:lnTo>
                        <a:pt x="1170" y="628"/>
                      </a:lnTo>
                      <a:lnTo>
                        <a:pt x="1171" y="622"/>
                      </a:lnTo>
                      <a:lnTo>
                        <a:pt x="1173" y="615"/>
                      </a:lnTo>
                      <a:lnTo>
                        <a:pt x="1177" y="611"/>
                      </a:lnTo>
                      <a:lnTo>
                        <a:pt x="1180" y="609"/>
                      </a:lnTo>
                      <a:lnTo>
                        <a:pt x="1183" y="609"/>
                      </a:lnTo>
                      <a:lnTo>
                        <a:pt x="1187" y="609"/>
                      </a:lnTo>
                      <a:lnTo>
                        <a:pt x="1190" y="609"/>
                      </a:lnTo>
                      <a:lnTo>
                        <a:pt x="1192" y="608"/>
                      </a:lnTo>
                      <a:lnTo>
                        <a:pt x="1195" y="603"/>
                      </a:lnTo>
                      <a:lnTo>
                        <a:pt x="1199" y="595"/>
                      </a:lnTo>
                      <a:lnTo>
                        <a:pt x="1202" y="589"/>
                      </a:lnTo>
                      <a:lnTo>
                        <a:pt x="1208" y="584"/>
                      </a:lnTo>
                      <a:lnTo>
                        <a:pt x="1214" y="584"/>
                      </a:lnTo>
                      <a:lnTo>
                        <a:pt x="1217" y="585"/>
                      </a:lnTo>
                      <a:lnTo>
                        <a:pt x="1220" y="587"/>
                      </a:lnTo>
                      <a:lnTo>
                        <a:pt x="1222" y="591"/>
                      </a:lnTo>
                      <a:lnTo>
                        <a:pt x="1223" y="594"/>
                      </a:lnTo>
                      <a:lnTo>
                        <a:pt x="1225" y="596"/>
                      </a:lnTo>
                      <a:lnTo>
                        <a:pt x="1227" y="600"/>
                      </a:lnTo>
                      <a:lnTo>
                        <a:pt x="1230" y="602"/>
                      </a:lnTo>
                      <a:lnTo>
                        <a:pt x="1233" y="604"/>
                      </a:lnTo>
                      <a:lnTo>
                        <a:pt x="1235" y="605"/>
                      </a:lnTo>
                      <a:lnTo>
                        <a:pt x="1237" y="606"/>
                      </a:lnTo>
                      <a:lnTo>
                        <a:pt x="1239" y="608"/>
                      </a:lnTo>
                      <a:lnTo>
                        <a:pt x="1241" y="609"/>
                      </a:lnTo>
                      <a:lnTo>
                        <a:pt x="1241" y="613"/>
                      </a:lnTo>
                      <a:lnTo>
                        <a:pt x="1241" y="619"/>
                      </a:lnTo>
                      <a:lnTo>
                        <a:pt x="1238" y="627"/>
                      </a:lnTo>
                      <a:lnTo>
                        <a:pt x="1238" y="634"/>
                      </a:lnTo>
                      <a:lnTo>
                        <a:pt x="1241" y="639"/>
                      </a:lnTo>
                      <a:lnTo>
                        <a:pt x="1243" y="640"/>
                      </a:lnTo>
                      <a:lnTo>
                        <a:pt x="1245" y="641"/>
                      </a:lnTo>
                      <a:lnTo>
                        <a:pt x="1247" y="641"/>
                      </a:lnTo>
                      <a:lnTo>
                        <a:pt x="1249" y="641"/>
                      </a:lnTo>
                      <a:lnTo>
                        <a:pt x="1252" y="643"/>
                      </a:lnTo>
                      <a:lnTo>
                        <a:pt x="1253" y="644"/>
                      </a:lnTo>
                      <a:lnTo>
                        <a:pt x="1254" y="646"/>
                      </a:lnTo>
                      <a:lnTo>
                        <a:pt x="1256" y="648"/>
                      </a:lnTo>
                      <a:lnTo>
                        <a:pt x="1257" y="650"/>
                      </a:lnTo>
                      <a:lnTo>
                        <a:pt x="1258" y="652"/>
                      </a:lnTo>
                      <a:lnTo>
                        <a:pt x="1259" y="655"/>
                      </a:lnTo>
                      <a:lnTo>
                        <a:pt x="1261" y="657"/>
                      </a:lnTo>
                      <a:lnTo>
                        <a:pt x="1263" y="658"/>
                      </a:lnTo>
                      <a:lnTo>
                        <a:pt x="1265" y="659"/>
                      </a:lnTo>
                      <a:lnTo>
                        <a:pt x="1268" y="658"/>
                      </a:lnTo>
                      <a:lnTo>
                        <a:pt x="1269" y="652"/>
                      </a:lnTo>
                      <a:lnTo>
                        <a:pt x="1269" y="644"/>
                      </a:lnTo>
                      <a:lnTo>
                        <a:pt x="1268" y="634"/>
                      </a:lnTo>
                      <a:lnTo>
                        <a:pt x="1268" y="626"/>
                      </a:lnTo>
                      <a:lnTo>
                        <a:pt x="1267" y="622"/>
                      </a:lnTo>
                      <a:lnTo>
                        <a:pt x="1268" y="620"/>
                      </a:lnTo>
                      <a:lnTo>
                        <a:pt x="1269" y="618"/>
                      </a:lnTo>
                      <a:lnTo>
                        <a:pt x="1269" y="615"/>
                      </a:lnTo>
                      <a:lnTo>
                        <a:pt x="1269" y="613"/>
                      </a:lnTo>
                      <a:lnTo>
                        <a:pt x="1270" y="609"/>
                      </a:lnTo>
                      <a:lnTo>
                        <a:pt x="1271" y="607"/>
                      </a:lnTo>
                      <a:lnTo>
                        <a:pt x="1271" y="606"/>
                      </a:lnTo>
                      <a:lnTo>
                        <a:pt x="1272" y="605"/>
                      </a:lnTo>
                      <a:lnTo>
                        <a:pt x="1274" y="606"/>
                      </a:lnTo>
                      <a:lnTo>
                        <a:pt x="1276" y="608"/>
                      </a:lnTo>
                      <a:lnTo>
                        <a:pt x="1278" y="612"/>
                      </a:lnTo>
                      <a:lnTo>
                        <a:pt x="1280" y="615"/>
                      </a:lnTo>
                      <a:lnTo>
                        <a:pt x="1285" y="617"/>
                      </a:lnTo>
                      <a:lnTo>
                        <a:pt x="1289" y="620"/>
                      </a:lnTo>
                      <a:lnTo>
                        <a:pt x="1294" y="623"/>
                      </a:lnTo>
                      <a:lnTo>
                        <a:pt x="1299" y="624"/>
                      </a:lnTo>
                      <a:lnTo>
                        <a:pt x="1302" y="622"/>
                      </a:lnTo>
                      <a:lnTo>
                        <a:pt x="1304" y="619"/>
                      </a:lnTo>
                      <a:lnTo>
                        <a:pt x="1304" y="617"/>
                      </a:lnTo>
                      <a:lnTo>
                        <a:pt x="1304" y="617"/>
                      </a:lnTo>
                      <a:lnTo>
                        <a:pt x="1306" y="617"/>
                      </a:lnTo>
                      <a:lnTo>
                        <a:pt x="1304" y="620"/>
                      </a:lnTo>
                      <a:lnTo>
                        <a:pt x="1329" y="629"/>
                      </a:lnTo>
                      <a:lnTo>
                        <a:pt x="1347" y="636"/>
                      </a:lnTo>
                      <a:lnTo>
                        <a:pt x="1343" y="638"/>
                      </a:lnTo>
                      <a:lnTo>
                        <a:pt x="1336" y="641"/>
                      </a:lnTo>
                      <a:lnTo>
                        <a:pt x="1329" y="644"/>
                      </a:lnTo>
                      <a:lnTo>
                        <a:pt x="1322" y="646"/>
                      </a:lnTo>
                      <a:lnTo>
                        <a:pt x="1318" y="651"/>
                      </a:lnTo>
                      <a:lnTo>
                        <a:pt x="1315" y="657"/>
                      </a:lnTo>
                      <a:lnTo>
                        <a:pt x="1311" y="663"/>
                      </a:lnTo>
                      <a:lnTo>
                        <a:pt x="1306" y="667"/>
                      </a:lnTo>
                      <a:lnTo>
                        <a:pt x="1299" y="669"/>
                      </a:lnTo>
                      <a:lnTo>
                        <a:pt x="1291" y="672"/>
                      </a:lnTo>
                      <a:lnTo>
                        <a:pt x="1291" y="671"/>
                      </a:lnTo>
                      <a:lnTo>
                        <a:pt x="1289" y="671"/>
                      </a:lnTo>
                      <a:lnTo>
                        <a:pt x="1287" y="670"/>
                      </a:lnTo>
                      <a:lnTo>
                        <a:pt x="1285" y="670"/>
                      </a:lnTo>
                      <a:lnTo>
                        <a:pt x="1282" y="670"/>
                      </a:lnTo>
                      <a:lnTo>
                        <a:pt x="1279" y="672"/>
                      </a:lnTo>
                      <a:lnTo>
                        <a:pt x="1276" y="674"/>
                      </a:lnTo>
                      <a:lnTo>
                        <a:pt x="1274" y="677"/>
                      </a:lnTo>
                      <a:lnTo>
                        <a:pt x="1268" y="681"/>
                      </a:lnTo>
                      <a:lnTo>
                        <a:pt x="1261" y="684"/>
                      </a:lnTo>
                      <a:lnTo>
                        <a:pt x="1254" y="688"/>
                      </a:lnTo>
                      <a:lnTo>
                        <a:pt x="1253" y="689"/>
                      </a:lnTo>
                      <a:lnTo>
                        <a:pt x="1252" y="690"/>
                      </a:lnTo>
                      <a:lnTo>
                        <a:pt x="1250" y="692"/>
                      </a:lnTo>
                      <a:lnTo>
                        <a:pt x="1249" y="693"/>
                      </a:lnTo>
                      <a:lnTo>
                        <a:pt x="1249" y="695"/>
                      </a:lnTo>
                      <a:lnTo>
                        <a:pt x="1249" y="696"/>
                      </a:lnTo>
                      <a:lnTo>
                        <a:pt x="1252" y="698"/>
                      </a:lnTo>
                      <a:lnTo>
                        <a:pt x="1254" y="699"/>
                      </a:lnTo>
                      <a:lnTo>
                        <a:pt x="1268" y="698"/>
                      </a:lnTo>
                      <a:lnTo>
                        <a:pt x="1282" y="694"/>
                      </a:lnTo>
                      <a:lnTo>
                        <a:pt x="1296" y="690"/>
                      </a:lnTo>
                      <a:lnTo>
                        <a:pt x="1303" y="688"/>
                      </a:lnTo>
                      <a:lnTo>
                        <a:pt x="1311" y="684"/>
                      </a:lnTo>
                      <a:lnTo>
                        <a:pt x="1318" y="680"/>
                      </a:lnTo>
                      <a:lnTo>
                        <a:pt x="1322" y="673"/>
                      </a:lnTo>
                      <a:lnTo>
                        <a:pt x="1322" y="666"/>
                      </a:lnTo>
                      <a:lnTo>
                        <a:pt x="1324" y="659"/>
                      </a:lnTo>
                      <a:lnTo>
                        <a:pt x="1330" y="656"/>
                      </a:lnTo>
                      <a:lnTo>
                        <a:pt x="1337" y="654"/>
                      </a:lnTo>
                      <a:lnTo>
                        <a:pt x="1347" y="654"/>
                      </a:lnTo>
                      <a:lnTo>
                        <a:pt x="1357" y="654"/>
                      </a:lnTo>
                      <a:lnTo>
                        <a:pt x="1367" y="655"/>
                      </a:lnTo>
                      <a:lnTo>
                        <a:pt x="1376" y="654"/>
                      </a:lnTo>
                      <a:lnTo>
                        <a:pt x="1383" y="650"/>
                      </a:lnTo>
                      <a:lnTo>
                        <a:pt x="1386" y="646"/>
                      </a:lnTo>
                      <a:lnTo>
                        <a:pt x="1386" y="649"/>
                      </a:lnTo>
                      <a:lnTo>
                        <a:pt x="1437" y="666"/>
                      </a:lnTo>
                      <a:lnTo>
                        <a:pt x="1487" y="680"/>
                      </a:lnTo>
                      <a:lnTo>
                        <a:pt x="1486" y="679"/>
                      </a:lnTo>
                      <a:lnTo>
                        <a:pt x="1487" y="677"/>
                      </a:lnTo>
                      <a:lnTo>
                        <a:pt x="1487" y="677"/>
                      </a:lnTo>
                      <a:lnTo>
                        <a:pt x="1488" y="677"/>
                      </a:lnTo>
                      <a:lnTo>
                        <a:pt x="1488" y="678"/>
                      </a:lnTo>
                      <a:lnTo>
                        <a:pt x="1489" y="678"/>
                      </a:lnTo>
                      <a:lnTo>
                        <a:pt x="1490" y="679"/>
                      </a:lnTo>
                      <a:lnTo>
                        <a:pt x="1493" y="679"/>
                      </a:lnTo>
                      <a:lnTo>
                        <a:pt x="1494" y="680"/>
                      </a:lnTo>
                      <a:lnTo>
                        <a:pt x="1495" y="680"/>
                      </a:lnTo>
                      <a:lnTo>
                        <a:pt x="1495" y="681"/>
                      </a:lnTo>
                      <a:lnTo>
                        <a:pt x="1497" y="681"/>
                      </a:lnTo>
                      <a:lnTo>
                        <a:pt x="1500" y="681"/>
                      </a:lnTo>
                      <a:lnTo>
                        <a:pt x="1503" y="682"/>
                      </a:lnTo>
                      <a:lnTo>
                        <a:pt x="1506" y="682"/>
                      </a:lnTo>
                      <a:lnTo>
                        <a:pt x="1508" y="683"/>
                      </a:lnTo>
                      <a:lnTo>
                        <a:pt x="1509" y="688"/>
                      </a:lnTo>
                      <a:lnTo>
                        <a:pt x="1508" y="691"/>
                      </a:lnTo>
                      <a:lnTo>
                        <a:pt x="1504" y="693"/>
                      </a:lnTo>
                      <a:lnTo>
                        <a:pt x="1498" y="693"/>
                      </a:lnTo>
                      <a:lnTo>
                        <a:pt x="1493" y="694"/>
                      </a:lnTo>
                      <a:lnTo>
                        <a:pt x="1488" y="696"/>
                      </a:lnTo>
                      <a:lnTo>
                        <a:pt x="1485" y="696"/>
                      </a:lnTo>
                      <a:lnTo>
                        <a:pt x="1484" y="698"/>
                      </a:lnTo>
                      <a:lnTo>
                        <a:pt x="1482" y="700"/>
                      </a:lnTo>
                      <a:lnTo>
                        <a:pt x="1481" y="701"/>
                      </a:lnTo>
                      <a:lnTo>
                        <a:pt x="1479" y="703"/>
                      </a:lnTo>
                      <a:lnTo>
                        <a:pt x="1466" y="703"/>
                      </a:lnTo>
                      <a:lnTo>
                        <a:pt x="1453" y="703"/>
                      </a:lnTo>
                      <a:lnTo>
                        <a:pt x="1440" y="703"/>
                      </a:lnTo>
                      <a:lnTo>
                        <a:pt x="1438" y="704"/>
                      </a:lnTo>
                      <a:lnTo>
                        <a:pt x="1435" y="705"/>
                      </a:lnTo>
                      <a:lnTo>
                        <a:pt x="1434" y="707"/>
                      </a:lnTo>
                      <a:lnTo>
                        <a:pt x="1433" y="710"/>
                      </a:lnTo>
                      <a:lnTo>
                        <a:pt x="1434" y="712"/>
                      </a:lnTo>
                      <a:lnTo>
                        <a:pt x="1438" y="714"/>
                      </a:lnTo>
                      <a:lnTo>
                        <a:pt x="1439" y="714"/>
                      </a:lnTo>
                      <a:lnTo>
                        <a:pt x="1441" y="714"/>
                      </a:lnTo>
                      <a:lnTo>
                        <a:pt x="1444" y="714"/>
                      </a:lnTo>
                      <a:lnTo>
                        <a:pt x="1448" y="713"/>
                      </a:lnTo>
                      <a:lnTo>
                        <a:pt x="1451" y="712"/>
                      </a:lnTo>
                      <a:lnTo>
                        <a:pt x="1453" y="711"/>
                      </a:lnTo>
                      <a:lnTo>
                        <a:pt x="1455" y="710"/>
                      </a:lnTo>
                      <a:lnTo>
                        <a:pt x="1456" y="709"/>
                      </a:lnTo>
                      <a:lnTo>
                        <a:pt x="1459" y="709"/>
                      </a:lnTo>
                      <a:lnTo>
                        <a:pt x="1462" y="709"/>
                      </a:lnTo>
                      <a:lnTo>
                        <a:pt x="1464" y="709"/>
                      </a:lnTo>
                      <a:lnTo>
                        <a:pt x="1466" y="710"/>
                      </a:lnTo>
                      <a:lnTo>
                        <a:pt x="1466" y="710"/>
                      </a:lnTo>
                      <a:lnTo>
                        <a:pt x="1464" y="711"/>
                      </a:lnTo>
                      <a:lnTo>
                        <a:pt x="1462" y="712"/>
                      </a:lnTo>
                      <a:lnTo>
                        <a:pt x="1460" y="713"/>
                      </a:lnTo>
                      <a:lnTo>
                        <a:pt x="1457" y="714"/>
                      </a:lnTo>
                      <a:lnTo>
                        <a:pt x="1455" y="715"/>
                      </a:lnTo>
                      <a:lnTo>
                        <a:pt x="1455" y="716"/>
                      </a:lnTo>
                      <a:lnTo>
                        <a:pt x="1446" y="718"/>
                      </a:lnTo>
                      <a:lnTo>
                        <a:pt x="1438" y="721"/>
                      </a:lnTo>
                      <a:lnTo>
                        <a:pt x="1430" y="723"/>
                      </a:lnTo>
                      <a:lnTo>
                        <a:pt x="1427" y="727"/>
                      </a:lnTo>
                      <a:lnTo>
                        <a:pt x="1420" y="742"/>
                      </a:lnTo>
                      <a:lnTo>
                        <a:pt x="1412" y="755"/>
                      </a:lnTo>
                      <a:lnTo>
                        <a:pt x="1407" y="768"/>
                      </a:lnTo>
                      <a:lnTo>
                        <a:pt x="1405" y="772"/>
                      </a:lnTo>
                      <a:lnTo>
                        <a:pt x="1401" y="780"/>
                      </a:lnTo>
                      <a:lnTo>
                        <a:pt x="1398" y="788"/>
                      </a:lnTo>
                      <a:lnTo>
                        <a:pt x="1396" y="790"/>
                      </a:lnTo>
                      <a:lnTo>
                        <a:pt x="1391" y="789"/>
                      </a:lnTo>
                      <a:lnTo>
                        <a:pt x="1388" y="785"/>
                      </a:lnTo>
                      <a:lnTo>
                        <a:pt x="1387" y="779"/>
                      </a:lnTo>
                      <a:lnTo>
                        <a:pt x="1386" y="775"/>
                      </a:lnTo>
                      <a:lnTo>
                        <a:pt x="1385" y="770"/>
                      </a:lnTo>
                      <a:lnTo>
                        <a:pt x="1381" y="768"/>
                      </a:lnTo>
                      <a:lnTo>
                        <a:pt x="1380" y="769"/>
                      </a:lnTo>
                      <a:lnTo>
                        <a:pt x="1379" y="770"/>
                      </a:lnTo>
                      <a:lnTo>
                        <a:pt x="1379" y="772"/>
                      </a:lnTo>
                      <a:lnTo>
                        <a:pt x="1379" y="775"/>
                      </a:lnTo>
                      <a:lnTo>
                        <a:pt x="1379" y="778"/>
                      </a:lnTo>
                      <a:lnTo>
                        <a:pt x="1380" y="780"/>
                      </a:lnTo>
                      <a:lnTo>
                        <a:pt x="1381" y="783"/>
                      </a:lnTo>
                      <a:lnTo>
                        <a:pt x="1381" y="785"/>
                      </a:lnTo>
                      <a:lnTo>
                        <a:pt x="1381" y="786"/>
                      </a:lnTo>
                      <a:lnTo>
                        <a:pt x="1383" y="789"/>
                      </a:lnTo>
                      <a:lnTo>
                        <a:pt x="1383" y="792"/>
                      </a:lnTo>
                      <a:lnTo>
                        <a:pt x="1383" y="796"/>
                      </a:lnTo>
                      <a:lnTo>
                        <a:pt x="1383" y="800"/>
                      </a:lnTo>
                      <a:lnTo>
                        <a:pt x="1381" y="803"/>
                      </a:lnTo>
                      <a:lnTo>
                        <a:pt x="1384" y="810"/>
                      </a:lnTo>
                      <a:lnTo>
                        <a:pt x="1387" y="814"/>
                      </a:lnTo>
                      <a:lnTo>
                        <a:pt x="1390" y="820"/>
                      </a:lnTo>
                      <a:lnTo>
                        <a:pt x="1392" y="825"/>
                      </a:lnTo>
                      <a:lnTo>
                        <a:pt x="1390" y="832"/>
                      </a:lnTo>
                      <a:lnTo>
                        <a:pt x="1388" y="836"/>
                      </a:lnTo>
                      <a:lnTo>
                        <a:pt x="1384" y="840"/>
                      </a:lnTo>
                      <a:lnTo>
                        <a:pt x="1379" y="842"/>
                      </a:lnTo>
                      <a:lnTo>
                        <a:pt x="1376" y="844"/>
                      </a:lnTo>
                      <a:lnTo>
                        <a:pt x="1375" y="847"/>
                      </a:lnTo>
                      <a:lnTo>
                        <a:pt x="1375" y="852"/>
                      </a:lnTo>
                      <a:lnTo>
                        <a:pt x="1376" y="855"/>
                      </a:lnTo>
                      <a:lnTo>
                        <a:pt x="1375" y="856"/>
                      </a:lnTo>
                      <a:lnTo>
                        <a:pt x="1374" y="857"/>
                      </a:lnTo>
                      <a:lnTo>
                        <a:pt x="1372" y="858"/>
                      </a:lnTo>
                      <a:lnTo>
                        <a:pt x="1369" y="859"/>
                      </a:lnTo>
                      <a:lnTo>
                        <a:pt x="1368" y="859"/>
                      </a:lnTo>
                      <a:lnTo>
                        <a:pt x="1366" y="860"/>
                      </a:lnTo>
                      <a:lnTo>
                        <a:pt x="1362" y="863"/>
                      </a:lnTo>
                      <a:lnTo>
                        <a:pt x="1357" y="865"/>
                      </a:lnTo>
                      <a:lnTo>
                        <a:pt x="1353" y="867"/>
                      </a:lnTo>
                      <a:lnTo>
                        <a:pt x="1348" y="869"/>
                      </a:lnTo>
                      <a:lnTo>
                        <a:pt x="1340" y="875"/>
                      </a:lnTo>
                      <a:lnTo>
                        <a:pt x="1331" y="879"/>
                      </a:lnTo>
                      <a:lnTo>
                        <a:pt x="1321" y="885"/>
                      </a:lnTo>
                      <a:lnTo>
                        <a:pt x="1313" y="891"/>
                      </a:lnTo>
                      <a:lnTo>
                        <a:pt x="1308" y="896"/>
                      </a:lnTo>
                      <a:lnTo>
                        <a:pt x="1300" y="898"/>
                      </a:lnTo>
                      <a:lnTo>
                        <a:pt x="1293" y="900"/>
                      </a:lnTo>
                      <a:lnTo>
                        <a:pt x="1290" y="902"/>
                      </a:lnTo>
                      <a:lnTo>
                        <a:pt x="1286" y="905"/>
                      </a:lnTo>
                      <a:lnTo>
                        <a:pt x="1282" y="908"/>
                      </a:lnTo>
                      <a:lnTo>
                        <a:pt x="1280" y="910"/>
                      </a:lnTo>
                      <a:lnTo>
                        <a:pt x="1278" y="913"/>
                      </a:lnTo>
                      <a:lnTo>
                        <a:pt x="1278" y="918"/>
                      </a:lnTo>
                      <a:lnTo>
                        <a:pt x="1278" y="921"/>
                      </a:lnTo>
                      <a:lnTo>
                        <a:pt x="1278" y="924"/>
                      </a:lnTo>
                      <a:lnTo>
                        <a:pt x="1276" y="928"/>
                      </a:lnTo>
                      <a:lnTo>
                        <a:pt x="1274" y="931"/>
                      </a:lnTo>
                      <a:lnTo>
                        <a:pt x="1274" y="936"/>
                      </a:lnTo>
                      <a:lnTo>
                        <a:pt x="1275" y="942"/>
                      </a:lnTo>
                      <a:lnTo>
                        <a:pt x="1276" y="949"/>
                      </a:lnTo>
                      <a:lnTo>
                        <a:pt x="1279" y="956"/>
                      </a:lnTo>
                      <a:lnTo>
                        <a:pt x="1283" y="963"/>
                      </a:lnTo>
                      <a:lnTo>
                        <a:pt x="1287" y="971"/>
                      </a:lnTo>
                      <a:lnTo>
                        <a:pt x="1288" y="973"/>
                      </a:lnTo>
                      <a:lnTo>
                        <a:pt x="1288" y="975"/>
                      </a:lnTo>
                      <a:lnTo>
                        <a:pt x="1289" y="978"/>
                      </a:lnTo>
                      <a:lnTo>
                        <a:pt x="1289" y="980"/>
                      </a:lnTo>
                      <a:lnTo>
                        <a:pt x="1290" y="983"/>
                      </a:lnTo>
                      <a:lnTo>
                        <a:pt x="1291" y="984"/>
                      </a:lnTo>
                      <a:lnTo>
                        <a:pt x="1297" y="995"/>
                      </a:lnTo>
                      <a:lnTo>
                        <a:pt x="1298" y="1007"/>
                      </a:lnTo>
                      <a:lnTo>
                        <a:pt x="1298" y="1019"/>
                      </a:lnTo>
                      <a:lnTo>
                        <a:pt x="1299" y="1021"/>
                      </a:lnTo>
                      <a:lnTo>
                        <a:pt x="1299" y="1025"/>
                      </a:lnTo>
                      <a:lnTo>
                        <a:pt x="1298" y="1027"/>
                      </a:lnTo>
                      <a:lnTo>
                        <a:pt x="1297" y="1029"/>
                      </a:lnTo>
                      <a:lnTo>
                        <a:pt x="1293" y="1032"/>
                      </a:lnTo>
                      <a:lnTo>
                        <a:pt x="1292" y="1034"/>
                      </a:lnTo>
                      <a:lnTo>
                        <a:pt x="1290" y="1037"/>
                      </a:lnTo>
                      <a:lnTo>
                        <a:pt x="1288" y="1039"/>
                      </a:lnTo>
                      <a:lnTo>
                        <a:pt x="1286" y="1039"/>
                      </a:lnTo>
                      <a:lnTo>
                        <a:pt x="1282" y="1039"/>
                      </a:lnTo>
                      <a:lnTo>
                        <a:pt x="1278" y="1033"/>
                      </a:lnTo>
                      <a:lnTo>
                        <a:pt x="1275" y="1026"/>
                      </a:lnTo>
                      <a:lnTo>
                        <a:pt x="1271" y="1019"/>
                      </a:lnTo>
                      <a:lnTo>
                        <a:pt x="1269" y="1015"/>
                      </a:lnTo>
                      <a:lnTo>
                        <a:pt x="1265" y="1011"/>
                      </a:lnTo>
                      <a:lnTo>
                        <a:pt x="1260" y="1008"/>
                      </a:lnTo>
                      <a:lnTo>
                        <a:pt x="1257" y="1006"/>
                      </a:lnTo>
                      <a:lnTo>
                        <a:pt x="1255" y="1005"/>
                      </a:lnTo>
                      <a:lnTo>
                        <a:pt x="1253" y="1001"/>
                      </a:lnTo>
                      <a:lnTo>
                        <a:pt x="1253" y="998"/>
                      </a:lnTo>
                      <a:lnTo>
                        <a:pt x="1252" y="995"/>
                      </a:lnTo>
                      <a:lnTo>
                        <a:pt x="1250" y="990"/>
                      </a:lnTo>
                      <a:lnTo>
                        <a:pt x="1248" y="987"/>
                      </a:lnTo>
                      <a:lnTo>
                        <a:pt x="1247" y="984"/>
                      </a:lnTo>
                      <a:lnTo>
                        <a:pt x="1245" y="979"/>
                      </a:lnTo>
                      <a:lnTo>
                        <a:pt x="1245" y="977"/>
                      </a:lnTo>
                      <a:lnTo>
                        <a:pt x="1245" y="974"/>
                      </a:lnTo>
                      <a:lnTo>
                        <a:pt x="1245" y="972"/>
                      </a:lnTo>
                      <a:lnTo>
                        <a:pt x="1245" y="969"/>
                      </a:lnTo>
                      <a:lnTo>
                        <a:pt x="1245" y="966"/>
                      </a:lnTo>
                      <a:lnTo>
                        <a:pt x="1243" y="964"/>
                      </a:lnTo>
                      <a:lnTo>
                        <a:pt x="1239" y="958"/>
                      </a:lnTo>
                      <a:lnTo>
                        <a:pt x="1235" y="953"/>
                      </a:lnTo>
                      <a:lnTo>
                        <a:pt x="1231" y="950"/>
                      </a:lnTo>
                      <a:lnTo>
                        <a:pt x="1226" y="950"/>
                      </a:lnTo>
                      <a:lnTo>
                        <a:pt x="1221" y="953"/>
                      </a:lnTo>
                      <a:lnTo>
                        <a:pt x="1213" y="957"/>
                      </a:lnTo>
                      <a:lnTo>
                        <a:pt x="1204" y="957"/>
                      </a:lnTo>
                      <a:lnTo>
                        <a:pt x="1195" y="954"/>
                      </a:lnTo>
                      <a:lnTo>
                        <a:pt x="1188" y="951"/>
                      </a:lnTo>
                      <a:lnTo>
                        <a:pt x="1178" y="945"/>
                      </a:lnTo>
                      <a:lnTo>
                        <a:pt x="1167" y="943"/>
                      </a:lnTo>
                      <a:lnTo>
                        <a:pt x="1156" y="944"/>
                      </a:lnTo>
                      <a:lnTo>
                        <a:pt x="1144" y="944"/>
                      </a:lnTo>
                      <a:lnTo>
                        <a:pt x="1140" y="943"/>
                      </a:lnTo>
                      <a:lnTo>
                        <a:pt x="1133" y="941"/>
                      </a:lnTo>
                      <a:lnTo>
                        <a:pt x="1124" y="940"/>
                      </a:lnTo>
                      <a:lnTo>
                        <a:pt x="1117" y="940"/>
                      </a:lnTo>
                      <a:lnTo>
                        <a:pt x="1113" y="940"/>
                      </a:lnTo>
                      <a:lnTo>
                        <a:pt x="1114" y="941"/>
                      </a:lnTo>
                      <a:lnTo>
                        <a:pt x="1115" y="943"/>
                      </a:lnTo>
                      <a:lnTo>
                        <a:pt x="1116" y="944"/>
                      </a:lnTo>
                      <a:lnTo>
                        <a:pt x="1117" y="946"/>
                      </a:lnTo>
                      <a:lnTo>
                        <a:pt x="1119" y="949"/>
                      </a:lnTo>
                      <a:lnTo>
                        <a:pt x="1122" y="950"/>
                      </a:lnTo>
                      <a:lnTo>
                        <a:pt x="1123" y="952"/>
                      </a:lnTo>
                      <a:lnTo>
                        <a:pt x="1124" y="953"/>
                      </a:lnTo>
                      <a:lnTo>
                        <a:pt x="1124" y="954"/>
                      </a:lnTo>
                      <a:lnTo>
                        <a:pt x="1123" y="955"/>
                      </a:lnTo>
                      <a:lnTo>
                        <a:pt x="1121" y="955"/>
                      </a:lnTo>
                      <a:lnTo>
                        <a:pt x="1117" y="955"/>
                      </a:lnTo>
                      <a:lnTo>
                        <a:pt x="1113" y="956"/>
                      </a:lnTo>
                      <a:lnTo>
                        <a:pt x="1110" y="960"/>
                      </a:lnTo>
                      <a:lnTo>
                        <a:pt x="1107" y="963"/>
                      </a:lnTo>
                      <a:lnTo>
                        <a:pt x="1105" y="965"/>
                      </a:lnTo>
                      <a:lnTo>
                        <a:pt x="1100" y="964"/>
                      </a:lnTo>
                      <a:lnTo>
                        <a:pt x="1093" y="961"/>
                      </a:lnTo>
                      <a:lnTo>
                        <a:pt x="1088" y="956"/>
                      </a:lnTo>
                      <a:lnTo>
                        <a:pt x="1083" y="953"/>
                      </a:lnTo>
                      <a:lnTo>
                        <a:pt x="1077" y="951"/>
                      </a:lnTo>
                      <a:lnTo>
                        <a:pt x="1069" y="953"/>
                      </a:lnTo>
                      <a:lnTo>
                        <a:pt x="1061" y="954"/>
                      </a:lnTo>
                      <a:lnTo>
                        <a:pt x="1052" y="953"/>
                      </a:lnTo>
                      <a:lnTo>
                        <a:pt x="1043" y="951"/>
                      </a:lnTo>
                      <a:lnTo>
                        <a:pt x="1035" y="950"/>
                      </a:lnTo>
                      <a:lnTo>
                        <a:pt x="1027" y="951"/>
                      </a:lnTo>
                      <a:lnTo>
                        <a:pt x="1026" y="953"/>
                      </a:lnTo>
                      <a:lnTo>
                        <a:pt x="1025" y="955"/>
                      </a:lnTo>
                      <a:lnTo>
                        <a:pt x="1023" y="957"/>
                      </a:lnTo>
                      <a:lnTo>
                        <a:pt x="1020" y="957"/>
                      </a:lnTo>
                      <a:lnTo>
                        <a:pt x="1018" y="958"/>
                      </a:lnTo>
                      <a:lnTo>
                        <a:pt x="1016" y="960"/>
                      </a:lnTo>
                      <a:lnTo>
                        <a:pt x="1006" y="962"/>
                      </a:lnTo>
                      <a:lnTo>
                        <a:pt x="996" y="966"/>
                      </a:lnTo>
                      <a:lnTo>
                        <a:pt x="987" y="969"/>
                      </a:lnTo>
                      <a:lnTo>
                        <a:pt x="981" y="973"/>
                      </a:lnTo>
                      <a:lnTo>
                        <a:pt x="977" y="978"/>
                      </a:lnTo>
                      <a:lnTo>
                        <a:pt x="974" y="986"/>
                      </a:lnTo>
                      <a:lnTo>
                        <a:pt x="974" y="989"/>
                      </a:lnTo>
                      <a:lnTo>
                        <a:pt x="974" y="992"/>
                      </a:lnTo>
                      <a:lnTo>
                        <a:pt x="973" y="995"/>
                      </a:lnTo>
                      <a:lnTo>
                        <a:pt x="973" y="998"/>
                      </a:lnTo>
                      <a:lnTo>
                        <a:pt x="974" y="1001"/>
                      </a:lnTo>
                      <a:lnTo>
                        <a:pt x="976" y="1005"/>
                      </a:lnTo>
                      <a:lnTo>
                        <a:pt x="977" y="1008"/>
                      </a:lnTo>
                      <a:lnTo>
                        <a:pt x="980" y="1010"/>
                      </a:lnTo>
                      <a:lnTo>
                        <a:pt x="982" y="1014"/>
                      </a:lnTo>
                      <a:lnTo>
                        <a:pt x="983" y="1017"/>
                      </a:lnTo>
                      <a:lnTo>
                        <a:pt x="983" y="1027"/>
                      </a:lnTo>
                      <a:lnTo>
                        <a:pt x="981" y="1036"/>
                      </a:lnTo>
                      <a:lnTo>
                        <a:pt x="977" y="1044"/>
                      </a:lnTo>
                      <a:lnTo>
                        <a:pt x="976" y="1054"/>
                      </a:lnTo>
                      <a:lnTo>
                        <a:pt x="977" y="1061"/>
                      </a:lnTo>
                      <a:lnTo>
                        <a:pt x="980" y="1067"/>
                      </a:lnTo>
                      <a:lnTo>
                        <a:pt x="981" y="1076"/>
                      </a:lnTo>
                      <a:lnTo>
                        <a:pt x="983" y="1078"/>
                      </a:lnTo>
                      <a:lnTo>
                        <a:pt x="984" y="1080"/>
                      </a:lnTo>
                      <a:lnTo>
                        <a:pt x="986" y="1081"/>
                      </a:lnTo>
                      <a:lnTo>
                        <a:pt x="988" y="1083"/>
                      </a:lnTo>
                      <a:lnTo>
                        <a:pt x="990" y="1085"/>
                      </a:lnTo>
                      <a:lnTo>
                        <a:pt x="993" y="1088"/>
                      </a:lnTo>
                      <a:lnTo>
                        <a:pt x="994" y="1092"/>
                      </a:lnTo>
                      <a:lnTo>
                        <a:pt x="995" y="1095"/>
                      </a:lnTo>
                      <a:lnTo>
                        <a:pt x="996" y="1098"/>
                      </a:lnTo>
                      <a:lnTo>
                        <a:pt x="1001" y="1104"/>
                      </a:lnTo>
                      <a:lnTo>
                        <a:pt x="1005" y="1109"/>
                      </a:lnTo>
                      <a:lnTo>
                        <a:pt x="1009" y="1114"/>
                      </a:lnTo>
                      <a:lnTo>
                        <a:pt x="1012" y="1116"/>
                      </a:lnTo>
                      <a:lnTo>
                        <a:pt x="1014" y="1119"/>
                      </a:lnTo>
                      <a:lnTo>
                        <a:pt x="1015" y="1123"/>
                      </a:lnTo>
                      <a:lnTo>
                        <a:pt x="1016" y="1126"/>
                      </a:lnTo>
                      <a:lnTo>
                        <a:pt x="1018" y="1129"/>
                      </a:lnTo>
                      <a:lnTo>
                        <a:pt x="1023" y="1130"/>
                      </a:lnTo>
                      <a:lnTo>
                        <a:pt x="1026" y="1131"/>
                      </a:lnTo>
                      <a:lnTo>
                        <a:pt x="1029" y="1131"/>
                      </a:lnTo>
                      <a:lnTo>
                        <a:pt x="1032" y="1132"/>
                      </a:lnTo>
                      <a:lnTo>
                        <a:pt x="1036" y="1134"/>
                      </a:lnTo>
                      <a:lnTo>
                        <a:pt x="1038" y="1135"/>
                      </a:lnTo>
                      <a:lnTo>
                        <a:pt x="1040" y="1136"/>
                      </a:lnTo>
                      <a:lnTo>
                        <a:pt x="1042" y="1137"/>
                      </a:lnTo>
                      <a:lnTo>
                        <a:pt x="1046" y="1138"/>
                      </a:lnTo>
                      <a:lnTo>
                        <a:pt x="1048" y="1138"/>
                      </a:lnTo>
                      <a:lnTo>
                        <a:pt x="1049" y="1138"/>
                      </a:lnTo>
                      <a:lnTo>
                        <a:pt x="1052" y="1136"/>
                      </a:lnTo>
                      <a:lnTo>
                        <a:pt x="1055" y="1135"/>
                      </a:lnTo>
                      <a:lnTo>
                        <a:pt x="1057" y="1135"/>
                      </a:lnTo>
                      <a:lnTo>
                        <a:pt x="1059" y="1135"/>
                      </a:lnTo>
                      <a:lnTo>
                        <a:pt x="1062" y="1136"/>
                      </a:lnTo>
                      <a:lnTo>
                        <a:pt x="1075" y="1136"/>
                      </a:lnTo>
                      <a:lnTo>
                        <a:pt x="1078" y="1135"/>
                      </a:lnTo>
                      <a:lnTo>
                        <a:pt x="1080" y="1134"/>
                      </a:lnTo>
                      <a:lnTo>
                        <a:pt x="1082" y="1134"/>
                      </a:lnTo>
                      <a:lnTo>
                        <a:pt x="1085" y="1135"/>
                      </a:lnTo>
                      <a:lnTo>
                        <a:pt x="1088" y="1136"/>
                      </a:lnTo>
                      <a:lnTo>
                        <a:pt x="1089" y="1137"/>
                      </a:lnTo>
                      <a:lnTo>
                        <a:pt x="1091" y="1138"/>
                      </a:lnTo>
                      <a:lnTo>
                        <a:pt x="1093" y="1138"/>
                      </a:lnTo>
                      <a:lnTo>
                        <a:pt x="1095" y="1138"/>
                      </a:lnTo>
                      <a:lnTo>
                        <a:pt x="1099" y="1137"/>
                      </a:lnTo>
                      <a:lnTo>
                        <a:pt x="1100" y="1137"/>
                      </a:lnTo>
                      <a:lnTo>
                        <a:pt x="1101" y="1135"/>
                      </a:lnTo>
                      <a:lnTo>
                        <a:pt x="1101" y="1134"/>
                      </a:lnTo>
                      <a:lnTo>
                        <a:pt x="1101" y="1132"/>
                      </a:lnTo>
                      <a:lnTo>
                        <a:pt x="1100" y="1131"/>
                      </a:lnTo>
                      <a:lnTo>
                        <a:pt x="1101" y="1129"/>
                      </a:lnTo>
                      <a:lnTo>
                        <a:pt x="1101" y="1127"/>
                      </a:lnTo>
                      <a:lnTo>
                        <a:pt x="1102" y="1126"/>
                      </a:lnTo>
                      <a:lnTo>
                        <a:pt x="1104" y="1125"/>
                      </a:lnTo>
                      <a:lnTo>
                        <a:pt x="1106" y="1123"/>
                      </a:lnTo>
                      <a:lnTo>
                        <a:pt x="1108" y="1119"/>
                      </a:lnTo>
                      <a:lnTo>
                        <a:pt x="1110" y="1116"/>
                      </a:lnTo>
                      <a:lnTo>
                        <a:pt x="1111" y="1113"/>
                      </a:lnTo>
                      <a:lnTo>
                        <a:pt x="1111" y="1108"/>
                      </a:lnTo>
                      <a:lnTo>
                        <a:pt x="1111" y="1105"/>
                      </a:lnTo>
                      <a:lnTo>
                        <a:pt x="1114" y="1100"/>
                      </a:lnTo>
                      <a:lnTo>
                        <a:pt x="1121" y="1099"/>
                      </a:lnTo>
                      <a:lnTo>
                        <a:pt x="1128" y="1098"/>
                      </a:lnTo>
                      <a:lnTo>
                        <a:pt x="1136" y="1098"/>
                      </a:lnTo>
                      <a:lnTo>
                        <a:pt x="1141" y="1098"/>
                      </a:lnTo>
                      <a:lnTo>
                        <a:pt x="1148" y="1097"/>
                      </a:lnTo>
                      <a:lnTo>
                        <a:pt x="1156" y="1096"/>
                      </a:lnTo>
                      <a:lnTo>
                        <a:pt x="1163" y="1096"/>
                      </a:lnTo>
                      <a:lnTo>
                        <a:pt x="1171" y="1097"/>
                      </a:lnTo>
                      <a:lnTo>
                        <a:pt x="1176" y="1100"/>
                      </a:lnTo>
                      <a:lnTo>
                        <a:pt x="1177" y="1105"/>
                      </a:lnTo>
                      <a:lnTo>
                        <a:pt x="1174" y="1108"/>
                      </a:lnTo>
                      <a:lnTo>
                        <a:pt x="1172" y="1112"/>
                      </a:lnTo>
                      <a:lnTo>
                        <a:pt x="1170" y="1114"/>
                      </a:lnTo>
                      <a:lnTo>
                        <a:pt x="1168" y="1117"/>
                      </a:lnTo>
                      <a:lnTo>
                        <a:pt x="1167" y="1120"/>
                      </a:lnTo>
                      <a:lnTo>
                        <a:pt x="1166" y="1124"/>
                      </a:lnTo>
                      <a:lnTo>
                        <a:pt x="1166" y="1127"/>
                      </a:lnTo>
                      <a:lnTo>
                        <a:pt x="1165" y="1137"/>
                      </a:lnTo>
                      <a:lnTo>
                        <a:pt x="1159" y="1145"/>
                      </a:lnTo>
                      <a:lnTo>
                        <a:pt x="1150" y="1149"/>
                      </a:lnTo>
                      <a:lnTo>
                        <a:pt x="1148" y="1149"/>
                      </a:lnTo>
                      <a:lnTo>
                        <a:pt x="1145" y="1149"/>
                      </a:lnTo>
                      <a:lnTo>
                        <a:pt x="1143" y="1150"/>
                      </a:lnTo>
                      <a:lnTo>
                        <a:pt x="1140" y="1151"/>
                      </a:lnTo>
                      <a:lnTo>
                        <a:pt x="1139" y="1153"/>
                      </a:lnTo>
                      <a:lnTo>
                        <a:pt x="1141" y="1156"/>
                      </a:lnTo>
                      <a:lnTo>
                        <a:pt x="1144" y="1157"/>
                      </a:lnTo>
                      <a:lnTo>
                        <a:pt x="1146" y="1158"/>
                      </a:lnTo>
                      <a:lnTo>
                        <a:pt x="1148" y="1160"/>
                      </a:lnTo>
                      <a:lnTo>
                        <a:pt x="1150" y="1163"/>
                      </a:lnTo>
                      <a:lnTo>
                        <a:pt x="1152" y="1169"/>
                      </a:lnTo>
                      <a:lnTo>
                        <a:pt x="1155" y="1173"/>
                      </a:lnTo>
                      <a:lnTo>
                        <a:pt x="1158" y="1178"/>
                      </a:lnTo>
                      <a:lnTo>
                        <a:pt x="1163" y="1180"/>
                      </a:lnTo>
                      <a:lnTo>
                        <a:pt x="1172" y="1180"/>
                      </a:lnTo>
                      <a:lnTo>
                        <a:pt x="1181" y="1178"/>
                      </a:lnTo>
                      <a:lnTo>
                        <a:pt x="1188" y="1180"/>
                      </a:lnTo>
                      <a:lnTo>
                        <a:pt x="1197" y="1180"/>
                      </a:lnTo>
                      <a:lnTo>
                        <a:pt x="1204" y="1179"/>
                      </a:lnTo>
                      <a:lnTo>
                        <a:pt x="1212" y="1178"/>
                      </a:lnTo>
                      <a:lnTo>
                        <a:pt x="1215" y="1178"/>
                      </a:lnTo>
                      <a:lnTo>
                        <a:pt x="1219" y="1178"/>
                      </a:lnTo>
                      <a:lnTo>
                        <a:pt x="1223" y="1178"/>
                      </a:lnTo>
                      <a:lnTo>
                        <a:pt x="1226" y="1179"/>
                      </a:lnTo>
                      <a:lnTo>
                        <a:pt x="1227" y="1180"/>
                      </a:lnTo>
                      <a:lnTo>
                        <a:pt x="1230" y="1182"/>
                      </a:lnTo>
                      <a:lnTo>
                        <a:pt x="1231" y="1184"/>
                      </a:lnTo>
                      <a:lnTo>
                        <a:pt x="1232" y="1185"/>
                      </a:lnTo>
                      <a:lnTo>
                        <a:pt x="1234" y="1186"/>
                      </a:lnTo>
                      <a:lnTo>
                        <a:pt x="1236" y="1186"/>
                      </a:lnTo>
                      <a:lnTo>
                        <a:pt x="1238" y="1186"/>
                      </a:lnTo>
                      <a:lnTo>
                        <a:pt x="1241" y="1186"/>
                      </a:lnTo>
                      <a:lnTo>
                        <a:pt x="1243" y="1185"/>
                      </a:lnTo>
                      <a:lnTo>
                        <a:pt x="1248" y="1187"/>
                      </a:lnTo>
                      <a:lnTo>
                        <a:pt x="1250" y="1192"/>
                      </a:lnTo>
                      <a:lnTo>
                        <a:pt x="1250" y="1198"/>
                      </a:lnTo>
                      <a:lnTo>
                        <a:pt x="1250" y="1204"/>
                      </a:lnTo>
                      <a:lnTo>
                        <a:pt x="1249" y="1207"/>
                      </a:lnTo>
                      <a:lnTo>
                        <a:pt x="1248" y="1212"/>
                      </a:lnTo>
                      <a:lnTo>
                        <a:pt x="1247" y="1215"/>
                      </a:lnTo>
                      <a:lnTo>
                        <a:pt x="1247" y="1219"/>
                      </a:lnTo>
                      <a:lnTo>
                        <a:pt x="1245" y="1223"/>
                      </a:lnTo>
                      <a:lnTo>
                        <a:pt x="1245" y="1227"/>
                      </a:lnTo>
                      <a:lnTo>
                        <a:pt x="1244" y="1230"/>
                      </a:lnTo>
                      <a:lnTo>
                        <a:pt x="1243" y="1233"/>
                      </a:lnTo>
                      <a:lnTo>
                        <a:pt x="1242" y="1236"/>
                      </a:lnTo>
                      <a:lnTo>
                        <a:pt x="1241" y="1238"/>
                      </a:lnTo>
                      <a:lnTo>
                        <a:pt x="1241" y="1254"/>
                      </a:lnTo>
                      <a:lnTo>
                        <a:pt x="1243" y="1257"/>
                      </a:lnTo>
                      <a:lnTo>
                        <a:pt x="1245" y="1258"/>
                      </a:lnTo>
                      <a:lnTo>
                        <a:pt x="1248" y="1260"/>
                      </a:lnTo>
                      <a:lnTo>
                        <a:pt x="1252" y="1261"/>
                      </a:lnTo>
                      <a:lnTo>
                        <a:pt x="1254" y="1262"/>
                      </a:lnTo>
                      <a:lnTo>
                        <a:pt x="1255" y="1263"/>
                      </a:lnTo>
                      <a:lnTo>
                        <a:pt x="1256" y="1266"/>
                      </a:lnTo>
                      <a:lnTo>
                        <a:pt x="1258" y="1267"/>
                      </a:lnTo>
                      <a:lnTo>
                        <a:pt x="1259" y="1268"/>
                      </a:lnTo>
                      <a:lnTo>
                        <a:pt x="1263" y="1269"/>
                      </a:lnTo>
                      <a:lnTo>
                        <a:pt x="1267" y="1271"/>
                      </a:lnTo>
                      <a:lnTo>
                        <a:pt x="1271" y="1271"/>
                      </a:lnTo>
                      <a:lnTo>
                        <a:pt x="1276" y="1271"/>
                      </a:lnTo>
                      <a:lnTo>
                        <a:pt x="1288" y="1270"/>
                      </a:lnTo>
                      <a:lnTo>
                        <a:pt x="1297" y="1268"/>
                      </a:lnTo>
                      <a:lnTo>
                        <a:pt x="1304" y="1265"/>
                      </a:lnTo>
                      <a:lnTo>
                        <a:pt x="1317" y="1263"/>
                      </a:lnTo>
                      <a:lnTo>
                        <a:pt x="1328" y="1266"/>
                      </a:lnTo>
                      <a:lnTo>
                        <a:pt x="1337" y="1269"/>
                      </a:lnTo>
                      <a:lnTo>
                        <a:pt x="1339" y="1270"/>
                      </a:lnTo>
                      <a:lnTo>
                        <a:pt x="1340" y="1271"/>
                      </a:lnTo>
                      <a:lnTo>
                        <a:pt x="1342" y="1272"/>
                      </a:lnTo>
                      <a:lnTo>
                        <a:pt x="1345" y="1273"/>
                      </a:lnTo>
                      <a:lnTo>
                        <a:pt x="1347" y="1274"/>
                      </a:lnTo>
                      <a:lnTo>
                        <a:pt x="1350" y="1276"/>
                      </a:lnTo>
                      <a:lnTo>
                        <a:pt x="1352" y="1277"/>
                      </a:lnTo>
                      <a:lnTo>
                        <a:pt x="1353" y="1276"/>
                      </a:lnTo>
                      <a:lnTo>
                        <a:pt x="1357" y="1274"/>
                      </a:lnTo>
                      <a:lnTo>
                        <a:pt x="1359" y="1272"/>
                      </a:lnTo>
                      <a:lnTo>
                        <a:pt x="1363" y="1270"/>
                      </a:lnTo>
                      <a:lnTo>
                        <a:pt x="1365" y="1268"/>
                      </a:lnTo>
                      <a:lnTo>
                        <a:pt x="1368" y="1265"/>
                      </a:lnTo>
                      <a:lnTo>
                        <a:pt x="1375" y="1261"/>
                      </a:lnTo>
                      <a:lnTo>
                        <a:pt x="1377" y="1257"/>
                      </a:lnTo>
                      <a:lnTo>
                        <a:pt x="1379" y="1252"/>
                      </a:lnTo>
                      <a:lnTo>
                        <a:pt x="1381" y="1247"/>
                      </a:lnTo>
                      <a:lnTo>
                        <a:pt x="1386" y="1243"/>
                      </a:lnTo>
                      <a:lnTo>
                        <a:pt x="1388" y="1243"/>
                      </a:lnTo>
                      <a:lnTo>
                        <a:pt x="1389" y="1240"/>
                      </a:lnTo>
                      <a:lnTo>
                        <a:pt x="1391" y="1239"/>
                      </a:lnTo>
                      <a:lnTo>
                        <a:pt x="1392" y="1238"/>
                      </a:lnTo>
                      <a:lnTo>
                        <a:pt x="1395" y="1239"/>
                      </a:lnTo>
                      <a:lnTo>
                        <a:pt x="1397" y="1239"/>
                      </a:lnTo>
                      <a:lnTo>
                        <a:pt x="1398" y="1240"/>
                      </a:lnTo>
                      <a:lnTo>
                        <a:pt x="1398" y="1240"/>
                      </a:lnTo>
                      <a:lnTo>
                        <a:pt x="1400" y="1240"/>
                      </a:lnTo>
                      <a:lnTo>
                        <a:pt x="1401" y="1241"/>
                      </a:lnTo>
                      <a:lnTo>
                        <a:pt x="1402" y="1240"/>
                      </a:lnTo>
                      <a:lnTo>
                        <a:pt x="1403" y="1239"/>
                      </a:lnTo>
                      <a:lnTo>
                        <a:pt x="1405" y="1238"/>
                      </a:lnTo>
                      <a:lnTo>
                        <a:pt x="1406" y="1237"/>
                      </a:lnTo>
                      <a:lnTo>
                        <a:pt x="1407" y="1235"/>
                      </a:lnTo>
                      <a:lnTo>
                        <a:pt x="1408" y="1234"/>
                      </a:lnTo>
                      <a:lnTo>
                        <a:pt x="1430" y="1229"/>
                      </a:lnTo>
                      <a:lnTo>
                        <a:pt x="1449" y="1220"/>
                      </a:lnTo>
                      <a:lnTo>
                        <a:pt x="1450" y="1219"/>
                      </a:lnTo>
                      <a:lnTo>
                        <a:pt x="1452" y="1218"/>
                      </a:lnTo>
                      <a:lnTo>
                        <a:pt x="1454" y="1217"/>
                      </a:lnTo>
                      <a:lnTo>
                        <a:pt x="1457" y="1217"/>
                      </a:lnTo>
                      <a:lnTo>
                        <a:pt x="1460" y="1217"/>
                      </a:lnTo>
                      <a:lnTo>
                        <a:pt x="1462" y="1217"/>
                      </a:lnTo>
                      <a:lnTo>
                        <a:pt x="1463" y="1218"/>
                      </a:lnTo>
                      <a:lnTo>
                        <a:pt x="1464" y="1219"/>
                      </a:lnTo>
                      <a:lnTo>
                        <a:pt x="1464" y="1220"/>
                      </a:lnTo>
                      <a:lnTo>
                        <a:pt x="1462" y="1224"/>
                      </a:lnTo>
                      <a:lnTo>
                        <a:pt x="1460" y="1225"/>
                      </a:lnTo>
                      <a:lnTo>
                        <a:pt x="1457" y="1226"/>
                      </a:lnTo>
                      <a:lnTo>
                        <a:pt x="1454" y="1226"/>
                      </a:lnTo>
                      <a:lnTo>
                        <a:pt x="1452" y="1227"/>
                      </a:lnTo>
                      <a:lnTo>
                        <a:pt x="1450" y="1228"/>
                      </a:lnTo>
                      <a:lnTo>
                        <a:pt x="1449" y="1229"/>
                      </a:lnTo>
                      <a:lnTo>
                        <a:pt x="1446" y="1232"/>
                      </a:lnTo>
                      <a:lnTo>
                        <a:pt x="1448" y="1234"/>
                      </a:lnTo>
                      <a:lnTo>
                        <a:pt x="1448" y="1236"/>
                      </a:lnTo>
                      <a:lnTo>
                        <a:pt x="1449" y="1238"/>
                      </a:lnTo>
                      <a:lnTo>
                        <a:pt x="1450" y="1241"/>
                      </a:lnTo>
                      <a:lnTo>
                        <a:pt x="1451" y="1244"/>
                      </a:lnTo>
                      <a:lnTo>
                        <a:pt x="1451" y="1245"/>
                      </a:lnTo>
                      <a:lnTo>
                        <a:pt x="1449" y="1247"/>
                      </a:lnTo>
                      <a:lnTo>
                        <a:pt x="1446" y="1249"/>
                      </a:lnTo>
                      <a:lnTo>
                        <a:pt x="1443" y="1250"/>
                      </a:lnTo>
                      <a:lnTo>
                        <a:pt x="1440" y="1252"/>
                      </a:lnTo>
                      <a:lnTo>
                        <a:pt x="1438" y="1255"/>
                      </a:lnTo>
                      <a:lnTo>
                        <a:pt x="1438" y="1256"/>
                      </a:lnTo>
                      <a:lnTo>
                        <a:pt x="1438" y="1257"/>
                      </a:lnTo>
                      <a:lnTo>
                        <a:pt x="1439" y="1258"/>
                      </a:lnTo>
                      <a:lnTo>
                        <a:pt x="1441" y="1259"/>
                      </a:lnTo>
                      <a:lnTo>
                        <a:pt x="1442" y="1259"/>
                      </a:lnTo>
                      <a:lnTo>
                        <a:pt x="1444" y="1260"/>
                      </a:lnTo>
                      <a:lnTo>
                        <a:pt x="1445" y="1261"/>
                      </a:lnTo>
                      <a:lnTo>
                        <a:pt x="1446" y="1262"/>
                      </a:lnTo>
                      <a:lnTo>
                        <a:pt x="1446" y="1263"/>
                      </a:lnTo>
                      <a:lnTo>
                        <a:pt x="1449" y="1265"/>
                      </a:lnTo>
                      <a:lnTo>
                        <a:pt x="1450" y="1266"/>
                      </a:lnTo>
                      <a:lnTo>
                        <a:pt x="1451" y="1265"/>
                      </a:lnTo>
                      <a:lnTo>
                        <a:pt x="1453" y="1263"/>
                      </a:lnTo>
                      <a:lnTo>
                        <a:pt x="1454" y="1261"/>
                      </a:lnTo>
                      <a:lnTo>
                        <a:pt x="1455" y="1260"/>
                      </a:lnTo>
                      <a:lnTo>
                        <a:pt x="1457" y="1258"/>
                      </a:lnTo>
                      <a:lnTo>
                        <a:pt x="1459" y="1256"/>
                      </a:lnTo>
                      <a:lnTo>
                        <a:pt x="1459" y="1254"/>
                      </a:lnTo>
                      <a:lnTo>
                        <a:pt x="1457" y="1251"/>
                      </a:lnTo>
                      <a:lnTo>
                        <a:pt x="1456" y="1250"/>
                      </a:lnTo>
                      <a:lnTo>
                        <a:pt x="1455" y="1248"/>
                      </a:lnTo>
                      <a:lnTo>
                        <a:pt x="1454" y="1245"/>
                      </a:lnTo>
                      <a:lnTo>
                        <a:pt x="1453" y="1243"/>
                      </a:lnTo>
                      <a:lnTo>
                        <a:pt x="1454" y="1240"/>
                      </a:lnTo>
                      <a:lnTo>
                        <a:pt x="1455" y="1238"/>
                      </a:lnTo>
                      <a:lnTo>
                        <a:pt x="1457" y="1236"/>
                      </a:lnTo>
                      <a:lnTo>
                        <a:pt x="1465" y="1234"/>
                      </a:lnTo>
                      <a:lnTo>
                        <a:pt x="1474" y="1232"/>
                      </a:lnTo>
                      <a:lnTo>
                        <a:pt x="1484" y="1229"/>
                      </a:lnTo>
                      <a:lnTo>
                        <a:pt x="1482" y="1227"/>
                      </a:lnTo>
                      <a:lnTo>
                        <a:pt x="1481" y="1226"/>
                      </a:lnTo>
                      <a:lnTo>
                        <a:pt x="1478" y="1225"/>
                      </a:lnTo>
                      <a:lnTo>
                        <a:pt x="1477" y="1223"/>
                      </a:lnTo>
                      <a:lnTo>
                        <a:pt x="1477" y="1220"/>
                      </a:lnTo>
                      <a:lnTo>
                        <a:pt x="1478" y="1219"/>
                      </a:lnTo>
                      <a:lnTo>
                        <a:pt x="1481" y="1219"/>
                      </a:lnTo>
                      <a:lnTo>
                        <a:pt x="1483" y="1219"/>
                      </a:lnTo>
                      <a:lnTo>
                        <a:pt x="1485" y="1220"/>
                      </a:lnTo>
                      <a:lnTo>
                        <a:pt x="1486" y="1222"/>
                      </a:lnTo>
                      <a:lnTo>
                        <a:pt x="1488" y="1223"/>
                      </a:lnTo>
                      <a:lnTo>
                        <a:pt x="1487" y="1224"/>
                      </a:lnTo>
                      <a:lnTo>
                        <a:pt x="1487" y="1225"/>
                      </a:lnTo>
                      <a:lnTo>
                        <a:pt x="1486" y="1226"/>
                      </a:lnTo>
                      <a:lnTo>
                        <a:pt x="1486" y="1227"/>
                      </a:lnTo>
                      <a:lnTo>
                        <a:pt x="1486" y="1227"/>
                      </a:lnTo>
                      <a:lnTo>
                        <a:pt x="1488" y="1227"/>
                      </a:lnTo>
                      <a:lnTo>
                        <a:pt x="1499" y="1227"/>
                      </a:lnTo>
                      <a:lnTo>
                        <a:pt x="1503" y="1228"/>
                      </a:lnTo>
                      <a:lnTo>
                        <a:pt x="1505" y="1228"/>
                      </a:lnTo>
                      <a:lnTo>
                        <a:pt x="1506" y="1229"/>
                      </a:lnTo>
                      <a:lnTo>
                        <a:pt x="1507" y="1230"/>
                      </a:lnTo>
                      <a:lnTo>
                        <a:pt x="1508" y="1232"/>
                      </a:lnTo>
                      <a:lnTo>
                        <a:pt x="1508" y="1234"/>
                      </a:lnTo>
                      <a:lnTo>
                        <a:pt x="1508" y="1236"/>
                      </a:lnTo>
                      <a:lnTo>
                        <a:pt x="1508" y="1238"/>
                      </a:lnTo>
                      <a:lnTo>
                        <a:pt x="1509" y="1239"/>
                      </a:lnTo>
                      <a:lnTo>
                        <a:pt x="1511" y="1240"/>
                      </a:lnTo>
                      <a:lnTo>
                        <a:pt x="1515" y="1240"/>
                      </a:lnTo>
                      <a:lnTo>
                        <a:pt x="1521" y="1239"/>
                      </a:lnTo>
                      <a:lnTo>
                        <a:pt x="1530" y="1237"/>
                      </a:lnTo>
                      <a:lnTo>
                        <a:pt x="1539" y="1237"/>
                      </a:lnTo>
                      <a:lnTo>
                        <a:pt x="1545" y="1238"/>
                      </a:lnTo>
                      <a:lnTo>
                        <a:pt x="1547" y="1239"/>
                      </a:lnTo>
                      <a:lnTo>
                        <a:pt x="1547" y="1239"/>
                      </a:lnTo>
                      <a:lnTo>
                        <a:pt x="1547" y="1241"/>
                      </a:lnTo>
                      <a:lnTo>
                        <a:pt x="1549" y="1241"/>
                      </a:lnTo>
                      <a:lnTo>
                        <a:pt x="1550" y="1243"/>
                      </a:lnTo>
                      <a:lnTo>
                        <a:pt x="1551" y="1243"/>
                      </a:lnTo>
                      <a:lnTo>
                        <a:pt x="1552" y="1243"/>
                      </a:lnTo>
                      <a:lnTo>
                        <a:pt x="1554" y="1243"/>
                      </a:lnTo>
                      <a:lnTo>
                        <a:pt x="1563" y="1241"/>
                      </a:lnTo>
                      <a:lnTo>
                        <a:pt x="1572" y="1238"/>
                      </a:lnTo>
                      <a:lnTo>
                        <a:pt x="1574" y="1236"/>
                      </a:lnTo>
                      <a:lnTo>
                        <a:pt x="1576" y="1235"/>
                      </a:lnTo>
                      <a:lnTo>
                        <a:pt x="1580" y="1234"/>
                      </a:lnTo>
                      <a:lnTo>
                        <a:pt x="1583" y="1234"/>
                      </a:lnTo>
                      <a:lnTo>
                        <a:pt x="1586" y="1233"/>
                      </a:lnTo>
                      <a:lnTo>
                        <a:pt x="1590" y="1229"/>
                      </a:lnTo>
                      <a:lnTo>
                        <a:pt x="1592" y="1228"/>
                      </a:lnTo>
                      <a:lnTo>
                        <a:pt x="1594" y="1228"/>
                      </a:lnTo>
                      <a:lnTo>
                        <a:pt x="1596" y="1228"/>
                      </a:lnTo>
                      <a:lnTo>
                        <a:pt x="1597" y="1228"/>
                      </a:lnTo>
                      <a:lnTo>
                        <a:pt x="1598" y="1229"/>
                      </a:lnTo>
                      <a:lnTo>
                        <a:pt x="1599" y="1230"/>
                      </a:lnTo>
                      <a:lnTo>
                        <a:pt x="1599" y="1232"/>
                      </a:lnTo>
                      <a:lnTo>
                        <a:pt x="1601" y="1233"/>
                      </a:lnTo>
                      <a:lnTo>
                        <a:pt x="1602" y="1234"/>
                      </a:lnTo>
                      <a:lnTo>
                        <a:pt x="1603" y="1234"/>
                      </a:lnTo>
                      <a:lnTo>
                        <a:pt x="1604" y="1235"/>
                      </a:lnTo>
                      <a:lnTo>
                        <a:pt x="1604" y="1236"/>
                      </a:lnTo>
                      <a:lnTo>
                        <a:pt x="1604" y="1237"/>
                      </a:lnTo>
                      <a:lnTo>
                        <a:pt x="1604" y="1238"/>
                      </a:lnTo>
                      <a:lnTo>
                        <a:pt x="1604" y="1239"/>
                      </a:lnTo>
                      <a:lnTo>
                        <a:pt x="1605" y="1239"/>
                      </a:lnTo>
                      <a:lnTo>
                        <a:pt x="1607" y="1240"/>
                      </a:lnTo>
                      <a:lnTo>
                        <a:pt x="1609" y="1241"/>
                      </a:lnTo>
                      <a:lnTo>
                        <a:pt x="1613" y="1243"/>
                      </a:lnTo>
                      <a:lnTo>
                        <a:pt x="1615" y="1244"/>
                      </a:lnTo>
                      <a:lnTo>
                        <a:pt x="1618" y="1245"/>
                      </a:lnTo>
                      <a:lnTo>
                        <a:pt x="1618" y="1243"/>
                      </a:lnTo>
                      <a:lnTo>
                        <a:pt x="1619" y="1241"/>
                      </a:lnTo>
                      <a:lnTo>
                        <a:pt x="1620" y="1241"/>
                      </a:lnTo>
                      <a:lnTo>
                        <a:pt x="1621" y="1241"/>
                      </a:lnTo>
                      <a:lnTo>
                        <a:pt x="1625" y="1243"/>
                      </a:lnTo>
                      <a:lnTo>
                        <a:pt x="1626" y="1244"/>
                      </a:lnTo>
                      <a:lnTo>
                        <a:pt x="1628" y="1245"/>
                      </a:lnTo>
                      <a:lnTo>
                        <a:pt x="1629" y="1246"/>
                      </a:lnTo>
                      <a:lnTo>
                        <a:pt x="1630" y="1246"/>
                      </a:lnTo>
                      <a:lnTo>
                        <a:pt x="1631" y="1247"/>
                      </a:lnTo>
                      <a:lnTo>
                        <a:pt x="1632" y="1249"/>
                      </a:lnTo>
                      <a:lnTo>
                        <a:pt x="1631" y="1250"/>
                      </a:lnTo>
                      <a:lnTo>
                        <a:pt x="1630" y="1252"/>
                      </a:lnTo>
                      <a:lnTo>
                        <a:pt x="1628" y="1254"/>
                      </a:lnTo>
                      <a:lnTo>
                        <a:pt x="1626" y="1255"/>
                      </a:lnTo>
                      <a:lnTo>
                        <a:pt x="1624" y="1255"/>
                      </a:lnTo>
                      <a:lnTo>
                        <a:pt x="1623" y="1256"/>
                      </a:lnTo>
                      <a:lnTo>
                        <a:pt x="1621" y="1257"/>
                      </a:lnTo>
                      <a:lnTo>
                        <a:pt x="1621" y="1258"/>
                      </a:lnTo>
                      <a:lnTo>
                        <a:pt x="1621" y="1258"/>
                      </a:lnTo>
                      <a:lnTo>
                        <a:pt x="1624" y="1258"/>
                      </a:lnTo>
                      <a:lnTo>
                        <a:pt x="1625" y="1258"/>
                      </a:lnTo>
                      <a:lnTo>
                        <a:pt x="1627" y="1257"/>
                      </a:lnTo>
                      <a:lnTo>
                        <a:pt x="1628" y="1257"/>
                      </a:lnTo>
                      <a:lnTo>
                        <a:pt x="1630" y="1256"/>
                      </a:lnTo>
                      <a:lnTo>
                        <a:pt x="1631" y="1256"/>
                      </a:lnTo>
                      <a:lnTo>
                        <a:pt x="1641" y="1255"/>
                      </a:lnTo>
                      <a:lnTo>
                        <a:pt x="1651" y="1257"/>
                      </a:lnTo>
                      <a:lnTo>
                        <a:pt x="1658" y="1262"/>
                      </a:lnTo>
                      <a:lnTo>
                        <a:pt x="1659" y="1265"/>
                      </a:lnTo>
                      <a:lnTo>
                        <a:pt x="1661" y="1266"/>
                      </a:lnTo>
                      <a:lnTo>
                        <a:pt x="1662" y="1268"/>
                      </a:lnTo>
                      <a:lnTo>
                        <a:pt x="1663" y="1270"/>
                      </a:lnTo>
                      <a:lnTo>
                        <a:pt x="1664" y="1271"/>
                      </a:lnTo>
                      <a:lnTo>
                        <a:pt x="1662" y="1278"/>
                      </a:lnTo>
                      <a:lnTo>
                        <a:pt x="1664" y="1276"/>
                      </a:lnTo>
                      <a:lnTo>
                        <a:pt x="1669" y="1276"/>
                      </a:lnTo>
                      <a:lnTo>
                        <a:pt x="1673" y="1277"/>
                      </a:lnTo>
                      <a:lnTo>
                        <a:pt x="1677" y="1279"/>
                      </a:lnTo>
                      <a:lnTo>
                        <a:pt x="1680" y="1280"/>
                      </a:lnTo>
                      <a:lnTo>
                        <a:pt x="1681" y="1281"/>
                      </a:lnTo>
                      <a:lnTo>
                        <a:pt x="1682" y="1281"/>
                      </a:lnTo>
                      <a:lnTo>
                        <a:pt x="1682" y="1283"/>
                      </a:lnTo>
                      <a:lnTo>
                        <a:pt x="1684" y="1284"/>
                      </a:lnTo>
                      <a:lnTo>
                        <a:pt x="1685" y="1285"/>
                      </a:lnTo>
                      <a:lnTo>
                        <a:pt x="1688" y="1285"/>
                      </a:lnTo>
                      <a:lnTo>
                        <a:pt x="1690" y="1285"/>
                      </a:lnTo>
                      <a:lnTo>
                        <a:pt x="1693" y="1285"/>
                      </a:lnTo>
                      <a:lnTo>
                        <a:pt x="1695" y="1285"/>
                      </a:lnTo>
                      <a:lnTo>
                        <a:pt x="1697" y="1284"/>
                      </a:lnTo>
                      <a:lnTo>
                        <a:pt x="1700" y="1284"/>
                      </a:lnTo>
                      <a:lnTo>
                        <a:pt x="1717" y="1280"/>
                      </a:lnTo>
                      <a:lnTo>
                        <a:pt x="1735" y="1280"/>
                      </a:lnTo>
                      <a:lnTo>
                        <a:pt x="1739" y="1281"/>
                      </a:lnTo>
                      <a:lnTo>
                        <a:pt x="1744" y="1282"/>
                      </a:lnTo>
                      <a:lnTo>
                        <a:pt x="1748" y="1284"/>
                      </a:lnTo>
                      <a:lnTo>
                        <a:pt x="1754" y="1287"/>
                      </a:lnTo>
                      <a:lnTo>
                        <a:pt x="1759" y="1289"/>
                      </a:lnTo>
                      <a:lnTo>
                        <a:pt x="1763" y="1291"/>
                      </a:lnTo>
                      <a:lnTo>
                        <a:pt x="1765" y="1293"/>
                      </a:lnTo>
                      <a:lnTo>
                        <a:pt x="1766" y="1295"/>
                      </a:lnTo>
                      <a:lnTo>
                        <a:pt x="1767" y="1296"/>
                      </a:lnTo>
                      <a:lnTo>
                        <a:pt x="1767" y="1299"/>
                      </a:lnTo>
                      <a:lnTo>
                        <a:pt x="1768" y="1302"/>
                      </a:lnTo>
                      <a:lnTo>
                        <a:pt x="1768" y="1306"/>
                      </a:lnTo>
                      <a:lnTo>
                        <a:pt x="1768" y="1311"/>
                      </a:lnTo>
                      <a:lnTo>
                        <a:pt x="1770" y="1315"/>
                      </a:lnTo>
                      <a:lnTo>
                        <a:pt x="1771" y="1316"/>
                      </a:lnTo>
                      <a:lnTo>
                        <a:pt x="1773" y="1318"/>
                      </a:lnTo>
                      <a:lnTo>
                        <a:pt x="1774" y="1320"/>
                      </a:lnTo>
                      <a:lnTo>
                        <a:pt x="1777" y="1321"/>
                      </a:lnTo>
                      <a:lnTo>
                        <a:pt x="1778" y="1323"/>
                      </a:lnTo>
                      <a:lnTo>
                        <a:pt x="1779" y="1324"/>
                      </a:lnTo>
                      <a:lnTo>
                        <a:pt x="1779" y="1327"/>
                      </a:lnTo>
                      <a:lnTo>
                        <a:pt x="1778" y="1329"/>
                      </a:lnTo>
                      <a:lnTo>
                        <a:pt x="1777" y="1333"/>
                      </a:lnTo>
                      <a:lnTo>
                        <a:pt x="1773" y="1336"/>
                      </a:lnTo>
                      <a:lnTo>
                        <a:pt x="1771" y="1338"/>
                      </a:lnTo>
                      <a:lnTo>
                        <a:pt x="1768" y="1340"/>
                      </a:lnTo>
                      <a:lnTo>
                        <a:pt x="1766" y="1344"/>
                      </a:lnTo>
                      <a:lnTo>
                        <a:pt x="1752" y="1350"/>
                      </a:lnTo>
                      <a:lnTo>
                        <a:pt x="1751" y="1352"/>
                      </a:lnTo>
                      <a:lnTo>
                        <a:pt x="1750" y="1354"/>
                      </a:lnTo>
                      <a:lnTo>
                        <a:pt x="1749" y="1356"/>
                      </a:lnTo>
                      <a:lnTo>
                        <a:pt x="1747" y="1359"/>
                      </a:lnTo>
                      <a:lnTo>
                        <a:pt x="1744" y="1361"/>
                      </a:lnTo>
                      <a:lnTo>
                        <a:pt x="1741" y="1364"/>
                      </a:lnTo>
                      <a:lnTo>
                        <a:pt x="1739" y="1366"/>
                      </a:lnTo>
                      <a:lnTo>
                        <a:pt x="1738" y="1368"/>
                      </a:lnTo>
                      <a:lnTo>
                        <a:pt x="1737" y="1368"/>
                      </a:lnTo>
                      <a:lnTo>
                        <a:pt x="1744" y="1366"/>
                      </a:lnTo>
                      <a:lnTo>
                        <a:pt x="1749" y="1363"/>
                      </a:lnTo>
                      <a:lnTo>
                        <a:pt x="1755" y="1359"/>
                      </a:lnTo>
                      <a:lnTo>
                        <a:pt x="1756" y="1359"/>
                      </a:lnTo>
                      <a:lnTo>
                        <a:pt x="1757" y="1359"/>
                      </a:lnTo>
                      <a:lnTo>
                        <a:pt x="1757" y="1361"/>
                      </a:lnTo>
                      <a:lnTo>
                        <a:pt x="1757" y="1363"/>
                      </a:lnTo>
                      <a:lnTo>
                        <a:pt x="1758" y="1365"/>
                      </a:lnTo>
                      <a:lnTo>
                        <a:pt x="1758" y="1367"/>
                      </a:lnTo>
                      <a:lnTo>
                        <a:pt x="1758" y="1368"/>
                      </a:lnTo>
                      <a:lnTo>
                        <a:pt x="1759" y="1368"/>
                      </a:lnTo>
                      <a:lnTo>
                        <a:pt x="1763" y="1368"/>
                      </a:lnTo>
                      <a:lnTo>
                        <a:pt x="1772" y="1366"/>
                      </a:lnTo>
                      <a:lnTo>
                        <a:pt x="1779" y="1364"/>
                      </a:lnTo>
                      <a:lnTo>
                        <a:pt x="1780" y="1364"/>
                      </a:lnTo>
                      <a:lnTo>
                        <a:pt x="1781" y="1363"/>
                      </a:lnTo>
                      <a:lnTo>
                        <a:pt x="1780" y="1363"/>
                      </a:lnTo>
                      <a:lnTo>
                        <a:pt x="1779" y="1361"/>
                      </a:lnTo>
                      <a:lnTo>
                        <a:pt x="1777" y="1361"/>
                      </a:lnTo>
                      <a:lnTo>
                        <a:pt x="1773" y="1363"/>
                      </a:lnTo>
                      <a:lnTo>
                        <a:pt x="1771" y="1364"/>
                      </a:lnTo>
                      <a:lnTo>
                        <a:pt x="1768" y="1365"/>
                      </a:lnTo>
                      <a:lnTo>
                        <a:pt x="1766" y="1366"/>
                      </a:lnTo>
                      <a:lnTo>
                        <a:pt x="1763" y="1366"/>
                      </a:lnTo>
                      <a:lnTo>
                        <a:pt x="1762" y="1365"/>
                      </a:lnTo>
                      <a:lnTo>
                        <a:pt x="1761" y="1364"/>
                      </a:lnTo>
                      <a:lnTo>
                        <a:pt x="1760" y="1361"/>
                      </a:lnTo>
                      <a:lnTo>
                        <a:pt x="1760" y="1359"/>
                      </a:lnTo>
                      <a:lnTo>
                        <a:pt x="1761" y="1356"/>
                      </a:lnTo>
                      <a:lnTo>
                        <a:pt x="1762" y="1354"/>
                      </a:lnTo>
                      <a:lnTo>
                        <a:pt x="1763" y="1350"/>
                      </a:lnTo>
                      <a:lnTo>
                        <a:pt x="1769" y="1346"/>
                      </a:lnTo>
                      <a:lnTo>
                        <a:pt x="1776" y="1345"/>
                      </a:lnTo>
                      <a:lnTo>
                        <a:pt x="1781" y="1346"/>
                      </a:lnTo>
                      <a:lnTo>
                        <a:pt x="1783" y="1346"/>
                      </a:lnTo>
                      <a:lnTo>
                        <a:pt x="1785" y="1345"/>
                      </a:lnTo>
                      <a:lnTo>
                        <a:pt x="1789" y="1345"/>
                      </a:lnTo>
                      <a:lnTo>
                        <a:pt x="1791" y="1344"/>
                      </a:lnTo>
                      <a:lnTo>
                        <a:pt x="1794" y="1344"/>
                      </a:lnTo>
                      <a:lnTo>
                        <a:pt x="1795" y="1344"/>
                      </a:lnTo>
                      <a:lnTo>
                        <a:pt x="1796" y="1344"/>
                      </a:lnTo>
                      <a:lnTo>
                        <a:pt x="1796" y="1345"/>
                      </a:lnTo>
                      <a:lnTo>
                        <a:pt x="1796" y="1347"/>
                      </a:lnTo>
                      <a:lnTo>
                        <a:pt x="1794" y="1348"/>
                      </a:lnTo>
                      <a:lnTo>
                        <a:pt x="1793" y="1350"/>
                      </a:lnTo>
                      <a:lnTo>
                        <a:pt x="1791" y="1352"/>
                      </a:lnTo>
                      <a:lnTo>
                        <a:pt x="1790" y="1353"/>
                      </a:lnTo>
                      <a:lnTo>
                        <a:pt x="1790" y="1354"/>
                      </a:lnTo>
                      <a:lnTo>
                        <a:pt x="1789" y="1355"/>
                      </a:lnTo>
                      <a:lnTo>
                        <a:pt x="1788" y="1356"/>
                      </a:lnTo>
                      <a:lnTo>
                        <a:pt x="1788" y="1358"/>
                      </a:lnTo>
                      <a:lnTo>
                        <a:pt x="1787" y="1359"/>
                      </a:lnTo>
                      <a:lnTo>
                        <a:pt x="1787" y="1359"/>
                      </a:lnTo>
                      <a:lnTo>
                        <a:pt x="1788" y="1359"/>
                      </a:lnTo>
                      <a:lnTo>
                        <a:pt x="1793" y="1356"/>
                      </a:lnTo>
                      <a:lnTo>
                        <a:pt x="1798" y="1350"/>
                      </a:lnTo>
                      <a:lnTo>
                        <a:pt x="1803" y="1347"/>
                      </a:lnTo>
                      <a:lnTo>
                        <a:pt x="1812" y="1344"/>
                      </a:lnTo>
                      <a:lnTo>
                        <a:pt x="1814" y="1345"/>
                      </a:lnTo>
                      <a:lnTo>
                        <a:pt x="1816" y="1346"/>
                      </a:lnTo>
                      <a:lnTo>
                        <a:pt x="1819" y="1346"/>
                      </a:lnTo>
                      <a:lnTo>
                        <a:pt x="1827" y="1346"/>
                      </a:lnTo>
                      <a:lnTo>
                        <a:pt x="1828" y="1345"/>
                      </a:lnTo>
                      <a:lnTo>
                        <a:pt x="1831" y="1345"/>
                      </a:lnTo>
                      <a:lnTo>
                        <a:pt x="1831" y="1346"/>
                      </a:lnTo>
                      <a:lnTo>
                        <a:pt x="1832" y="1346"/>
                      </a:lnTo>
                      <a:lnTo>
                        <a:pt x="1833" y="1347"/>
                      </a:lnTo>
                      <a:lnTo>
                        <a:pt x="1835" y="1347"/>
                      </a:lnTo>
                      <a:lnTo>
                        <a:pt x="1836" y="1347"/>
                      </a:lnTo>
                      <a:lnTo>
                        <a:pt x="1838" y="1348"/>
                      </a:lnTo>
                      <a:lnTo>
                        <a:pt x="1842" y="1349"/>
                      </a:lnTo>
                      <a:lnTo>
                        <a:pt x="1845" y="1350"/>
                      </a:lnTo>
                      <a:lnTo>
                        <a:pt x="1847" y="1353"/>
                      </a:lnTo>
                      <a:lnTo>
                        <a:pt x="1849" y="1355"/>
                      </a:lnTo>
                      <a:lnTo>
                        <a:pt x="1848" y="1357"/>
                      </a:lnTo>
                      <a:lnTo>
                        <a:pt x="1847" y="1359"/>
                      </a:lnTo>
                      <a:lnTo>
                        <a:pt x="1845" y="1361"/>
                      </a:lnTo>
                      <a:lnTo>
                        <a:pt x="1844" y="1361"/>
                      </a:lnTo>
                      <a:lnTo>
                        <a:pt x="1844" y="1363"/>
                      </a:lnTo>
                      <a:lnTo>
                        <a:pt x="1844" y="1363"/>
                      </a:lnTo>
                      <a:lnTo>
                        <a:pt x="1845" y="1364"/>
                      </a:lnTo>
                      <a:lnTo>
                        <a:pt x="1845" y="1364"/>
                      </a:lnTo>
                      <a:lnTo>
                        <a:pt x="1848" y="1364"/>
                      </a:lnTo>
                      <a:lnTo>
                        <a:pt x="1850" y="1361"/>
                      </a:lnTo>
                      <a:lnTo>
                        <a:pt x="1854" y="1359"/>
                      </a:lnTo>
                      <a:lnTo>
                        <a:pt x="1856" y="1357"/>
                      </a:lnTo>
                      <a:lnTo>
                        <a:pt x="1859" y="1356"/>
                      </a:lnTo>
                      <a:lnTo>
                        <a:pt x="1863" y="1355"/>
                      </a:lnTo>
                      <a:lnTo>
                        <a:pt x="1866" y="1355"/>
                      </a:lnTo>
                      <a:lnTo>
                        <a:pt x="1868" y="1356"/>
                      </a:lnTo>
                      <a:lnTo>
                        <a:pt x="1871" y="1356"/>
                      </a:lnTo>
                      <a:lnTo>
                        <a:pt x="1874" y="1357"/>
                      </a:lnTo>
                      <a:lnTo>
                        <a:pt x="1876" y="1357"/>
                      </a:lnTo>
                      <a:lnTo>
                        <a:pt x="1878" y="1357"/>
                      </a:lnTo>
                      <a:lnTo>
                        <a:pt x="1880" y="1356"/>
                      </a:lnTo>
                      <a:lnTo>
                        <a:pt x="1882" y="1355"/>
                      </a:lnTo>
                      <a:lnTo>
                        <a:pt x="1883" y="1356"/>
                      </a:lnTo>
                      <a:lnTo>
                        <a:pt x="1886" y="1357"/>
                      </a:lnTo>
                      <a:lnTo>
                        <a:pt x="1888" y="1356"/>
                      </a:lnTo>
                      <a:lnTo>
                        <a:pt x="1891" y="1355"/>
                      </a:lnTo>
                      <a:lnTo>
                        <a:pt x="1893" y="1355"/>
                      </a:lnTo>
                      <a:lnTo>
                        <a:pt x="1896" y="1354"/>
                      </a:lnTo>
                      <a:lnTo>
                        <a:pt x="1899" y="1353"/>
                      </a:lnTo>
                      <a:lnTo>
                        <a:pt x="1902" y="1350"/>
                      </a:lnTo>
                      <a:lnTo>
                        <a:pt x="1909" y="1350"/>
                      </a:lnTo>
                      <a:lnTo>
                        <a:pt x="1912" y="1352"/>
                      </a:lnTo>
                      <a:lnTo>
                        <a:pt x="1915" y="1353"/>
                      </a:lnTo>
                      <a:lnTo>
                        <a:pt x="1918" y="1354"/>
                      </a:lnTo>
                      <a:lnTo>
                        <a:pt x="1920" y="1356"/>
                      </a:lnTo>
                      <a:lnTo>
                        <a:pt x="1922" y="1357"/>
                      </a:lnTo>
                      <a:lnTo>
                        <a:pt x="1925" y="1358"/>
                      </a:lnTo>
                      <a:lnTo>
                        <a:pt x="1930" y="1359"/>
                      </a:lnTo>
                      <a:lnTo>
                        <a:pt x="1933" y="1360"/>
                      </a:lnTo>
                      <a:lnTo>
                        <a:pt x="1935" y="1361"/>
                      </a:lnTo>
                      <a:lnTo>
                        <a:pt x="1937" y="1364"/>
                      </a:lnTo>
                      <a:lnTo>
                        <a:pt x="1942" y="1365"/>
                      </a:lnTo>
                      <a:lnTo>
                        <a:pt x="1946" y="1365"/>
                      </a:lnTo>
                      <a:lnTo>
                        <a:pt x="1952" y="1364"/>
                      </a:lnTo>
                      <a:lnTo>
                        <a:pt x="1956" y="1363"/>
                      </a:lnTo>
                      <a:lnTo>
                        <a:pt x="1961" y="1363"/>
                      </a:lnTo>
                      <a:lnTo>
                        <a:pt x="1962" y="1366"/>
                      </a:lnTo>
                      <a:lnTo>
                        <a:pt x="1962" y="1375"/>
                      </a:lnTo>
                      <a:lnTo>
                        <a:pt x="1962" y="1382"/>
                      </a:lnTo>
                      <a:lnTo>
                        <a:pt x="1958" y="1391"/>
                      </a:lnTo>
                      <a:lnTo>
                        <a:pt x="1953" y="1399"/>
                      </a:lnTo>
                      <a:lnTo>
                        <a:pt x="1933" y="1419"/>
                      </a:lnTo>
                      <a:lnTo>
                        <a:pt x="1930" y="1421"/>
                      </a:lnTo>
                      <a:lnTo>
                        <a:pt x="1926" y="1424"/>
                      </a:lnTo>
                      <a:lnTo>
                        <a:pt x="1922" y="1427"/>
                      </a:lnTo>
                      <a:lnTo>
                        <a:pt x="1920" y="1431"/>
                      </a:lnTo>
                      <a:lnTo>
                        <a:pt x="1918" y="1434"/>
                      </a:lnTo>
                      <a:lnTo>
                        <a:pt x="1915" y="1437"/>
                      </a:lnTo>
                      <a:lnTo>
                        <a:pt x="1911" y="1442"/>
                      </a:lnTo>
                      <a:lnTo>
                        <a:pt x="1907" y="1447"/>
                      </a:lnTo>
                      <a:lnTo>
                        <a:pt x="1902" y="1452"/>
                      </a:lnTo>
                      <a:lnTo>
                        <a:pt x="1898" y="1454"/>
                      </a:lnTo>
                      <a:lnTo>
                        <a:pt x="1894" y="1454"/>
                      </a:lnTo>
                      <a:lnTo>
                        <a:pt x="1891" y="1455"/>
                      </a:lnTo>
                      <a:lnTo>
                        <a:pt x="1889" y="1457"/>
                      </a:lnTo>
                      <a:lnTo>
                        <a:pt x="1887" y="1460"/>
                      </a:lnTo>
                      <a:lnTo>
                        <a:pt x="1885" y="1464"/>
                      </a:lnTo>
                      <a:lnTo>
                        <a:pt x="1883" y="1466"/>
                      </a:lnTo>
                      <a:lnTo>
                        <a:pt x="1882" y="1469"/>
                      </a:lnTo>
                      <a:lnTo>
                        <a:pt x="1882" y="1472"/>
                      </a:lnTo>
                      <a:lnTo>
                        <a:pt x="1882" y="1474"/>
                      </a:lnTo>
                      <a:lnTo>
                        <a:pt x="1882" y="1477"/>
                      </a:lnTo>
                      <a:lnTo>
                        <a:pt x="1883" y="1479"/>
                      </a:lnTo>
                      <a:lnTo>
                        <a:pt x="1883" y="1483"/>
                      </a:lnTo>
                      <a:lnTo>
                        <a:pt x="1882" y="1487"/>
                      </a:lnTo>
                      <a:lnTo>
                        <a:pt x="1880" y="1491"/>
                      </a:lnTo>
                      <a:lnTo>
                        <a:pt x="1877" y="1498"/>
                      </a:lnTo>
                      <a:lnTo>
                        <a:pt x="1874" y="1505"/>
                      </a:lnTo>
                      <a:lnTo>
                        <a:pt x="1870" y="1507"/>
                      </a:lnTo>
                      <a:lnTo>
                        <a:pt x="1868" y="1509"/>
                      </a:lnTo>
                      <a:lnTo>
                        <a:pt x="1866" y="1511"/>
                      </a:lnTo>
                      <a:lnTo>
                        <a:pt x="1865" y="1513"/>
                      </a:lnTo>
                      <a:lnTo>
                        <a:pt x="1865" y="1516"/>
                      </a:lnTo>
                      <a:lnTo>
                        <a:pt x="1865" y="1518"/>
                      </a:lnTo>
                      <a:lnTo>
                        <a:pt x="1864" y="1521"/>
                      </a:lnTo>
                      <a:lnTo>
                        <a:pt x="1860" y="1523"/>
                      </a:lnTo>
                      <a:lnTo>
                        <a:pt x="1857" y="1527"/>
                      </a:lnTo>
                      <a:lnTo>
                        <a:pt x="1854" y="1531"/>
                      </a:lnTo>
                      <a:lnTo>
                        <a:pt x="1847" y="1538"/>
                      </a:lnTo>
                      <a:lnTo>
                        <a:pt x="1845" y="1539"/>
                      </a:lnTo>
                      <a:lnTo>
                        <a:pt x="1844" y="1540"/>
                      </a:lnTo>
                      <a:lnTo>
                        <a:pt x="1844" y="1542"/>
                      </a:lnTo>
                      <a:lnTo>
                        <a:pt x="1844" y="1543"/>
                      </a:lnTo>
                      <a:lnTo>
                        <a:pt x="1843" y="1546"/>
                      </a:lnTo>
                      <a:lnTo>
                        <a:pt x="1841" y="1547"/>
                      </a:lnTo>
                      <a:lnTo>
                        <a:pt x="1838" y="1549"/>
                      </a:lnTo>
                      <a:lnTo>
                        <a:pt x="1835" y="1549"/>
                      </a:lnTo>
                      <a:lnTo>
                        <a:pt x="1832" y="1551"/>
                      </a:lnTo>
                      <a:lnTo>
                        <a:pt x="1830" y="1553"/>
                      </a:lnTo>
                      <a:lnTo>
                        <a:pt x="1827" y="1555"/>
                      </a:lnTo>
                      <a:lnTo>
                        <a:pt x="1826" y="1556"/>
                      </a:lnTo>
                      <a:lnTo>
                        <a:pt x="1824" y="1557"/>
                      </a:lnTo>
                      <a:lnTo>
                        <a:pt x="1821" y="1560"/>
                      </a:lnTo>
                      <a:lnTo>
                        <a:pt x="1819" y="1560"/>
                      </a:lnTo>
                      <a:lnTo>
                        <a:pt x="1817" y="1560"/>
                      </a:lnTo>
                      <a:lnTo>
                        <a:pt x="1815" y="1561"/>
                      </a:lnTo>
                      <a:lnTo>
                        <a:pt x="1814" y="1561"/>
                      </a:lnTo>
                      <a:lnTo>
                        <a:pt x="1814" y="1562"/>
                      </a:lnTo>
                      <a:lnTo>
                        <a:pt x="1814" y="1560"/>
                      </a:lnTo>
                      <a:lnTo>
                        <a:pt x="1814" y="1560"/>
                      </a:lnTo>
                      <a:lnTo>
                        <a:pt x="1815" y="1558"/>
                      </a:lnTo>
                      <a:lnTo>
                        <a:pt x="1815" y="1558"/>
                      </a:lnTo>
                      <a:lnTo>
                        <a:pt x="1814" y="1560"/>
                      </a:lnTo>
                      <a:lnTo>
                        <a:pt x="1813" y="1561"/>
                      </a:lnTo>
                      <a:lnTo>
                        <a:pt x="1812" y="1561"/>
                      </a:lnTo>
                      <a:lnTo>
                        <a:pt x="1811" y="1562"/>
                      </a:lnTo>
                      <a:lnTo>
                        <a:pt x="1810" y="1562"/>
                      </a:lnTo>
                      <a:lnTo>
                        <a:pt x="1806" y="1562"/>
                      </a:lnTo>
                      <a:lnTo>
                        <a:pt x="1804" y="1563"/>
                      </a:lnTo>
                      <a:lnTo>
                        <a:pt x="1802" y="1563"/>
                      </a:lnTo>
                      <a:lnTo>
                        <a:pt x="1801" y="1564"/>
                      </a:lnTo>
                      <a:lnTo>
                        <a:pt x="1801" y="1563"/>
                      </a:lnTo>
                      <a:lnTo>
                        <a:pt x="1801" y="1563"/>
                      </a:lnTo>
                      <a:lnTo>
                        <a:pt x="1802" y="1562"/>
                      </a:lnTo>
                      <a:lnTo>
                        <a:pt x="1802" y="1562"/>
                      </a:lnTo>
                      <a:lnTo>
                        <a:pt x="1801" y="1562"/>
                      </a:lnTo>
                      <a:lnTo>
                        <a:pt x="1799" y="1562"/>
                      </a:lnTo>
                      <a:lnTo>
                        <a:pt x="1798" y="1563"/>
                      </a:lnTo>
                      <a:lnTo>
                        <a:pt x="1796" y="1563"/>
                      </a:lnTo>
                      <a:lnTo>
                        <a:pt x="1796" y="1564"/>
                      </a:lnTo>
                      <a:lnTo>
                        <a:pt x="1792" y="1566"/>
                      </a:lnTo>
                      <a:lnTo>
                        <a:pt x="1790" y="1568"/>
                      </a:lnTo>
                      <a:lnTo>
                        <a:pt x="1788" y="1571"/>
                      </a:lnTo>
                      <a:lnTo>
                        <a:pt x="1787" y="1571"/>
                      </a:lnTo>
                      <a:lnTo>
                        <a:pt x="1785" y="1572"/>
                      </a:lnTo>
                      <a:lnTo>
                        <a:pt x="1784" y="1573"/>
                      </a:lnTo>
                      <a:lnTo>
                        <a:pt x="1784" y="1574"/>
                      </a:lnTo>
                      <a:lnTo>
                        <a:pt x="1783" y="1575"/>
                      </a:lnTo>
                      <a:lnTo>
                        <a:pt x="1780" y="1575"/>
                      </a:lnTo>
                      <a:lnTo>
                        <a:pt x="1778" y="1575"/>
                      </a:lnTo>
                      <a:lnTo>
                        <a:pt x="1774" y="1575"/>
                      </a:lnTo>
                      <a:lnTo>
                        <a:pt x="1772" y="1577"/>
                      </a:lnTo>
                      <a:lnTo>
                        <a:pt x="1759" y="1584"/>
                      </a:lnTo>
                      <a:lnTo>
                        <a:pt x="1750" y="1590"/>
                      </a:lnTo>
                      <a:lnTo>
                        <a:pt x="1746" y="1593"/>
                      </a:lnTo>
                      <a:lnTo>
                        <a:pt x="1744" y="1595"/>
                      </a:lnTo>
                      <a:lnTo>
                        <a:pt x="1744" y="1597"/>
                      </a:lnTo>
                      <a:lnTo>
                        <a:pt x="1743" y="1599"/>
                      </a:lnTo>
                      <a:lnTo>
                        <a:pt x="1741" y="1601"/>
                      </a:lnTo>
                      <a:lnTo>
                        <a:pt x="1740" y="1604"/>
                      </a:lnTo>
                      <a:lnTo>
                        <a:pt x="1739" y="1606"/>
                      </a:lnTo>
                      <a:lnTo>
                        <a:pt x="1739" y="1608"/>
                      </a:lnTo>
                      <a:lnTo>
                        <a:pt x="1739" y="1610"/>
                      </a:lnTo>
                      <a:lnTo>
                        <a:pt x="1739" y="1612"/>
                      </a:lnTo>
                      <a:lnTo>
                        <a:pt x="1738" y="1616"/>
                      </a:lnTo>
                      <a:lnTo>
                        <a:pt x="1737" y="1618"/>
                      </a:lnTo>
                      <a:lnTo>
                        <a:pt x="1734" y="1620"/>
                      </a:lnTo>
                      <a:lnTo>
                        <a:pt x="1730" y="1622"/>
                      </a:lnTo>
                      <a:lnTo>
                        <a:pt x="1728" y="1623"/>
                      </a:lnTo>
                      <a:lnTo>
                        <a:pt x="1726" y="1626"/>
                      </a:lnTo>
                      <a:lnTo>
                        <a:pt x="1724" y="1627"/>
                      </a:lnTo>
                      <a:lnTo>
                        <a:pt x="1722" y="1629"/>
                      </a:lnTo>
                      <a:lnTo>
                        <a:pt x="1719" y="1630"/>
                      </a:lnTo>
                      <a:lnTo>
                        <a:pt x="1717" y="1632"/>
                      </a:lnTo>
                      <a:lnTo>
                        <a:pt x="1717" y="1633"/>
                      </a:lnTo>
                      <a:lnTo>
                        <a:pt x="1716" y="1636"/>
                      </a:lnTo>
                      <a:lnTo>
                        <a:pt x="1716" y="1637"/>
                      </a:lnTo>
                      <a:lnTo>
                        <a:pt x="1715" y="1638"/>
                      </a:lnTo>
                      <a:lnTo>
                        <a:pt x="1714" y="1638"/>
                      </a:lnTo>
                      <a:lnTo>
                        <a:pt x="1713" y="1638"/>
                      </a:lnTo>
                      <a:lnTo>
                        <a:pt x="1712" y="1639"/>
                      </a:lnTo>
                      <a:lnTo>
                        <a:pt x="1712" y="1639"/>
                      </a:lnTo>
                      <a:lnTo>
                        <a:pt x="1712" y="1639"/>
                      </a:lnTo>
                      <a:lnTo>
                        <a:pt x="1712" y="1638"/>
                      </a:lnTo>
                      <a:lnTo>
                        <a:pt x="1713" y="1636"/>
                      </a:lnTo>
                      <a:lnTo>
                        <a:pt x="1710" y="1637"/>
                      </a:lnTo>
                      <a:lnTo>
                        <a:pt x="1707" y="1638"/>
                      </a:lnTo>
                      <a:lnTo>
                        <a:pt x="1705" y="1639"/>
                      </a:lnTo>
                      <a:lnTo>
                        <a:pt x="1704" y="1640"/>
                      </a:lnTo>
                      <a:lnTo>
                        <a:pt x="1701" y="1642"/>
                      </a:lnTo>
                      <a:lnTo>
                        <a:pt x="1697" y="1644"/>
                      </a:lnTo>
                      <a:lnTo>
                        <a:pt x="1695" y="1647"/>
                      </a:lnTo>
                      <a:lnTo>
                        <a:pt x="1694" y="1649"/>
                      </a:lnTo>
                      <a:lnTo>
                        <a:pt x="1694" y="1650"/>
                      </a:lnTo>
                      <a:lnTo>
                        <a:pt x="1693" y="1651"/>
                      </a:lnTo>
                      <a:lnTo>
                        <a:pt x="1692" y="1652"/>
                      </a:lnTo>
                      <a:lnTo>
                        <a:pt x="1691" y="1653"/>
                      </a:lnTo>
                      <a:lnTo>
                        <a:pt x="1690" y="1655"/>
                      </a:lnTo>
                      <a:lnTo>
                        <a:pt x="1689" y="1658"/>
                      </a:lnTo>
                      <a:lnTo>
                        <a:pt x="1688" y="1661"/>
                      </a:lnTo>
                      <a:lnTo>
                        <a:pt x="1686" y="1662"/>
                      </a:lnTo>
                      <a:lnTo>
                        <a:pt x="1684" y="1664"/>
                      </a:lnTo>
                      <a:lnTo>
                        <a:pt x="1682" y="1665"/>
                      </a:lnTo>
                      <a:lnTo>
                        <a:pt x="1680" y="1666"/>
                      </a:lnTo>
                      <a:lnTo>
                        <a:pt x="1678" y="1666"/>
                      </a:lnTo>
                      <a:lnTo>
                        <a:pt x="1674" y="1669"/>
                      </a:lnTo>
                      <a:lnTo>
                        <a:pt x="1673" y="1670"/>
                      </a:lnTo>
                      <a:lnTo>
                        <a:pt x="1672" y="1672"/>
                      </a:lnTo>
                      <a:lnTo>
                        <a:pt x="1671" y="1673"/>
                      </a:lnTo>
                      <a:lnTo>
                        <a:pt x="1656" y="1678"/>
                      </a:lnTo>
                      <a:lnTo>
                        <a:pt x="1640" y="1680"/>
                      </a:lnTo>
                      <a:lnTo>
                        <a:pt x="1638" y="1680"/>
                      </a:lnTo>
                      <a:lnTo>
                        <a:pt x="1636" y="1680"/>
                      </a:lnTo>
                      <a:lnTo>
                        <a:pt x="1635" y="1678"/>
                      </a:lnTo>
                      <a:lnTo>
                        <a:pt x="1634" y="1678"/>
                      </a:lnTo>
                      <a:lnTo>
                        <a:pt x="1631" y="1677"/>
                      </a:lnTo>
                      <a:lnTo>
                        <a:pt x="1620" y="1677"/>
                      </a:lnTo>
                      <a:lnTo>
                        <a:pt x="1618" y="1677"/>
                      </a:lnTo>
                      <a:lnTo>
                        <a:pt x="1617" y="1677"/>
                      </a:lnTo>
                      <a:lnTo>
                        <a:pt x="1617" y="1680"/>
                      </a:lnTo>
                      <a:lnTo>
                        <a:pt x="1617" y="1681"/>
                      </a:lnTo>
                      <a:lnTo>
                        <a:pt x="1618" y="1682"/>
                      </a:lnTo>
                      <a:lnTo>
                        <a:pt x="1620" y="1682"/>
                      </a:lnTo>
                      <a:lnTo>
                        <a:pt x="1623" y="1683"/>
                      </a:lnTo>
                      <a:lnTo>
                        <a:pt x="1625" y="1683"/>
                      </a:lnTo>
                      <a:lnTo>
                        <a:pt x="1627" y="1684"/>
                      </a:lnTo>
                      <a:lnTo>
                        <a:pt x="1630" y="1684"/>
                      </a:lnTo>
                      <a:lnTo>
                        <a:pt x="1631" y="1685"/>
                      </a:lnTo>
                      <a:lnTo>
                        <a:pt x="1634" y="1686"/>
                      </a:lnTo>
                      <a:lnTo>
                        <a:pt x="1632" y="1687"/>
                      </a:lnTo>
                      <a:lnTo>
                        <a:pt x="1632" y="1688"/>
                      </a:lnTo>
                      <a:lnTo>
                        <a:pt x="1632" y="1689"/>
                      </a:lnTo>
                      <a:lnTo>
                        <a:pt x="1634" y="1691"/>
                      </a:lnTo>
                      <a:lnTo>
                        <a:pt x="1635" y="1691"/>
                      </a:lnTo>
                      <a:lnTo>
                        <a:pt x="1637" y="1691"/>
                      </a:lnTo>
                      <a:lnTo>
                        <a:pt x="1638" y="1692"/>
                      </a:lnTo>
                      <a:lnTo>
                        <a:pt x="1639" y="1692"/>
                      </a:lnTo>
                      <a:lnTo>
                        <a:pt x="1640" y="1693"/>
                      </a:lnTo>
                      <a:lnTo>
                        <a:pt x="1639" y="1696"/>
                      </a:lnTo>
                      <a:lnTo>
                        <a:pt x="1637" y="1698"/>
                      </a:lnTo>
                      <a:lnTo>
                        <a:pt x="1635" y="1700"/>
                      </a:lnTo>
                      <a:lnTo>
                        <a:pt x="1631" y="1703"/>
                      </a:lnTo>
                      <a:lnTo>
                        <a:pt x="1629" y="1704"/>
                      </a:lnTo>
                      <a:lnTo>
                        <a:pt x="1623" y="1708"/>
                      </a:lnTo>
                      <a:lnTo>
                        <a:pt x="1615" y="1710"/>
                      </a:lnTo>
                      <a:lnTo>
                        <a:pt x="1607" y="1713"/>
                      </a:lnTo>
                      <a:lnTo>
                        <a:pt x="1603" y="1714"/>
                      </a:lnTo>
                      <a:lnTo>
                        <a:pt x="1598" y="1715"/>
                      </a:lnTo>
                      <a:lnTo>
                        <a:pt x="1594" y="1715"/>
                      </a:lnTo>
                      <a:lnTo>
                        <a:pt x="1583" y="1715"/>
                      </a:lnTo>
                      <a:lnTo>
                        <a:pt x="1581" y="1716"/>
                      </a:lnTo>
                      <a:lnTo>
                        <a:pt x="1580" y="1718"/>
                      </a:lnTo>
                      <a:lnTo>
                        <a:pt x="1580" y="1719"/>
                      </a:lnTo>
                      <a:lnTo>
                        <a:pt x="1580" y="1720"/>
                      </a:lnTo>
                      <a:lnTo>
                        <a:pt x="1581" y="1721"/>
                      </a:lnTo>
                      <a:lnTo>
                        <a:pt x="1581" y="1723"/>
                      </a:lnTo>
                      <a:lnTo>
                        <a:pt x="1580" y="1723"/>
                      </a:lnTo>
                      <a:lnTo>
                        <a:pt x="1580" y="1724"/>
                      </a:lnTo>
                      <a:lnTo>
                        <a:pt x="1579" y="1724"/>
                      </a:lnTo>
                      <a:lnTo>
                        <a:pt x="1576" y="1725"/>
                      </a:lnTo>
                      <a:lnTo>
                        <a:pt x="1576" y="1726"/>
                      </a:lnTo>
                      <a:lnTo>
                        <a:pt x="1576" y="1726"/>
                      </a:lnTo>
                      <a:lnTo>
                        <a:pt x="1576" y="1726"/>
                      </a:lnTo>
                      <a:lnTo>
                        <a:pt x="1577" y="1728"/>
                      </a:lnTo>
                      <a:lnTo>
                        <a:pt x="1577" y="1729"/>
                      </a:lnTo>
                      <a:lnTo>
                        <a:pt x="1576" y="1730"/>
                      </a:lnTo>
                      <a:lnTo>
                        <a:pt x="1574" y="1731"/>
                      </a:lnTo>
                      <a:lnTo>
                        <a:pt x="1572" y="1731"/>
                      </a:lnTo>
                      <a:lnTo>
                        <a:pt x="1569" y="1732"/>
                      </a:lnTo>
                      <a:lnTo>
                        <a:pt x="1565" y="1732"/>
                      </a:lnTo>
                      <a:lnTo>
                        <a:pt x="1563" y="1732"/>
                      </a:lnTo>
                      <a:lnTo>
                        <a:pt x="1561" y="1732"/>
                      </a:lnTo>
                      <a:lnTo>
                        <a:pt x="1559" y="1732"/>
                      </a:lnTo>
                      <a:lnTo>
                        <a:pt x="1555" y="1731"/>
                      </a:lnTo>
                      <a:lnTo>
                        <a:pt x="1554" y="1730"/>
                      </a:lnTo>
                      <a:lnTo>
                        <a:pt x="1551" y="1730"/>
                      </a:lnTo>
                      <a:lnTo>
                        <a:pt x="1550" y="1731"/>
                      </a:lnTo>
                      <a:lnTo>
                        <a:pt x="1549" y="1732"/>
                      </a:lnTo>
                      <a:lnTo>
                        <a:pt x="1549" y="1734"/>
                      </a:lnTo>
                      <a:lnTo>
                        <a:pt x="1549" y="1734"/>
                      </a:lnTo>
                      <a:lnTo>
                        <a:pt x="1550" y="1735"/>
                      </a:lnTo>
                      <a:lnTo>
                        <a:pt x="1550" y="1735"/>
                      </a:lnTo>
                      <a:lnTo>
                        <a:pt x="1551" y="1737"/>
                      </a:lnTo>
                      <a:lnTo>
                        <a:pt x="1552" y="1738"/>
                      </a:lnTo>
                      <a:lnTo>
                        <a:pt x="1552" y="1739"/>
                      </a:lnTo>
                      <a:lnTo>
                        <a:pt x="1554" y="1739"/>
                      </a:lnTo>
                      <a:lnTo>
                        <a:pt x="1555" y="1740"/>
                      </a:lnTo>
                      <a:lnTo>
                        <a:pt x="1557" y="1741"/>
                      </a:lnTo>
                      <a:lnTo>
                        <a:pt x="1557" y="1741"/>
                      </a:lnTo>
                      <a:lnTo>
                        <a:pt x="1557" y="1742"/>
                      </a:lnTo>
                      <a:lnTo>
                        <a:pt x="1557" y="1743"/>
                      </a:lnTo>
                      <a:lnTo>
                        <a:pt x="1555" y="1745"/>
                      </a:lnTo>
                      <a:lnTo>
                        <a:pt x="1555" y="1745"/>
                      </a:lnTo>
                      <a:lnTo>
                        <a:pt x="1557" y="1745"/>
                      </a:lnTo>
                      <a:lnTo>
                        <a:pt x="1558" y="1745"/>
                      </a:lnTo>
                      <a:lnTo>
                        <a:pt x="1559" y="1745"/>
                      </a:lnTo>
                      <a:lnTo>
                        <a:pt x="1559" y="1746"/>
                      </a:lnTo>
                      <a:lnTo>
                        <a:pt x="1559" y="1746"/>
                      </a:lnTo>
                      <a:lnTo>
                        <a:pt x="1558" y="1747"/>
                      </a:lnTo>
                      <a:lnTo>
                        <a:pt x="1557" y="1748"/>
                      </a:lnTo>
                      <a:lnTo>
                        <a:pt x="1555" y="1749"/>
                      </a:lnTo>
                      <a:lnTo>
                        <a:pt x="1554" y="1749"/>
                      </a:lnTo>
                      <a:lnTo>
                        <a:pt x="1554" y="1750"/>
                      </a:lnTo>
                      <a:lnTo>
                        <a:pt x="1554" y="1752"/>
                      </a:lnTo>
                      <a:lnTo>
                        <a:pt x="1554" y="1753"/>
                      </a:lnTo>
                      <a:lnTo>
                        <a:pt x="1554" y="1756"/>
                      </a:lnTo>
                      <a:lnTo>
                        <a:pt x="1553" y="1758"/>
                      </a:lnTo>
                      <a:lnTo>
                        <a:pt x="1552" y="1759"/>
                      </a:lnTo>
                      <a:lnTo>
                        <a:pt x="1549" y="1759"/>
                      </a:lnTo>
                      <a:lnTo>
                        <a:pt x="1547" y="1759"/>
                      </a:lnTo>
                      <a:lnTo>
                        <a:pt x="1543" y="1760"/>
                      </a:lnTo>
                      <a:lnTo>
                        <a:pt x="1541" y="1761"/>
                      </a:lnTo>
                      <a:lnTo>
                        <a:pt x="1539" y="1761"/>
                      </a:lnTo>
                      <a:lnTo>
                        <a:pt x="1539" y="1762"/>
                      </a:lnTo>
                      <a:lnTo>
                        <a:pt x="1538" y="1763"/>
                      </a:lnTo>
                      <a:lnTo>
                        <a:pt x="1537" y="1763"/>
                      </a:lnTo>
                      <a:lnTo>
                        <a:pt x="1536" y="1765"/>
                      </a:lnTo>
                      <a:lnTo>
                        <a:pt x="1536" y="1767"/>
                      </a:lnTo>
                      <a:lnTo>
                        <a:pt x="1536" y="1769"/>
                      </a:lnTo>
                      <a:lnTo>
                        <a:pt x="1537" y="1770"/>
                      </a:lnTo>
                      <a:lnTo>
                        <a:pt x="1539" y="1770"/>
                      </a:lnTo>
                      <a:lnTo>
                        <a:pt x="1540" y="1771"/>
                      </a:lnTo>
                      <a:lnTo>
                        <a:pt x="1542" y="1772"/>
                      </a:lnTo>
                      <a:lnTo>
                        <a:pt x="1545" y="1772"/>
                      </a:lnTo>
                      <a:lnTo>
                        <a:pt x="1548" y="1772"/>
                      </a:lnTo>
                      <a:lnTo>
                        <a:pt x="1550" y="1772"/>
                      </a:lnTo>
                      <a:lnTo>
                        <a:pt x="1559" y="1772"/>
                      </a:lnTo>
                      <a:lnTo>
                        <a:pt x="1560" y="1774"/>
                      </a:lnTo>
                      <a:lnTo>
                        <a:pt x="1560" y="1775"/>
                      </a:lnTo>
                      <a:lnTo>
                        <a:pt x="1560" y="1776"/>
                      </a:lnTo>
                      <a:lnTo>
                        <a:pt x="1559" y="1776"/>
                      </a:lnTo>
                      <a:lnTo>
                        <a:pt x="1557" y="1779"/>
                      </a:lnTo>
                      <a:lnTo>
                        <a:pt x="1554" y="1780"/>
                      </a:lnTo>
                      <a:lnTo>
                        <a:pt x="1552" y="1781"/>
                      </a:lnTo>
                      <a:lnTo>
                        <a:pt x="1550" y="1781"/>
                      </a:lnTo>
                      <a:lnTo>
                        <a:pt x="1550" y="1781"/>
                      </a:lnTo>
                      <a:lnTo>
                        <a:pt x="1549" y="1782"/>
                      </a:lnTo>
                      <a:lnTo>
                        <a:pt x="1548" y="1783"/>
                      </a:lnTo>
                      <a:lnTo>
                        <a:pt x="1545" y="1783"/>
                      </a:lnTo>
                      <a:lnTo>
                        <a:pt x="1545" y="1790"/>
                      </a:lnTo>
                      <a:lnTo>
                        <a:pt x="1543" y="1791"/>
                      </a:lnTo>
                      <a:lnTo>
                        <a:pt x="1541" y="1792"/>
                      </a:lnTo>
                      <a:lnTo>
                        <a:pt x="1539" y="1792"/>
                      </a:lnTo>
                      <a:lnTo>
                        <a:pt x="1536" y="1793"/>
                      </a:lnTo>
                      <a:lnTo>
                        <a:pt x="1534" y="1794"/>
                      </a:lnTo>
                      <a:lnTo>
                        <a:pt x="1536" y="1795"/>
                      </a:lnTo>
                      <a:lnTo>
                        <a:pt x="1536" y="1796"/>
                      </a:lnTo>
                      <a:lnTo>
                        <a:pt x="1537" y="1797"/>
                      </a:lnTo>
                      <a:lnTo>
                        <a:pt x="1539" y="1798"/>
                      </a:lnTo>
                      <a:lnTo>
                        <a:pt x="1541" y="1801"/>
                      </a:lnTo>
                      <a:lnTo>
                        <a:pt x="1542" y="1801"/>
                      </a:lnTo>
                      <a:lnTo>
                        <a:pt x="1544" y="1802"/>
                      </a:lnTo>
                      <a:lnTo>
                        <a:pt x="1545" y="1802"/>
                      </a:lnTo>
                      <a:lnTo>
                        <a:pt x="1547" y="1803"/>
                      </a:lnTo>
                      <a:lnTo>
                        <a:pt x="1548" y="1803"/>
                      </a:lnTo>
                      <a:lnTo>
                        <a:pt x="1547" y="1803"/>
                      </a:lnTo>
                      <a:lnTo>
                        <a:pt x="1544" y="1803"/>
                      </a:lnTo>
                      <a:lnTo>
                        <a:pt x="1543" y="1804"/>
                      </a:lnTo>
                      <a:lnTo>
                        <a:pt x="1541" y="1804"/>
                      </a:lnTo>
                      <a:lnTo>
                        <a:pt x="1541" y="1805"/>
                      </a:lnTo>
                      <a:lnTo>
                        <a:pt x="1550" y="1805"/>
                      </a:lnTo>
                      <a:lnTo>
                        <a:pt x="1532" y="1806"/>
                      </a:lnTo>
                      <a:lnTo>
                        <a:pt x="1515" y="1807"/>
                      </a:lnTo>
                      <a:lnTo>
                        <a:pt x="1510" y="1807"/>
                      </a:lnTo>
                      <a:lnTo>
                        <a:pt x="1506" y="1806"/>
                      </a:lnTo>
                      <a:lnTo>
                        <a:pt x="1501" y="1805"/>
                      </a:lnTo>
                      <a:lnTo>
                        <a:pt x="1497" y="1805"/>
                      </a:lnTo>
                      <a:lnTo>
                        <a:pt x="1498" y="1805"/>
                      </a:lnTo>
                      <a:lnTo>
                        <a:pt x="1499" y="1805"/>
                      </a:lnTo>
                      <a:lnTo>
                        <a:pt x="1501" y="1805"/>
                      </a:lnTo>
                      <a:lnTo>
                        <a:pt x="1501" y="1804"/>
                      </a:lnTo>
                      <a:lnTo>
                        <a:pt x="1501" y="1803"/>
                      </a:lnTo>
                      <a:lnTo>
                        <a:pt x="1486" y="1803"/>
                      </a:lnTo>
                      <a:lnTo>
                        <a:pt x="1485" y="1802"/>
                      </a:lnTo>
                      <a:lnTo>
                        <a:pt x="1484" y="1801"/>
                      </a:lnTo>
                      <a:lnTo>
                        <a:pt x="1483" y="1800"/>
                      </a:lnTo>
                      <a:lnTo>
                        <a:pt x="1482" y="1798"/>
                      </a:lnTo>
                      <a:lnTo>
                        <a:pt x="1482" y="1796"/>
                      </a:lnTo>
                      <a:lnTo>
                        <a:pt x="1479" y="1795"/>
                      </a:lnTo>
                      <a:lnTo>
                        <a:pt x="1478" y="1795"/>
                      </a:lnTo>
                      <a:lnTo>
                        <a:pt x="1477" y="1795"/>
                      </a:lnTo>
                      <a:lnTo>
                        <a:pt x="1477" y="1795"/>
                      </a:lnTo>
                      <a:lnTo>
                        <a:pt x="1477" y="1794"/>
                      </a:lnTo>
                      <a:lnTo>
                        <a:pt x="1477" y="1792"/>
                      </a:lnTo>
                      <a:lnTo>
                        <a:pt x="1475" y="1793"/>
                      </a:lnTo>
                      <a:lnTo>
                        <a:pt x="1474" y="1794"/>
                      </a:lnTo>
                      <a:lnTo>
                        <a:pt x="1472" y="1795"/>
                      </a:lnTo>
                      <a:lnTo>
                        <a:pt x="1471" y="1796"/>
                      </a:lnTo>
                      <a:lnTo>
                        <a:pt x="1468" y="1796"/>
                      </a:lnTo>
                      <a:lnTo>
                        <a:pt x="1466" y="1795"/>
                      </a:lnTo>
                      <a:lnTo>
                        <a:pt x="1466" y="1794"/>
                      </a:lnTo>
                      <a:lnTo>
                        <a:pt x="1466" y="1793"/>
                      </a:lnTo>
                      <a:lnTo>
                        <a:pt x="1466" y="1792"/>
                      </a:lnTo>
                      <a:lnTo>
                        <a:pt x="1464" y="1793"/>
                      </a:lnTo>
                      <a:lnTo>
                        <a:pt x="1463" y="1793"/>
                      </a:lnTo>
                      <a:lnTo>
                        <a:pt x="1462" y="1792"/>
                      </a:lnTo>
                      <a:lnTo>
                        <a:pt x="1462" y="1790"/>
                      </a:lnTo>
                      <a:lnTo>
                        <a:pt x="1468" y="1790"/>
                      </a:lnTo>
                      <a:lnTo>
                        <a:pt x="1471" y="1789"/>
                      </a:lnTo>
                      <a:lnTo>
                        <a:pt x="1472" y="1786"/>
                      </a:lnTo>
                      <a:lnTo>
                        <a:pt x="1472" y="1785"/>
                      </a:lnTo>
                      <a:lnTo>
                        <a:pt x="1471" y="1783"/>
                      </a:lnTo>
                      <a:lnTo>
                        <a:pt x="1466" y="1783"/>
                      </a:lnTo>
                      <a:lnTo>
                        <a:pt x="1465" y="1783"/>
                      </a:lnTo>
                      <a:lnTo>
                        <a:pt x="1465" y="1783"/>
                      </a:lnTo>
                      <a:lnTo>
                        <a:pt x="1465" y="1782"/>
                      </a:lnTo>
                      <a:lnTo>
                        <a:pt x="1466" y="1781"/>
                      </a:lnTo>
                      <a:lnTo>
                        <a:pt x="1462" y="1779"/>
                      </a:lnTo>
                      <a:lnTo>
                        <a:pt x="1455" y="1779"/>
                      </a:lnTo>
                      <a:lnTo>
                        <a:pt x="1453" y="1778"/>
                      </a:lnTo>
                      <a:lnTo>
                        <a:pt x="1452" y="1776"/>
                      </a:lnTo>
                      <a:lnTo>
                        <a:pt x="1451" y="1776"/>
                      </a:lnTo>
                      <a:lnTo>
                        <a:pt x="1452" y="1775"/>
                      </a:lnTo>
                      <a:lnTo>
                        <a:pt x="1453" y="1774"/>
                      </a:lnTo>
                      <a:lnTo>
                        <a:pt x="1453" y="1774"/>
                      </a:lnTo>
                      <a:lnTo>
                        <a:pt x="1453" y="1773"/>
                      </a:lnTo>
                      <a:lnTo>
                        <a:pt x="1453" y="1773"/>
                      </a:lnTo>
                      <a:lnTo>
                        <a:pt x="1455" y="1772"/>
                      </a:lnTo>
                      <a:lnTo>
                        <a:pt x="1456" y="1772"/>
                      </a:lnTo>
                      <a:lnTo>
                        <a:pt x="1456" y="1772"/>
                      </a:lnTo>
                      <a:lnTo>
                        <a:pt x="1457" y="1773"/>
                      </a:lnTo>
                      <a:lnTo>
                        <a:pt x="1460" y="1773"/>
                      </a:lnTo>
                      <a:lnTo>
                        <a:pt x="1460" y="1773"/>
                      </a:lnTo>
                      <a:lnTo>
                        <a:pt x="1461" y="1773"/>
                      </a:lnTo>
                      <a:lnTo>
                        <a:pt x="1462" y="1774"/>
                      </a:lnTo>
                      <a:lnTo>
                        <a:pt x="1464" y="1775"/>
                      </a:lnTo>
                      <a:lnTo>
                        <a:pt x="1466" y="1774"/>
                      </a:lnTo>
                      <a:lnTo>
                        <a:pt x="1464" y="1772"/>
                      </a:lnTo>
                      <a:lnTo>
                        <a:pt x="1468" y="1772"/>
                      </a:lnTo>
                      <a:lnTo>
                        <a:pt x="1468" y="1768"/>
                      </a:lnTo>
                      <a:lnTo>
                        <a:pt x="1468" y="1767"/>
                      </a:lnTo>
                      <a:lnTo>
                        <a:pt x="1468" y="1765"/>
                      </a:lnTo>
                      <a:lnTo>
                        <a:pt x="1467" y="1765"/>
                      </a:lnTo>
                      <a:lnTo>
                        <a:pt x="1466" y="1764"/>
                      </a:lnTo>
                      <a:lnTo>
                        <a:pt x="1466" y="1763"/>
                      </a:lnTo>
                      <a:lnTo>
                        <a:pt x="1465" y="1761"/>
                      </a:lnTo>
                      <a:lnTo>
                        <a:pt x="1465" y="1759"/>
                      </a:lnTo>
                      <a:lnTo>
                        <a:pt x="1465" y="1757"/>
                      </a:lnTo>
                      <a:lnTo>
                        <a:pt x="1465" y="1754"/>
                      </a:lnTo>
                      <a:lnTo>
                        <a:pt x="1466" y="1752"/>
                      </a:lnTo>
                      <a:lnTo>
                        <a:pt x="1466" y="1751"/>
                      </a:lnTo>
                      <a:lnTo>
                        <a:pt x="1466" y="1750"/>
                      </a:lnTo>
                      <a:lnTo>
                        <a:pt x="1466" y="1748"/>
                      </a:lnTo>
                      <a:lnTo>
                        <a:pt x="1466" y="1747"/>
                      </a:lnTo>
                      <a:lnTo>
                        <a:pt x="1465" y="1745"/>
                      </a:lnTo>
                      <a:lnTo>
                        <a:pt x="1464" y="1743"/>
                      </a:lnTo>
                      <a:lnTo>
                        <a:pt x="1462" y="1743"/>
                      </a:lnTo>
                      <a:lnTo>
                        <a:pt x="1459" y="1745"/>
                      </a:lnTo>
                      <a:lnTo>
                        <a:pt x="1456" y="1745"/>
                      </a:lnTo>
                      <a:lnTo>
                        <a:pt x="1455" y="1746"/>
                      </a:lnTo>
                      <a:lnTo>
                        <a:pt x="1453" y="1747"/>
                      </a:lnTo>
                      <a:lnTo>
                        <a:pt x="1451" y="1746"/>
                      </a:lnTo>
                      <a:lnTo>
                        <a:pt x="1448" y="1745"/>
                      </a:lnTo>
                      <a:lnTo>
                        <a:pt x="1445" y="1742"/>
                      </a:lnTo>
                      <a:lnTo>
                        <a:pt x="1444" y="1740"/>
                      </a:lnTo>
                      <a:lnTo>
                        <a:pt x="1443" y="1739"/>
                      </a:lnTo>
                      <a:lnTo>
                        <a:pt x="1444" y="1737"/>
                      </a:lnTo>
                      <a:lnTo>
                        <a:pt x="1444" y="1736"/>
                      </a:lnTo>
                      <a:lnTo>
                        <a:pt x="1445" y="1736"/>
                      </a:lnTo>
                      <a:lnTo>
                        <a:pt x="1446" y="1735"/>
                      </a:lnTo>
                      <a:lnTo>
                        <a:pt x="1449" y="1735"/>
                      </a:lnTo>
                      <a:lnTo>
                        <a:pt x="1449" y="1730"/>
                      </a:lnTo>
                      <a:lnTo>
                        <a:pt x="1446" y="1729"/>
                      </a:lnTo>
                      <a:lnTo>
                        <a:pt x="1445" y="1729"/>
                      </a:lnTo>
                      <a:lnTo>
                        <a:pt x="1443" y="1728"/>
                      </a:lnTo>
                      <a:lnTo>
                        <a:pt x="1442" y="1727"/>
                      </a:lnTo>
                      <a:lnTo>
                        <a:pt x="1442" y="1726"/>
                      </a:lnTo>
                      <a:lnTo>
                        <a:pt x="1440" y="1724"/>
                      </a:lnTo>
                      <a:lnTo>
                        <a:pt x="1439" y="1721"/>
                      </a:lnTo>
                      <a:lnTo>
                        <a:pt x="1437" y="1720"/>
                      </a:lnTo>
                      <a:lnTo>
                        <a:pt x="1437" y="1718"/>
                      </a:lnTo>
                      <a:lnTo>
                        <a:pt x="1438" y="1717"/>
                      </a:lnTo>
                      <a:lnTo>
                        <a:pt x="1439" y="1717"/>
                      </a:lnTo>
                      <a:lnTo>
                        <a:pt x="1439" y="1718"/>
                      </a:lnTo>
                      <a:lnTo>
                        <a:pt x="1440" y="1718"/>
                      </a:lnTo>
                      <a:lnTo>
                        <a:pt x="1441" y="1718"/>
                      </a:lnTo>
                      <a:lnTo>
                        <a:pt x="1442" y="1717"/>
                      </a:lnTo>
                      <a:lnTo>
                        <a:pt x="1442" y="1716"/>
                      </a:lnTo>
                      <a:lnTo>
                        <a:pt x="1442" y="1716"/>
                      </a:lnTo>
                      <a:lnTo>
                        <a:pt x="1442" y="1715"/>
                      </a:lnTo>
                      <a:lnTo>
                        <a:pt x="1442" y="1714"/>
                      </a:lnTo>
                      <a:lnTo>
                        <a:pt x="1442" y="1713"/>
                      </a:lnTo>
                      <a:lnTo>
                        <a:pt x="1443" y="1710"/>
                      </a:lnTo>
                      <a:lnTo>
                        <a:pt x="1443" y="1708"/>
                      </a:lnTo>
                      <a:lnTo>
                        <a:pt x="1444" y="1706"/>
                      </a:lnTo>
                      <a:lnTo>
                        <a:pt x="1445" y="1703"/>
                      </a:lnTo>
                      <a:lnTo>
                        <a:pt x="1448" y="1699"/>
                      </a:lnTo>
                      <a:lnTo>
                        <a:pt x="1449" y="1697"/>
                      </a:lnTo>
                      <a:lnTo>
                        <a:pt x="1450" y="1695"/>
                      </a:lnTo>
                      <a:lnTo>
                        <a:pt x="1450" y="1692"/>
                      </a:lnTo>
                      <a:lnTo>
                        <a:pt x="1450" y="1689"/>
                      </a:lnTo>
                      <a:lnTo>
                        <a:pt x="1451" y="1686"/>
                      </a:lnTo>
                      <a:lnTo>
                        <a:pt x="1451" y="1684"/>
                      </a:lnTo>
                      <a:lnTo>
                        <a:pt x="1450" y="1682"/>
                      </a:lnTo>
                      <a:lnTo>
                        <a:pt x="1448" y="1680"/>
                      </a:lnTo>
                      <a:lnTo>
                        <a:pt x="1445" y="1677"/>
                      </a:lnTo>
                      <a:lnTo>
                        <a:pt x="1443" y="1675"/>
                      </a:lnTo>
                      <a:lnTo>
                        <a:pt x="1442" y="1673"/>
                      </a:lnTo>
                      <a:lnTo>
                        <a:pt x="1442" y="1671"/>
                      </a:lnTo>
                      <a:lnTo>
                        <a:pt x="1443" y="1667"/>
                      </a:lnTo>
                      <a:lnTo>
                        <a:pt x="1444" y="1665"/>
                      </a:lnTo>
                      <a:lnTo>
                        <a:pt x="1446" y="1662"/>
                      </a:lnTo>
                      <a:lnTo>
                        <a:pt x="1445" y="1661"/>
                      </a:lnTo>
                      <a:lnTo>
                        <a:pt x="1444" y="1660"/>
                      </a:lnTo>
                      <a:lnTo>
                        <a:pt x="1443" y="1659"/>
                      </a:lnTo>
                      <a:lnTo>
                        <a:pt x="1443" y="1658"/>
                      </a:lnTo>
                      <a:lnTo>
                        <a:pt x="1444" y="1655"/>
                      </a:lnTo>
                      <a:lnTo>
                        <a:pt x="1444" y="1654"/>
                      </a:lnTo>
                      <a:lnTo>
                        <a:pt x="1445" y="1652"/>
                      </a:lnTo>
                      <a:lnTo>
                        <a:pt x="1445" y="1651"/>
                      </a:lnTo>
                      <a:lnTo>
                        <a:pt x="1446" y="1649"/>
                      </a:lnTo>
                      <a:lnTo>
                        <a:pt x="1446" y="1648"/>
                      </a:lnTo>
                      <a:lnTo>
                        <a:pt x="1448" y="1647"/>
                      </a:lnTo>
                      <a:lnTo>
                        <a:pt x="1448" y="1647"/>
                      </a:lnTo>
                      <a:lnTo>
                        <a:pt x="1449" y="1644"/>
                      </a:lnTo>
                      <a:lnTo>
                        <a:pt x="1449" y="1642"/>
                      </a:lnTo>
                      <a:lnTo>
                        <a:pt x="1449" y="1641"/>
                      </a:lnTo>
                      <a:lnTo>
                        <a:pt x="1450" y="1640"/>
                      </a:lnTo>
                      <a:lnTo>
                        <a:pt x="1450" y="1639"/>
                      </a:lnTo>
                      <a:lnTo>
                        <a:pt x="1451" y="1638"/>
                      </a:lnTo>
                      <a:lnTo>
                        <a:pt x="1451" y="1632"/>
                      </a:lnTo>
                      <a:lnTo>
                        <a:pt x="1451" y="1630"/>
                      </a:lnTo>
                      <a:lnTo>
                        <a:pt x="1452" y="1629"/>
                      </a:lnTo>
                      <a:lnTo>
                        <a:pt x="1452" y="1628"/>
                      </a:lnTo>
                      <a:lnTo>
                        <a:pt x="1453" y="1627"/>
                      </a:lnTo>
                      <a:lnTo>
                        <a:pt x="1452" y="1625"/>
                      </a:lnTo>
                      <a:lnTo>
                        <a:pt x="1451" y="1622"/>
                      </a:lnTo>
                      <a:lnTo>
                        <a:pt x="1451" y="1620"/>
                      </a:lnTo>
                      <a:lnTo>
                        <a:pt x="1450" y="1619"/>
                      </a:lnTo>
                      <a:lnTo>
                        <a:pt x="1450" y="1617"/>
                      </a:lnTo>
                      <a:lnTo>
                        <a:pt x="1451" y="1616"/>
                      </a:lnTo>
                      <a:lnTo>
                        <a:pt x="1451" y="1614"/>
                      </a:lnTo>
                      <a:lnTo>
                        <a:pt x="1451" y="1612"/>
                      </a:lnTo>
                      <a:lnTo>
                        <a:pt x="1449" y="1611"/>
                      </a:lnTo>
                      <a:lnTo>
                        <a:pt x="1449" y="1610"/>
                      </a:lnTo>
                      <a:lnTo>
                        <a:pt x="1450" y="1609"/>
                      </a:lnTo>
                      <a:lnTo>
                        <a:pt x="1451" y="1608"/>
                      </a:lnTo>
                      <a:lnTo>
                        <a:pt x="1452" y="1607"/>
                      </a:lnTo>
                      <a:lnTo>
                        <a:pt x="1453" y="1606"/>
                      </a:lnTo>
                      <a:lnTo>
                        <a:pt x="1452" y="1604"/>
                      </a:lnTo>
                      <a:lnTo>
                        <a:pt x="1452" y="1603"/>
                      </a:lnTo>
                      <a:lnTo>
                        <a:pt x="1452" y="1600"/>
                      </a:lnTo>
                      <a:lnTo>
                        <a:pt x="1453" y="1599"/>
                      </a:lnTo>
                      <a:lnTo>
                        <a:pt x="1454" y="1598"/>
                      </a:lnTo>
                      <a:lnTo>
                        <a:pt x="1456" y="1597"/>
                      </a:lnTo>
                      <a:lnTo>
                        <a:pt x="1456" y="1596"/>
                      </a:lnTo>
                      <a:lnTo>
                        <a:pt x="1455" y="1596"/>
                      </a:lnTo>
                      <a:lnTo>
                        <a:pt x="1455" y="1595"/>
                      </a:lnTo>
                      <a:lnTo>
                        <a:pt x="1455" y="1590"/>
                      </a:lnTo>
                      <a:lnTo>
                        <a:pt x="1454" y="1590"/>
                      </a:lnTo>
                      <a:lnTo>
                        <a:pt x="1454" y="1589"/>
                      </a:lnTo>
                      <a:lnTo>
                        <a:pt x="1453" y="1589"/>
                      </a:lnTo>
                      <a:lnTo>
                        <a:pt x="1453" y="1588"/>
                      </a:lnTo>
                      <a:lnTo>
                        <a:pt x="1453" y="1582"/>
                      </a:lnTo>
                      <a:lnTo>
                        <a:pt x="1451" y="1579"/>
                      </a:lnTo>
                      <a:lnTo>
                        <a:pt x="1450" y="1577"/>
                      </a:lnTo>
                      <a:lnTo>
                        <a:pt x="1449" y="1576"/>
                      </a:lnTo>
                      <a:lnTo>
                        <a:pt x="1449" y="1575"/>
                      </a:lnTo>
                      <a:lnTo>
                        <a:pt x="1449" y="1573"/>
                      </a:lnTo>
                      <a:lnTo>
                        <a:pt x="1449" y="1572"/>
                      </a:lnTo>
                      <a:lnTo>
                        <a:pt x="1450" y="1571"/>
                      </a:lnTo>
                      <a:lnTo>
                        <a:pt x="1450" y="1569"/>
                      </a:lnTo>
                      <a:lnTo>
                        <a:pt x="1448" y="1569"/>
                      </a:lnTo>
                      <a:lnTo>
                        <a:pt x="1446" y="1568"/>
                      </a:lnTo>
                      <a:lnTo>
                        <a:pt x="1439" y="1565"/>
                      </a:lnTo>
                      <a:lnTo>
                        <a:pt x="1432" y="1562"/>
                      </a:lnTo>
                      <a:lnTo>
                        <a:pt x="1427" y="1560"/>
                      </a:lnTo>
                      <a:lnTo>
                        <a:pt x="1422" y="1557"/>
                      </a:lnTo>
                      <a:lnTo>
                        <a:pt x="1418" y="1556"/>
                      </a:lnTo>
                      <a:lnTo>
                        <a:pt x="1413" y="1555"/>
                      </a:lnTo>
                      <a:lnTo>
                        <a:pt x="1411" y="1554"/>
                      </a:lnTo>
                      <a:lnTo>
                        <a:pt x="1409" y="1554"/>
                      </a:lnTo>
                      <a:lnTo>
                        <a:pt x="1408" y="1553"/>
                      </a:lnTo>
                      <a:lnTo>
                        <a:pt x="1406" y="1553"/>
                      </a:lnTo>
                      <a:lnTo>
                        <a:pt x="1403" y="1553"/>
                      </a:lnTo>
                      <a:lnTo>
                        <a:pt x="1392" y="1551"/>
                      </a:lnTo>
                      <a:lnTo>
                        <a:pt x="1381" y="1549"/>
                      </a:lnTo>
                      <a:lnTo>
                        <a:pt x="1379" y="1546"/>
                      </a:lnTo>
                      <a:lnTo>
                        <a:pt x="1377" y="1545"/>
                      </a:lnTo>
                      <a:lnTo>
                        <a:pt x="1376" y="1543"/>
                      </a:lnTo>
                      <a:lnTo>
                        <a:pt x="1373" y="1542"/>
                      </a:lnTo>
                      <a:lnTo>
                        <a:pt x="1370" y="1541"/>
                      </a:lnTo>
                      <a:lnTo>
                        <a:pt x="1368" y="1540"/>
                      </a:lnTo>
                      <a:lnTo>
                        <a:pt x="1366" y="1539"/>
                      </a:lnTo>
                      <a:lnTo>
                        <a:pt x="1364" y="1538"/>
                      </a:lnTo>
                      <a:lnTo>
                        <a:pt x="1362" y="1534"/>
                      </a:lnTo>
                      <a:lnTo>
                        <a:pt x="1359" y="1532"/>
                      </a:lnTo>
                      <a:lnTo>
                        <a:pt x="1357" y="1529"/>
                      </a:lnTo>
                      <a:lnTo>
                        <a:pt x="1355" y="1525"/>
                      </a:lnTo>
                      <a:lnTo>
                        <a:pt x="1353" y="1522"/>
                      </a:lnTo>
                      <a:lnTo>
                        <a:pt x="1352" y="1521"/>
                      </a:lnTo>
                      <a:lnTo>
                        <a:pt x="1351" y="1520"/>
                      </a:lnTo>
                      <a:lnTo>
                        <a:pt x="1351" y="1519"/>
                      </a:lnTo>
                      <a:lnTo>
                        <a:pt x="1348" y="1518"/>
                      </a:lnTo>
                      <a:lnTo>
                        <a:pt x="1347" y="1518"/>
                      </a:lnTo>
                      <a:lnTo>
                        <a:pt x="1346" y="1518"/>
                      </a:lnTo>
                      <a:lnTo>
                        <a:pt x="1345" y="1517"/>
                      </a:lnTo>
                      <a:lnTo>
                        <a:pt x="1344" y="1516"/>
                      </a:lnTo>
                      <a:lnTo>
                        <a:pt x="1344" y="1513"/>
                      </a:lnTo>
                      <a:lnTo>
                        <a:pt x="1343" y="1512"/>
                      </a:lnTo>
                      <a:lnTo>
                        <a:pt x="1343" y="1510"/>
                      </a:lnTo>
                      <a:lnTo>
                        <a:pt x="1342" y="1509"/>
                      </a:lnTo>
                      <a:lnTo>
                        <a:pt x="1339" y="1508"/>
                      </a:lnTo>
                      <a:lnTo>
                        <a:pt x="1336" y="1507"/>
                      </a:lnTo>
                      <a:lnTo>
                        <a:pt x="1333" y="1506"/>
                      </a:lnTo>
                      <a:lnTo>
                        <a:pt x="1331" y="1505"/>
                      </a:lnTo>
                      <a:lnTo>
                        <a:pt x="1329" y="1501"/>
                      </a:lnTo>
                      <a:lnTo>
                        <a:pt x="1326" y="1498"/>
                      </a:lnTo>
                      <a:lnTo>
                        <a:pt x="1324" y="1496"/>
                      </a:lnTo>
                      <a:lnTo>
                        <a:pt x="1323" y="1492"/>
                      </a:lnTo>
                      <a:lnTo>
                        <a:pt x="1320" y="1490"/>
                      </a:lnTo>
                      <a:lnTo>
                        <a:pt x="1318" y="1487"/>
                      </a:lnTo>
                      <a:lnTo>
                        <a:pt x="1315" y="1485"/>
                      </a:lnTo>
                      <a:lnTo>
                        <a:pt x="1313" y="1481"/>
                      </a:lnTo>
                      <a:lnTo>
                        <a:pt x="1311" y="1478"/>
                      </a:lnTo>
                      <a:lnTo>
                        <a:pt x="1309" y="1476"/>
                      </a:lnTo>
                      <a:lnTo>
                        <a:pt x="1303" y="1469"/>
                      </a:lnTo>
                      <a:lnTo>
                        <a:pt x="1298" y="1463"/>
                      </a:lnTo>
                      <a:lnTo>
                        <a:pt x="1289" y="1458"/>
                      </a:lnTo>
                      <a:lnTo>
                        <a:pt x="1287" y="1457"/>
                      </a:lnTo>
                      <a:lnTo>
                        <a:pt x="1283" y="1456"/>
                      </a:lnTo>
                      <a:lnTo>
                        <a:pt x="1280" y="1456"/>
                      </a:lnTo>
                      <a:lnTo>
                        <a:pt x="1278" y="1455"/>
                      </a:lnTo>
                      <a:lnTo>
                        <a:pt x="1276" y="1454"/>
                      </a:lnTo>
                      <a:lnTo>
                        <a:pt x="1276" y="1453"/>
                      </a:lnTo>
                      <a:lnTo>
                        <a:pt x="1276" y="1452"/>
                      </a:lnTo>
                      <a:lnTo>
                        <a:pt x="1277" y="1452"/>
                      </a:lnTo>
                      <a:lnTo>
                        <a:pt x="1278" y="1452"/>
                      </a:lnTo>
                      <a:lnTo>
                        <a:pt x="1278" y="1452"/>
                      </a:lnTo>
                      <a:lnTo>
                        <a:pt x="1279" y="1448"/>
                      </a:lnTo>
                      <a:lnTo>
                        <a:pt x="1278" y="1446"/>
                      </a:lnTo>
                      <a:lnTo>
                        <a:pt x="1277" y="1444"/>
                      </a:lnTo>
                      <a:lnTo>
                        <a:pt x="1275" y="1442"/>
                      </a:lnTo>
                      <a:lnTo>
                        <a:pt x="1271" y="1441"/>
                      </a:lnTo>
                      <a:lnTo>
                        <a:pt x="1271" y="1438"/>
                      </a:lnTo>
                      <a:lnTo>
                        <a:pt x="1271" y="1436"/>
                      </a:lnTo>
                      <a:lnTo>
                        <a:pt x="1274" y="1434"/>
                      </a:lnTo>
                      <a:lnTo>
                        <a:pt x="1276" y="1432"/>
                      </a:lnTo>
                      <a:lnTo>
                        <a:pt x="1279" y="1430"/>
                      </a:lnTo>
                      <a:lnTo>
                        <a:pt x="1282" y="1429"/>
                      </a:lnTo>
                      <a:lnTo>
                        <a:pt x="1285" y="1427"/>
                      </a:lnTo>
                      <a:lnTo>
                        <a:pt x="1288" y="1426"/>
                      </a:lnTo>
                      <a:lnTo>
                        <a:pt x="1291" y="1424"/>
                      </a:lnTo>
                      <a:lnTo>
                        <a:pt x="1293" y="1423"/>
                      </a:lnTo>
                      <a:lnTo>
                        <a:pt x="1296" y="1421"/>
                      </a:lnTo>
                      <a:lnTo>
                        <a:pt x="1297" y="1419"/>
                      </a:lnTo>
                      <a:lnTo>
                        <a:pt x="1296" y="1416"/>
                      </a:lnTo>
                      <a:lnTo>
                        <a:pt x="1293" y="1414"/>
                      </a:lnTo>
                      <a:lnTo>
                        <a:pt x="1293" y="1415"/>
                      </a:lnTo>
                      <a:lnTo>
                        <a:pt x="1292" y="1416"/>
                      </a:lnTo>
                      <a:lnTo>
                        <a:pt x="1291" y="1418"/>
                      </a:lnTo>
                      <a:lnTo>
                        <a:pt x="1290" y="1418"/>
                      </a:lnTo>
                      <a:lnTo>
                        <a:pt x="1287" y="1416"/>
                      </a:lnTo>
                      <a:lnTo>
                        <a:pt x="1286" y="1416"/>
                      </a:lnTo>
                      <a:lnTo>
                        <a:pt x="1285" y="1415"/>
                      </a:lnTo>
                      <a:lnTo>
                        <a:pt x="1283" y="1413"/>
                      </a:lnTo>
                      <a:lnTo>
                        <a:pt x="1280" y="1412"/>
                      </a:lnTo>
                      <a:lnTo>
                        <a:pt x="1279" y="1412"/>
                      </a:lnTo>
                      <a:lnTo>
                        <a:pt x="1278" y="1412"/>
                      </a:lnTo>
                      <a:lnTo>
                        <a:pt x="1278" y="1411"/>
                      </a:lnTo>
                      <a:lnTo>
                        <a:pt x="1279" y="1411"/>
                      </a:lnTo>
                      <a:lnTo>
                        <a:pt x="1279" y="1410"/>
                      </a:lnTo>
                      <a:lnTo>
                        <a:pt x="1280" y="1410"/>
                      </a:lnTo>
                      <a:lnTo>
                        <a:pt x="1280" y="1410"/>
                      </a:lnTo>
                      <a:lnTo>
                        <a:pt x="1281" y="1409"/>
                      </a:lnTo>
                      <a:lnTo>
                        <a:pt x="1281" y="1407"/>
                      </a:lnTo>
                      <a:lnTo>
                        <a:pt x="1280" y="1405"/>
                      </a:lnTo>
                      <a:lnTo>
                        <a:pt x="1278" y="1405"/>
                      </a:lnTo>
                      <a:lnTo>
                        <a:pt x="1278" y="1399"/>
                      </a:lnTo>
                      <a:lnTo>
                        <a:pt x="1278" y="1398"/>
                      </a:lnTo>
                      <a:lnTo>
                        <a:pt x="1278" y="1398"/>
                      </a:lnTo>
                      <a:lnTo>
                        <a:pt x="1279" y="1398"/>
                      </a:lnTo>
                      <a:lnTo>
                        <a:pt x="1280" y="1398"/>
                      </a:lnTo>
                      <a:lnTo>
                        <a:pt x="1281" y="1398"/>
                      </a:lnTo>
                      <a:lnTo>
                        <a:pt x="1282" y="1397"/>
                      </a:lnTo>
                      <a:lnTo>
                        <a:pt x="1283" y="1396"/>
                      </a:lnTo>
                      <a:lnTo>
                        <a:pt x="1283" y="1394"/>
                      </a:lnTo>
                      <a:lnTo>
                        <a:pt x="1285" y="1393"/>
                      </a:lnTo>
                      <a:lnTo>
                        <a:pt x="1285" y="1392"/>
                      </a:lnTo>
                      <a:lnTo>
                        <a:pt x="1286" y="1391"/>
                      </a:lnTo>
                      <a:lnTo>
                        <a:pt x="1287" y="1390"/>
                      </a:lnTo>
                      <a:lnTo>
                        <a:pt x="1288" y="1390"/>
                      </a:lnTo>
                      <a:lnTo>
                        <a:pt x="1290" y="1389"/>
                      </a:lnTo>
                      <a:lnTo>
                        <a:pt x="1291" y="1388"/>
                      </a:lnTo>
                      <a:lnTo>
                        <a:pt x="1292" y="1386"/>
                      </a:lnTo>
                      <a:lnTo>
                        <a:pt x="1292" y="1385"/>
                      </a:lnTo>
                      <a:lnTo>
                        <a:pt x="1292" y="1382"/>
                      </a:lnTo>
                      <a:lnTo>
                        <a:pt x="1291" y="1380"/>
                      </a:lnTo>
                      <a:lnTo>
                        <a:pt x="1290" y="1378"/>
                      </a:lnTo>
                      <a:lnTo>
                        <a:pt x="1290" y="1377"/>
                      </a:lnTo>
                      <a:lnTo>
                        <a:pt x="1291" y="1375"/>
                      </a:lnTo>
                      <a:lnTo>
                        <a:pt x="1298" y="1374"/>
                      </a:lnTo>
                      <a:lnTo>
                        <a:pt x="1304" y="1372"/>
                      </a:lnTo>
                      <a:lnTo>
                        <a:pt x="1309" y="1370"/>
                      </a:lnTo>
                      <a:lnTo>
                        <a:pt x="1311" y="1369"/>
                      </a:lnTo>
                      <a:lnTo>
                        <a:pt x="1311" y="1368"/>
                      </a:lnTo>
                      <a:lnTo>
                        <a:pt x="1310" y="1367"/>
                      </a:lnTo>
                      <a:lnTo>
                        <a:pt x="1310" y="1366"/>
                      </a:lnTo>
                      <a:lnTo>
                        <a:pt x="1310" y="1365"/>
                      </a:lnTo>
                      <a:lnTo>
                        <a:pt x="1311" y="1364"/>
                      </a:lnTo>
                      <a:lnTo>
                        <a:pt x="1313" y="1361"/>
                      </a:lnTo>
                      <a:lnTo>
                        <a:pt x="1315" y="1359"/>
                      </a:lnTo>
                      <a:lnTo>
                        <a:pt x="1315" y="1357"/>
                      </a:lnTo>
                      <a:lnTo>
                        <a:pt x="1318" y="1356"/>
                      </a:lnTo>
                      <a:lnTo>
                        <a:pt x="1320" y="1355"/>
                      </a:lnTo>
                      <a:lnTo>
                        <a:pt x="1322" y="1354"/>
                      </a:lnTo>
                      <a:lnTo>
                        <a:pt x="1325" y="1354"/>
                      </a:lnTo>
                      <a:lnTo>
                        <a:pt x="1328" y="1354"/>
                      </a:lnTo>
                      <a:lnTo>
                        <a:pt x="1330" y="1354"/>
                      </a:lnTo>
                      <a:lnTo>
                        <a:pt x="1331" y="1353"/>
                      </a:lnTo>
                      <a:lnTo>
                        <a:pt x="1333" y="1350"/>
                      </a:lnTo>
                      <a:lnTo>
                        <a:pt x="1334" y="1348"/>
                      </a:lnTo>
                      <a:lnTo>
                        <a:pt x="1335" y="1347"/>
                      </a:lnTo>
                      <a:lnTo>
                        <a:pt x="1337" y="1345"/>
                      </a:lnTo>
                      <a:lnTo>
                        <a:pt x="1340" y="1344"/>
                      </a:lnTo>
                      <a:lnTo>
                        <a:pt x="1342" y="1342"/>
                      </a:lnTo>
                      <a:lnTo>
                        <a:pt x="1343" y="1339"/>
                      </a:lnTo>
                      <a:lnTo>
                        <a:pt x="1343" y="1336"/>
                      </a:lnTo>
                      <a:lnTo>
                        <a:pt x="1342" y="1333"/>
                      </a:lnTo>
                      <a:lnTo>
                        <a:pt x="1341" y="1332"/>
                      </a:lnTo>
                      <a:lnTo>
                        <a:pt x="1340" y="1329"/>
                      </a:lnTo>
                      <a:lnTo>
                        <a:pt x="1340" y="1328"/>
                      </a:lnTo>
                      <a:lnTo>
                        <a:pt x="1340" y="1326"/>
                      </a:lnTo>
                      <a:lnTo>
                        <a:pt x="1341" y="1323"/>
                      </a:lnTo>
                      <a:lnTo>
                        <a:pt x="1342" y="1321"/>
                      </a:lnTo>
                      <a:lnTo>
                        <a:pt x="1343" y="1318"/>
                      </a:lnTo>
                      <a:lnTo>
                        <a:pt x="1344" y="1315"/>
                      </a:lnTo>
                      <a:lnTo>
                        <a:pt x="1344" y="1314"/>
                      </a:lnTo>
                      <a:lnTo>
                        <a:pt x="1343" y="1313"/>
                      </a:lnTo>
                      <a:lnTo>
                        <a:pt x="1342" y="1311"/>
                      </a:lnTo>
                      <a:lnTo>
                        <a:pt x="1342" y="1309"/>
                      </a:lnTo>
                      <a:lnTo>
                        <a:pt x="1342" y="1306"/>
                      </a:lnTo>
                      <a:lnTo>
                        <a:pt x="1343" y="1305"/>
                      </a:lnTo>
                      <a:lnTo>
                        <a:pt x="1344" y="1304"/>
                      </a:lnTo>
                      <a:lnTo>
                        <a:pt x="1343" y="1303"/>
                      </a:lnTo>
                      <a:lnTo>
                        <a:pt x="1342" y="1302"/>
                      </a:lnTo>
                      <a:lnTo>
                        <a:pt x="1340" y="1300"/>
                      </a:lnTo>
                      <a:lnTo>
                        <a:pt x="1339" y="1299"/>
                      </a:lnTo>
                      <a:lnTo>
                        <a:pt x="1336" y="1296"/>
                      </a:lnTo>
                      <a:lnTo>
                        <a:pt x="1335" y="1294"/>
                      </a:lnTo>
                      <a:lnTo>
                        <a:pt x="1333" y="1291"/>
                      </a:lnTo>
                      <a:lnTo>
                        <a:pt x="1331" y="1289"/>
                      </a:lnTo>
                      <a:lnTo>
                        <a:pt x="1329" y="1288"/>
                      </a:lnTo>
                      <a:lnTo>
                        <a:pt x="1324" y="1287"/>
                      </a:lnTo>
                      <a:lnTo>
                        <a:pt x="1320" y="1288"/>
                      </a:lnTo>
                      <a:lnTo>
                        <a:pt x="1317" y="1288"/>
                      </a:lnTo>
                      <a:lnTo>
                        <a:pt x="1312" y="1289"/>
                      </a:lnTo>
                      <a:lnTo>
                        <a:pt x="1309" y="1289"/>
                      </a:lnTo>
                      <a:lnTo>
                        <a:pt x="1308" y="1289"/>
                      </a:lnTo>
                      <a:lnTo>
                        <a:pt x="1307" y="1288"/>
                      </a:lnTo>
                      <a:lnTo>
                        <a:pt x="1304" y="1287"/>
                      </a:lnTo>
                      <a:lnTo>
                        <a:pt x="1303" y="1287"/>
                      </a:lnTo>
                      <a:lnTo>
                        <a:pt x="1300" y="1287"/>
                      </a:lnTo>
                      <a:lnTo>
                        <a:pt x="1289" y="1289"/>
                      </a:lnTo>
                      <a:lnTo>
                        <a:pt x="1278" y="1292"/>
                      </a:lnTo>
                      <a:lnTo>
                        <a:pt x="1267" y="1293"/>
                      </a:lnTo>
                      <a:lnTo>
                        <a:pt x="1260" y="1293"/>
                      </a:lnTo>
                      <a:lnTo>
                        <a:pt x="1254" y="1291"/>
                      </a:lnTo>
                      <a:lnTo>
                        <a:pt x="1247" y="1289"/>
                      </a:lnTo>
                      <a:lnTo>
                        <a:pt x="1236" y="1290"/>
                      </a:lnTo>
                      <a:lnTo>
                        <a:pt x="1225" y="1291"/>
                      </a:lnTo>
                      <a:lnTo>
                        <a:pt x="1219" y="1291"/>
                      </a:lnTo>
                      <a:lnTo>
                        <a:pt x="1210" y="1291"/>
                      </a:lnTo>
                      <a:lnTo>
                        <a:pt x="1201" y="1290"/>
                      </a:lnTo>
                      <a:lnTo>
                        <a:pt x="1194" y="1288"/>
                      </a:lnTo>
                      <a:lnTo>
                        <a:pt x="1190" y="1284"/>
                      </a:lnTo>
                      <a:lnTo>
                        <a:pt x="1191" y="1281"/>
                      </a:lnTo>
                      <a:lnTo>
                        <a:pt x="1191" y="1279"/>
                      </a:lnTo>
                      <a:lnTo>
                        <a:pt x="1193" y="1277"/>
                      </a:lnTo>
                      <a:lnTo>
                        <a:pt x="1194" y="1274"/>
                      </a:lnTo>
                      <a:lnTo>
                        <a:pt x="1197" y="1271"/>
                      </a:lnTo>
                      <a:lnTo>
                        <a:pt x="1198" y="1270"/>
                      </a:lnTo>
                      <a:lnTo>
                        <a:pt x="1198" y="1267"/>
                      </a:lnTo>
                      <a:lnTo>
                        <a:pt x="1198" y="1265"/>
                      </a:lnTo>
                      <a:lnTo>
                        <a:pt x="1198" y="1262"/>
                      </a:lnTo>
                      <a:lnTo>
                        <a:pt x="1197" y="1260"/>
                      </a:lnTo>
                      <a:lnTo>
                        <a:pt x="1197" y="1258"/>
                      </a:lnTo>
                      <a:lnTo>
                        <a:pt x="1195" y="1255"/>
                      </a:lnTo>
                      <a:lnTo>
                        <a:pt x="1197" y="1251"/>
                      </a:lnTo>
                      <a:lnTo>
                        <a:pt x="1197" y="1248"/>
                      </a:lnTo>
                      <a:lnTo>
                        <a:pt x="1197" y="1245"/>
                      </a:lnTo>
                      <a:lnTo>
                        <a:pt x="1197" y="1244"/>
                      </a:lnTo>
                      <a:lnTo>
                        <a:pt x="1194" y="1241"/>
                      </a:lnTo>
                      <a:lnTo>
                        <a:pt x="1191" y="1240"/>
                      </a:lnTo>
                      <a:lnTo>
                        <a:pt x="1188" y="1238"/>
                      </a:lnTo>
                      <a:lnTo>
                        <a:pt x="1177" y="1229"/>
                      </a:lnTo>
                      <a:lnTo>
                        <a:pt x="1166" y="1220"/>
                      </a:lnTo>
                      <a:lnTo>
                        <a:pt x="1160" y="1220"/>
                      </a:lnTo>
                      <a:lnTo>
                        <a:pt x="1154" y="1222"/>
                      </a:lnTo>
                      <a:lnTo>
                        <a:pt x="1147" y="1224"/>
                      </a:lnTo>
                      <a:lnTo>
                        <a:pt x="1139" y="1223"/>
                      </a:lnTo>
                      <a:lnTo>
                        <a:pt x="1130" y="1219"/>
                      </a:lnTo>
                      <a:lnTo>
                        <a:pt x="1122" y="1216"/>
                      </a:lnTo>
                      <a:lnTo>
                        <a:pt x="1111" y="1214"/>
                      </a:lnTo>
                      <a:lnTo>
                        <a:pt x="1105" y="1213"/>
                      </a:lnTo>
                      <a:lnTo>
                        <a:pt x="1099" y="1212"/>
                      </a:lnTo>
                      <a:lnTo>
                        <a:pt x="1093" y="1209"/>
                      </a:lnTo>
                      <a:lnTo>
                        <a:pt x="1091" y="1205"/>
                      </a:lnTo>
                      <a:lnTo>
                        <a:pt x="1092" y="1203"/>
                      </a:lnTo>
                      <a:lnTo>
                        <a:pt x="1092" y="1201"/>
                      </a:lnTo>
                      <a:lnTo>
                        <a:pt x="1093" y="1198"/>
                      </a:lnTo>
                      <a:lnTo>
                        <a:pt x="1092" y="1196"/>
                      </a:lnTo>
                      <a:lnTo>
                        <a:pt x="1092" y="1194"/>
                      </a:lnTo>
                      <a:lnTo>
                        <a:pt x="1089" y="1193"/>
                      </a:lnTo>
                      <a:lnTo>
                        <a:pt x="1084" y="1189"/>
                      </a:lnTo>
                      <a:lnTo>
                        <a:pt x="1080" y="1186"/>
                      </a:lnTo>
                      <a:lnTo>
                        <a:pt x="1075" y="1184"/>
                      </a:lnTo>
                      <a:lnTo>
                        <a:pt x="1066" y="1183"/>
                      </a:lnTo>
                      <a:lnTo>
                        <a:pt x="1055" y="1183"/>
                      </a:lnTo>
                      <a:lnTo>
                        <a:pt x="1045" y="1184"/>
                      </a:lnTo>
                      <a:lnTo>
                        <a:pt x="1042" y="1184"/>
                      </a:lnTo>
                      <a:lnTo>
                        <a:pt x="1041" y="1185"/>
                      </a:lnTo>
                      <a:lnTo>
                        <a:pt x="1040" y="1186"/>
                      </a:lnTo>
                      <a:lnTo>
                        <a:pt x="1040" y="1187"/>
                      </a:lnTo>
                      <a:lnTo>
                        <a:pt x="1041" y="1189"/>
                      </a:lnTo>
                      <a:lnTo>
                        <a:pt x="1041" y="1191"/>
                      </a:lnTo>
                      <a:lnTo>
                        <a:pt x="1041" y="1192"/>
                      </a:lnTo>
                      <a:lnTo>
                        <a:pt x="1041" y="1193"/>
                      </a:lnTo>
                      <a:lnTo>
                        <a:pt x="1041" y="1194"/>
                      </a:lnTo>
                      <a:lnTo>
                        <a:pt x="1040" y="1194"/>
                      </a:lnTo>
                      <a:lnTo>
                        <a:pt x="1039" y="1194"/>
                      </a:lnTo>
                      <a:lnTo>
                        <a:pt x="1036" y="1193"/>
                      </a:lnTo>
                      <a:lnTo>
                        <a:pt x="1027" y="1186"/>
                      </a:lnTo>
                      <a:lnTo>
                        <a:pt x="1017" y="1181"/>
                      </a:lnTo>
                      <a:lnTo>
                        <a:pt x="1007" y="1175"/>
                      </a:lnTo>
                      <a:lnTo>
                        <a:pt x="993" y="1168"/>
                      </a:lnTo>
                      <a:lnTo>
                        <a:pt x="979" y="1163"/>
                      </a:lnTo>
                      <a:lnTo>
                        <a:pt x="963" y="1160"/>
                      </a:lnTo>
                      <a:lnTo>
                        <a:pt x="943" y="1153"/>
                      </a:lnTo>
                      <a:lnTo>
                        <a:pt x="926" y="1145"/>
                      </a:lnTo>
                      <a:lnTo>
                        <a:pt x="915" y="1138"/>
                      </a:lnTo>
                      <a:lnTo>
                        <a:pt x="906" y="1131"/>
                      </a:lnTo>
                      <a:lnTo>
                        <a:pt x="896" y="1127"/>
                      </a:lnTo>
                      <a:lnTo>
                        <a:pt x="886" y="1123"/>
                      </a:lnTo>
                      <a:lnTo>
                        <a:pt x="871" y="1113"/>
                      </a:lnTo>
                      <a:lnTo>
                        <a:pt x="855" y="1103"/>
                      </a:lnTo>
                      <a:lnTo>
                        <a:pt x="853" y="1099"/>
                      </a:lnTo>
                      <a:lnTo>
                        <a:pt x="850" y="1097"/>
                      </a:lnTo>
                      <a:lnTo>
                        <a:pt x="848" y="1095"/>
                      </a:lnTo>
                      <a:lnTo>
                        <a:pt x="845" y="1093"/>
                      </a:lnTo>
                      <a:lnTo>
                        <a:pt x="844" y="1092"/>
                      </a:lnTo>
                      <a:lnTo>
                        <a:pt x="845" y="1088"/>
                      </a:lnTo>
                      <a:lnTo>
                        <a:pt x="846" y="1085"/>
                      </a:lnTo>
                      <a:lnTo>
                        <a:pt x="848" y="1083"/>
                      </a:lnTo>
                      <a:lnTo>
                        <a:pt x="849" y="1081"/>
                      </a:lnTo>
                      <a:lnTo>
                        <a:pt x="849" y="1078"/>
                      </a:lnTo>
                      <a:lnTo>
                        <a:pt x="844" y="1067"/>
                      </a:lnTo>
                      <a:lnTo>
                        <a:pt x="838" y="1058"/>
                      </a:lnTo>
                      <a:lnTo>
                        <a:pt x="829" y="1050"/>
                      </a:lnTo>
                      <a:lnTo>
                        <a:pt x="824" y="1043"/>
                      </a:lnTo>
                      <a:lnTo>
                        <a:pt x="820" y="1039"/>
                      </a:lnTo>
                      <a:lnTo>
                        <a:pt x="816" y="1034"/>
                      </a:lnTo>
                      <a:lnTo>
                        <a:pt x="810" y="1030"/>
                      </a:lnTo>
                      <a:lnTo>
                        <a:pt x="805" y="1026"/>
                      </a:lnTo>
                      <a:lnTo>
                        <a:pt x="798" y="1021"/>
                      </a:lnTo>
                      <a:lnTo>
                        <a:pt x="788" y="1010"/>
                      </a:lnTo>
                      <a:lnTo>
                        <a:pt x="778" y="1001"/>
                      </a:lnTo>
                      <a:lnTo>
                        <a:pt x="772" y="997"/>
                      </a:lnTo>
                      <a:lnTo>
                        <a:pt x="767" y="990"/>
                      </a:lnTo>
                      <a:lnTo>
                        <a:pt x="764" y="983"/>
                      </a:lnTo>
                      <a:lnTo>
                        <a:pt x="761" y="977"/>
                      </a:lnTo>
                      <a:lnTo>
                        <a:pt x="752" y="967"/>
                      </a:lnTo>
                      <a:lnTo>
                        <a:pt x="742" y="960"/>
                      </a:lnTo>
                      <a:lnTo>
                        <a:pt x="732" y="951"/>
                      </a:lnTo>
                      <a:lnTo>
                        <a:pt x="728" y="946"/>
                      </a:lnTo>
                      <a:lnTo>
                        <a:pt x="723" y="942"/>
                      </a:lnTo>
                      <a:lnTo>
                        <a:pt x="719" y="939"/>
                      </a:lnTo>
                      <a:lnTo>
                        <a:pt x="714" y="935"/>
                      </a:lnTo>
                      <a:lnTo>
                        <a:pt x="711" y="931"/>
                      </a:lnTo>
                      <a:lnTo>
                        <a:pt x="708" y="927"/>
                      </a:lnTo>
                      <a:lnTo>
                        <a:pt x="706" y="920"/>
                      </a:lnTo>
                      <a:lnTo>
                        <a:pt x="698" y="903"/>
                      </a:lnTo>
                      <a:lnTo>
                        <a:pt x="686" y="889"/>
                      </a:lnTo>
                      <a:lnTo>
                        <a:pt x="685" y="887"/>
                      </a:lnTo>
                      <a:lnTo>
                        <a:pt x="682" y="885"/>
                      </a:lnTo>
                      <a:lnTo>
                        <a:pt x="680" y="883"/>
                      </a:lnTo>
                      <a:lnTo>
                        <a:pt x="678" y="881"/>
                      </a:lnTo>
                      <a:lnTo>
                        <a:pt x="677" y="879"/>
                      </a:lnTo>
                      <a:lnTo>
                        <a:pt x="675" y="878"/>
                      </a:lnTo>
                      <a:lnTo>
                        <a:pt x="672" y="878"/>
                      </a:lnTo>
                      <a:lnTo>
                        <a:pt x="671" y="878"/>
                      </a:lnTo>
                      <a:lnTo>
                        <a:pt x="670" y="880"/>
                      </a:lnTo>
                      <a:lnTo>
                        <a:pt x="670" y="883"/>
                      </a:lnTo>
                      <a:lnTo>
                        <a:pt x="674" y="895"/>
                      </a:lnTo>
                      <a:lnTo>
                        <a:pt x="672" y="905"/>
                      </a:lnTo>
                      <a:lnTo>
                        <a:pt x="672" y="908"/>
                      </a:lnTo>
                      <a:lnTo>
                        <a:pt x="672" y="910"/>
                      </a:lnTo>
                      <a:lnTo>
                        <a:pt x="674" y="912"/>
                      </a:lnTo>
                      <a:lnTo>
                        <a:pt x="676" y="916"/>
                      </a:lnTo>
                      <a:lnTo>
                        <a:pt x="679" y="918"/>
                      </a:lnTo>
                      <a:lnTo>
                        <a:pt x="687" y="923"/>
                      </a:lnTo>
                      <a:lnTo>
                        <a:pt x="695" y="929"/>
                      </a:lnTo>
                      <a:lnTo>
                        <a:pt x="699" y="934"/>
                      </a:lnTo>
                      <a:lnTo>
                        <a:pt x="701" y="942"/>
                      </a:lnTo>
                      <a:lnTo>
                        <a:pt x="704" y="946"/>
                      </a:lnTo>
                      <a:lnTo>
                        <a:pt x="708" y="951"/>
                      </a:lnTo>
                      <a:lnTo>
                        <a:pt x="712" y="955"/>
                      </a:lnTo>
                      <a:lnTo>
                        <a:pt x="717" y="961"/>
                      </a:lnTo>
                      <a:lnTo>
                        <a:pt x="721" y="966"/>
                      </a:lnTo>
                      <a:lnTo>
                        <a:pt x="725" y="973"/>
                      </a:lnTo>
                      <a:lnTo>
                        <a:pt x="730" y="978"/>
                      </a:lnTo>
                      <a:lnTo>
                        <a:pt x="734" y="984"/>
                      </a:lnTo>
                      <a:lnTo>
                        <a:pt x="739" y="988"/>
                      </a:lnTo>
                      <a:lnTo>
                        <a:pt x="741" y="992"/>
                      </a:lnTo>
                      <a:lnTo>
                        <a:pt x="742" y="995"/>
                      </a:lnTo>
                      <a:lnTo>
                        <a:pt x="744" y="997"/>
                      </a:lnTo>
                      <a:lnTo>
                        <a:pt x="745" y="999"/>
                      </a:lnTo>
                      <a:lnTo>
                        <a:pt x="747" y="1001"/>
                      </a:lnTo>
                      <a:lnTo>
                        <a:pt x="751" y="1005"/>
                      </a:lnTo>
                      <a:lnTo>
                        <a:pt x="753" y="1009"/>
                      </a:lnTo>
                      <a:lnTo>
                        <a:pt x="755" y="1014"/>
                      </a:lnTo>
                      <a:lnTo>
                        <a:pt x="756" y="1017"/>
                      </a:lnTo>
                      <a:lnTo>
                        <a:pt x="758" y="1019"/>
                      </a:lnTo>
                      <a:lnTo>
                        <a:pt x="761" y="1020"/>
                      </a:lnTo>
                      <a:lnTo>
                        <a:pt x="763" y="1022"/>
                      </a:lnTo>
                      <a:lnTo>
                        <a:pt x="765" y="1023"/>
                      </a:lnTo>
                      <a:lnTo>
                        <a:pt x="767" y="1026"/>
                      </a:lnTo>
                      <a:lnTo>
                        <a:pt x="770" y="1029"/>
                      </a:lnTo>
                      <a:lnTo>
                        <a:pt x="774" y="1033"/>
                      </a:lnTo>
                      <a:lnTo>
                        <a:pt x="776" y="1038"/>
                      </a:lnTo>
                      <a:lnTo>
                        <a:pt x="778" y="1041"/>
                      </a:lnTo>
                      <a:lnTo>
                        <a:pt x="778" y="1042"/>
                      </a:lnTo>
                      <a:lnTo>
                        <a:pt x="777" y="1043"/>
                      </a:lnTo>
                      <a:lnTo>
                        <a:pt x="776" y="1043"/>
                      </a:lnTo>
                      <a:lnTo>
                        <a:pt x="775" y="1043"/>
                      </a:lnTo>
                      <a:lnTo>
                        <a:pt x="773" y="1043"/>
                      </a:lnTo>
                      <a:lnTo>
                        <a:pt x="772" y="1043"/>
                      </a:lnTo>
                      <a:lnTo>
                        <a:pt x="768" y="1041"/>
                      </a:lnTo>
                      <a:lnTo>
                        <a:pt x="766" y="1039"/>
                      </a:lnTo>
                      <a:lnTo>
                        <a:pt x="764" y="1037"/>
                      </a:lnTo>
                      <a:lnTo>
                        <a:pt x="762" y="1033"/>
                      </a:lnTo>
                      <a:lnTo>
                        <a:pt x="761" y="1032"/>
                      </a:lnTo>
                      <a:lnTo>
                        <a:pt x="758" y="1030"/>
                      </a:lnTo>
                      <a:lnTo>
                        <a:pt x="755" y="1028"/>
                      </a:lnTo>
                      <a:lnTo>
                        <a:pt x="752" y="1026"/>
                      </a:lnTo>
                      <a:lnTo>
                        <a:pt x="750" y="1023"/>
                      </a:lnTo>
                      <a:lnTo>
                        <a:pt x="747" y="1021"/>
                      </a:lnTo>
                      <a:lnTo>
                        <a:pt x="745" y="1018"/>
                      </a:lnTo>
                      <a:lnTo>
                        <a:pt x="742" y="1016"/>
                      </a:lnTo>
                      <a:lnTo>
                        <a:pt x="739" y="1012"/>
                      </a:lnTo>
                      <a:lnTo>
                        <a:pt x="735" y="1011"/>
                      </a:lnTo>
                      <a:lnTo>
                        <a:pt x="732" y="1010"/>
                      </a:lnTo>
                      <a:lnTo>
                        <a:pt x="729" y="1010"/>
                      </a:lnTo>
                      <a:lnTo>
                        <a:pt x="726" y="1008"/>
                      </a:lnTo>
                      <a:lnTo>
                        <a:pt x="725" y="1007"/>
                      </a:lnTo>
                      <a:lnTo>
                        <a:pt x="723" y="1004"/>
                      </a:lnTo>
                      <a:lnTo>
                        <a:pt x="722" y="996"/>
                      </a:lnTo>
                      <a:lnTo>
                        <a:pt x="722" y="988"/>
                      </a:lnTo>
                      <a:lnTo>
                        <a:pt x="719" y="983"/>
                      </a:lnTo>
                      <a:lnTo>
                        <a:pt x="712" y="977"/>
                      </a:lnTo>
                      <a:lnTo>
                        <a:pt x="707" y="973"/>
                      </a:lnTo>
                      <a:lnTo>
                        <a:pt x="699" y="971"/>
                      </a:lnTo>
                      <a:lnTo>
                        <a:pt x="692" y="967"/>
                      </a:lnTo>
                      <a:lnTo>
                        <a:pt x="688" y="962"/>
                      </a:lnTo>
                      <a:lnTo>
                        <a:pt x="686" y="955"/>
                      </a:lnTo>
                      <a:lnTo>
                        <a:pt x="687" y="949"/>
                      </a:lnTo>
                      <a:lnTo>
                        <a:pt x="687" y="942"/>
                      </a:lnTo>
                      <a:lnTo>
                        <a:pt x="684" y="935"/>
                      </a:lnTo>
                      <a:lnTo>
                        <a:pt x="679" y="932"/>
                      </a:lnTo>
                      <a:lnTo>
                        <a:pt x="674" y="928"/>
                      </a:lnTo>
                      <a:lnTo>
                        <a:pt x="669" y="923"/>
                      </a:lnTo>
                      <a:lnTo>
                        <a:pt x="666" y="920"/>
                      </a:lnTo>
                      <a:lnTo>
                        <a:pt x="664" y="918"/>
                      </a:lnTo>
                      <a:lnTo>
                        <a:pt x="661" y="916"/>
                      </a:lnTo>
                      <a:lnTo>
                        <a:pt x="660" y="913"/>
                      </a:lnTo>
                      <a:lnTo>
                        <a:pt x="658" y="910"/>
                      </a:lnTo>
                      <a:lnTo>
                        <a:pt x="657" y="907"/>
                      </a:lnTo>
                      <a:lnTo>
                        <a:pt x="650" y="897"/>
                      </a:lnTo>
                      <a:lnTo>
                        <a:pt x="643" y="887"/>
                      </a:lnTo>
                      <a:lnTo>
                        <a:pt x="635" y="876"/>
                      </a:lnTo>
                      <a:lnTo>
                        <a:pt x="621" y="856"/>
                      </a:lnTo>
                      <a:lnTo>
                        <a:pt x="609" y="836"/>
                      </a:lnTo>
                      <a:lnTo>
                        <a:pt x="601" y="827"/>
                      </a:lnTo>
                      <a:lnTo>
                        <a:pt x="591" y="821"/>
                      </a:lnTo>
                      <a:lnTo>
                        <a:pt x="582" y="814"/>
                      </a:lnTo>
                      <a:lnTo>
                        <a:pt x="569" y="804"/>
                      </a:lnTo>
                      <a:lnTo>
                        <a:pt x="557" y="792"/>
                      </a:lnTo>
                      <a:lnTo>
                        <a:pt x="546" y="777"/>
                      </a:lnTo>
                      <a:lnTo>
                        <a:pt x="538" y="760"/>
                      </a:lnTo>
                      <a:lnTo>
                        <a:pt x="532" y="745"/>
                      </a:lnTo>
                      <a:lnTo>
                        <a:pt x="527" y="735"/>
                      </a:lnTo>
                      <a:lnTo>
                        <a:pt x="523" y="725"/>
                      </a:lnTo>
                      <a:lnTo>
                        <a:pt x="522" y="721"/>
                      </a:lnTo>
                      <a:lnTo>
                        <a:pt x="519" y="718"/>
                      </a:lnTo>
                      <a:lnTo>
                        <a:pt x="517" y="715"/>
                      </a:lnTo>
                      <a:lnTo>
                        <a:pt x="514" y="713"/>
                      </a:lnTo>
                      <a:lnTo>
                        <a:pt x="512" y="710"/>
                      </a:lnTo>
                      <a:lnTo>
                        <a:pt x="510" y="704"/>
                      </a:lnTo>
                      <a:lnTo>
                        <a:pt x="507" y="699"/>
                      </a:lnTo>
                      <a:lnTo>
                        <a:pt x="505" y="692"/>
                      </a:lnTo>
                      <a:lnTo>
                        <a:pt x="504" y="689"/>
                      </a:lnTo>
                      <a:lnTo>
                        <a:pt x="502" y="687"/>
                      </a:lnTo>
                      <a:lnTo>
                        <a:pt x="500" y="683"/>
                      </a:lnTo>
                      <a:lnTo>
                        <a:pt x="499" y="680"/>
                      </a:lnTo>
                      <a:lnTo>
                        <a:pt x="499" y="677"/>
                      </a:lnTo>
                      <a:lnTo>
                        <a:pt x="497" y="668"/>
                      </a:lnTo>
                      <a:lnTo>
                        <a:pt x="497" y="661"/>
                      </a:lnTo>
                      <a:lnTo>
                        <a:pt x="499" y="655"/>
                      </a:lnTo>
                      <a:lnTo>
                        <a:pt x="497" y="645"/>
                      </a:lnTo>
                      <a:lnTo>
                        <a:pt x="496" y="635"/>
                      </a:lnTo>
                      <a:lnTo>
                        <a:pt x="490" y="615"/>
                      </a:lnTo>
                      <a:lnTo>
                        <a:pt x="490" y="606"/>
                      </a:lnTo>
                      <a:lnTo>
                        <a:pt x="491" y="600"/>
                      </a:lnTo>
                      <a:lnTo>
                        <a:pt x="492" y="593"/>
                      </a:lnTo>
                      <a:lnTo>
                        <a:pt x="493" y="574"/>
                      </a:lnTo>
                      <a:lnTo>
                        <a:pt x="492" y="556"/>
                      </a:lnTo>
                      <a:lnTo>
                        <a:pt x="490" y="538"/>
                      </a:lnTo>
                      <a:lnTo>
                        <a:pt x="490" y="516"/>
                      </a:lnTo>
                      <a:lnTo>
                        <a:pt x="488" y="512"/>
                      </a:lnTo>
                      <a:lnTo>
                        <a:pt x="486" y="508"/>
                      </a:lnTo>
                      <a:lnTo>
                        <a:pt x="484" y="506"/>
                      </a:lnTo>
                      <a:lnTo>
                        <a:pt x="483" y="503"/>
                      </a:lnTo>
                      <a:lnTo>
                        <a:pt x="481" y="498"/>
                      </a:lnTo>
                      <a:lnTo>
                        <a:pt x="480" y="492"/>
                      </a:lnTo>
                      <a:lnTo>
                        <a:pt x="478" y="484"/>
                      </a:lnTo>
                      <a:lnTo>
                        <a:pt x="479" y="478"/>
                      </a:lnTo>
                      <a:lnTo>
                        <a:pt x="481" y="476"/>
                      </a:lnTo>
                      <a:lnTo>
                        <a:pt x="488" y="478"/>
                      </a:lnTo>
                      <a:lnTo>
                        <a:pt x="494" y="484"/>
                      </a:lnTo>
                      <a:lnTo>
                        <a:pt x="501" y="487"/>
                      </a:lnTo>
                      <a:lnTo>
                        <a:pt x="504" y="487"/>
                      </a:lnTo>
                      <a:lnTo>
                        <a:pt x="506" y="487"/>
                      </a:lnTo>
                      <a:lnTo>
                        <a:pt x="508" y="485"/>
                      </a:lnTo>
                      <a:lnTo>
                        <a:pt x="510" y="482"/>
                      </a:lnTo>
                      <a:lnTo>
                        <a:pt x="510" y="478"/>
                      </a:lnTo>
                      <a:lnTo>
                        <a:pt x="508" y="474"/>
                      </a:lnTo>
                      <a:lnTo>
                        <a:pt x="507" y="470"/>
                      </a:lnTo>
                      <a:lnTo>
                        <a:pt x="504" y="466"/>
                      </a:lnTo>
                      <a:lnTo>
                        <a:pt x="499" y="465"/>
                      </a:lnTo>
                      <a:lnTo>
                        <a:pt x="492" y="465"/>
                      </a:lnTo>
                      <a:lnTo>
                        <a:pt x="488" y="465"/>
                      </a:lnTo>
                      <a:lnTo>
                        <a:pt x="482" y="466"/>
                      </a:lnTo>
                      <a:lnTo>
                        <a:pt x="477" y="470"/>
                      </a:lnTo>
                      <a:lnTo>
                        <a:pt x="472" y="471"/>
                      </a:lnTo>
                      <a:lnTo>
                        <a:pt x="468" y="470"/>
                      </a:lnTo>
                      <a:lnTo>
                        <a:pt x="463" y="463"/>
                      </a:lnTo>
                      <a:lnTo>
                        <a:pt x="452" y="449"/>
                      </a:lnTo>
                      <a:lnTo>
                        <a:pt x="441" y="437"/>
                      </a:lnTo>
                      <a:lnTo>
                        <a:pt x="435" y="429"/>
                      </a:lnTo>
                      <a:lnTo>
                        <a:pt x="431" y="420"/>
                      </a:lnTo>
                      <a:lnTo>
                        <a:pt x="430" y="410"/>
                      </a:lnTo>
                      <a:lnTo>
                        <a:pt x="433" y="399"/>
                      </a:lnTo>
                      <a:lnTo>
                        <a:pt x="434" y="396"/>
                      </a:lnTo>
                      <a:lnTo>
                        <a:pt x="434" y="393"/>
                      </a:lnTo>
                      <a:lnTo>
                        <a:pt x="433" y="389"/>
                      </a:lnTo>
                      <a:lnTo>
                        <a:pt x="431" y="386"/>
                      </a:lnTo>
                      <a:lnTo>
                        <a:pt x="430" y="382"/>
                      </a:lnTo>
                      <a:lnTo>
                        <a:pt x="430" y="373"/>
                      </a:lnTo>
                      <a:lnTo>
                        <a:pt x="430" y="372"/>
                      </a:lnTo>
                      <a:lnTo>
                        <a:pt x="431" y="371"/>
                      </a:lnTo>
                      <a:lnTo>
                        <a:pt x="433" y="371"/>
                      </a:lnTo>
                      <a:lnTo>
                        <a:pt x="433" y="368"/>
                      </a:lnTo>
                      <a:lnTo>
                        <a:pt x="434" y="366"/>
                      </a:lnTo>
                      <a:lnTo>
                        <a:pt x="434" y="365"/>
                      </a:lnTo>
                      <a:lnTo>
                        <a:pt x="431" y="363"/>
                      </a:lnTo>
                      <a:lnTo>
                        <a:pt x="429" y="361"/>
                      </a:lnTo>
                      <a:lnTo>
                        <a:pt x="427" y="360"/>
                      </a:lnTo>
                      <a:lnTo>
                        <a:pt x="426" y="357"/>
                      </a:lnTo>
                      <a:lnTo>
                        <a:pt x="424" y="354"/>
                      </a:lnTo>
                      <a:lnTo>
                        <a:pt x="423" y="350"/>
                      </a:lnTo>
                      <a:lnTo>
                        <a:pt x="420" y="346"/>
                      </a:lnTo>
                      <a:lnTo>
                        <a:pt x="419" y="343"/>
                      </a:lnTo>
                      <a:lnTo>
                        <a:pt x="419" y="339"/>
                      </a:lnTo>
                      <a:lnTo>
                        <a:pt x="419" y="332"/>
                      </a:lnTo>
                      <a:lnTo>
                        <a:pt x="418" y="324"/>
                      </a:lnTo>
                      <a:lnTo>
                        <a:pt x="418" y="319"/>
                      </a:lnTo>
                      <a:lnTo>
                        <a:pt x="417" y="317"/>
                      </a:lnTo>
                      <a:lnTo>
                        <a:pt x="416" y="318"/>
                      </a:lnTo>
                      <a:lnTo>
                        <a:pt x="415" y="320"/>
                      </a:lnTo>
                      <a:lnTo>
                        <a:pt x="415" y="322"/>
                      </a:lnTo>
                      <a:lnTo>
                        <a:pt x="414" y="324"/>
                      </a:lnTo>
                      <a:lnTo>
                        <a:pt x="413" y="327"/>
                      </a:lnTo>
                      <a:lnTo>
                        <a:pt x="410" y="328"/>
                      </a:lnTo>
                      <a:lnTo>
                        <a:pt x="409" y="328"/>
                      </a:lnTo>
                      <a:lnTo>
                        <a:pt x="407" y="328"/>
                      </a:lnTo>
                      <a:lnTo>
                        <a:pt x="405" y="328"/>
                      </a:lnTo>
                      <a:lnTo>
                        <a:pt x="403" y="328"/>
                      </a:lnTo>
                      <a:lnTo>
                        <a:pt x="401" y="327"/>
                      </a:lnTo>
                      <a:lnTo>
                        <a:pt x="399" y="325"/>
                      </a:lnTo>
                      <a:lnTo>
                        <a:pt x="398" y="328"/>
                      </a:lnTo>
                      <a:lnTo>
                        <a:pt x="396" y="330"/>
                      </a:lnTo>
                      <a:lnTo>
                        <a:pt x="396" y="330"/>
                      </a:lnTo>
                      <a:lnTo>
                        <a:pt x="395" y="330"/>
                      </a:lnTo>
                      <a:lnTo>
                        <a:pt x="395" y="329"/>
                      </a:lnTo>
                      <a:lnTo>
                        <a:pt x="395" y="327"/>
                      </a:lnTo>
                      <a:lnTo>
                        <a:pt x="395" y="324"/>
                      </a:lnTo>
                      <a:lnTo>
                        <a:pt x="395" y="321"/>
                      </a:lnTo>
                      <a:lnTo>
                        <a:pt x="395" y="319"/>
                      </a:lnTo>
                      <a:lnTo>
                        <a:pt x="395" y="317"/>
                      </a:lnTo>
                      <a:lnTo>
                        <a:pt x="395" y="313"/>
                      </a:lnTo>
                      <a:lnTo>
                        <a:pt x="395" y="312"/>
                      </a:lnTo>
                      <a:lnTo>
                        <a:pt x="393" y="309"/>
                      </a:lnTo>
                      <a:lnTo>
                        <a:pt x="392" y="306"/>
                      </a:lnTo>
                      <a:lnTo>
                        <a:pt x="390" y="305"/>
                      </a:lnTo>
                      <a:lnTo>
                        <a:pt x="387" y="302"/>
                      </a:lnTo>
                      <a:lnTo>
                        <a:pt x="386" y="299"/>
                      </a:lnTo>
                      <a:lnTo>
                        <a:pt x="387" y="296"/>
                      </a:lnTo>
                      <a:lnTo>
                        <a:pt x="388" y="292"/>
                      </a:lnTo>
                      <a:lnTo>
                        <a:pt x="391" y="289"/>
                      </a:lnTo>
                      <a:lnTo>
                        <a:pt x="393" y="286"/>
                      </a:lnTo>
                      <a:lnTo>
                        <a:pt x="394" y="284"/>
                      </a:lnTo>
                      <a:lnTo>
                        <a:pt x="394" y="281"/>
                      </a:lnTo>
                      <a:lnTo>
                        <a:pt x="393" y="279"/>
                      </a:lnTo>
                      <a:lnTo>
                        <a:pt x="392" y="277"/>
                      </a:lnTo>
                      <a:lnTo>
                        <a:pt x="391" y="275"/>
                      </a:lnTo>
                      <a:lnTo>
                        <a:pt x="388" y="269"/>
                      </a:lnTo>
                      <a:lnTo>
                        <a:pt x="386" y="264"/>
                      </a:lnTo>
                      <a:lnTo>
                        <a:pt x="384" y="259"/>
                      </a:lnTo>
                      <a:lnTo>
                        <a:pt x="382" y="255"/>
                      </a:lnTo>
                      <a:lnTo>
                        <a:pt x="380" y="253"/>
                      </a:lnTo>
                      <a:lnTo>
                        <a:pt x="380" y="251"/>
                      </a:lnTo>
                      <a:lnTo>
                        <a:pt x="379" y="247"/>
                      </a:lnTo>
                      <a:lnTo>
                        <a:pt x="379" y="245"/>
                      </a:lnTo>
                      <a:lnTo>
                        <a:pt x="379" y="243"/>
                      </a:lnTo>
                      <a:lnTo>
                        <a:pt x="379" y="241"/>
                      </a:lnTo>
                      <a:lnTo>
                        <a:pt x="377" y="240"/>
                      </a:lnTo>
                      <a:lnTo>
                        <a:pt x="376" y="237"/>
                      </a:lnTo>
                      <a:lnTo>
                        <a:pt x="375" y="235"/>
                      </a:lnTo>
                      <a:lnTo>
                        <a:pt x="373" y="235"/>
                      </a:lnTo>
                      <a:lnTo>
                        <a:pt x="372" y="233"/>
                      </a:lnTo>
                      <a:lnTo>
                        <a:pt x="371" y="231"/>
                      </a:lnTo>
                      <a:lnTo>
                        <a:pt x="370" y="230"/>
                      </a:lnTo>
                      <a:lnTo>
                        <a:pt x="369" y="227"/>
                      </a:lnTo>
                      <a:lnTo>
                        <a:pt x="368" y="226"/>
                      </a:lnTo>
                      <a:lnTo>
                        <a:pt x="366" y="226"/>
                      </a:lnTo>
                      <a:lnTo>
                        <a:pt x="365" y="227"/>
                      </a:lnTo>
                      <a:lnTo>
                        <a:pt x="364" y="231"/>
                      </a:lnTo>
                      <a:lnTo>
                        <a:pt x="364" y="232"/>
                      </a:lnTo>
                      <a:lnTo>
                        <a:pt x="363" y="234"/>
                      </a:lnTo>
                      <a:lnTo>
                        <a:pt x="362" y="237"/>
                      </a:lnTo>
                      <a:lnTo>
                        <a:pt x="361" y="240"/>
                      </a:lnTo>
                      <a:lnTo>
                        <a:pt x="360" y="243"/>
                      </a:lnTo>
                      <a:lnTo>
                        <a:pt x="359" y="244"/>
                      </a:lnTo>
                      <a:lnTo>
                        <a:pt x="358" y="244"/>
                      </a:lnTo>
                      <a:lnTo>
                        <a:pt x="355" y="240"/>
                      </a:lnTo>
                      <a:lnTo>
                        <a:pt x="353" y="234"/>
                      </a:lnTo>
                      <a:lnTo>
                        <a:pt x="353" y="226"/>
                      </a:lnTo>
                      <a:lnTo>
                        <a:pt x="353" y="222"/>
                      </a:lnTo>
                      <a:lnTo>
                        <a:pt x="354" y="220"/>
                      </a:lnTo>
                      <a:lnTo>
                        <a:pt x="355" y="218"/>
                      </a:lnTo>
                      <a:lnTo>
                        <a:pt x="357" y="216"/>
                      </a:lnTo>
                      <a:lnTo>
                        <a:pt x="358" y="214"/>
                      </a:lnTo>
                      <a:lnTo>
                        <a:pt x="358" y="211"/>
                      </a:lnTo>
                      <a:lnTo>
                        <a:pt x="358" y="209"/>
                      </a:lnTo>
                      <a:lnTo>
                        <a:pt x="358" y="205"/>
                      </a:lnTo>
                      <a:lnTo>
                        <a:pt x="357" y="201"/>
                      </a:lnTo>
                      <a:lnTo>
                        <a:pt x="354" y="197"/>
                      </a:lnTo>
                      <a:lnTo>
                        <a:pt x="353" y="193"/>
                      </a:lnTo>
                      <a:lnTo>
                        <a:pt x="351" y="190"/>
                      </a:lnTo>
                      <a:lnTo>
                        <a:pt x="350" y="189"/>
                      </a:lnTo>
                      <a:lnTo>
                        <a:pt x="348" y="187"/>
                      </a:lnTo>
                      <a:lnTo>
                        <a:pt x="347" y="185"/>
                      </a:lnTo>
                      <a:lnTo>
                        <a:pt x="347" y="183"/>
                      </a:lnTo>
                      <a:lnTo>
                        <a:pt x="347" y="181"/>
                      </a:lnTo>
                      <a:lnTo>
                        <a:pt x="348" y="180"/>
                      </a:lnTo>
                      <a:lnTo>
                        <a:pt x="348" y="178"/>
                      </a:lnTo>
                      <a:lnTo>
                        <a:pt x="347" y="176"/>
                      </a:lnTo>
                      <a:lnTo>
                        <a:pt x="344" y="175"/>
                      </a:lnTo>
                      <a:lnTo>
                        <a:pt x="343" y="176"/>
                      </a:lnTo>
                      <a:lnTo>
                        <a:pt x="341" y="177"/>
                      </a:lnTo>
                      <a:lnTo>
                        <a:pt x="339" y="177"/>
                      </a:lnTo>
                      <a:lnTo>
                        <a:pt x="338" y="178"/>
                      </a:lnTo>
                      <a:lnTo>
                        <a:pt x="333" y="178"/>
                      </a:lnTo>
                      <a:lnTo>
                        <a:pt x="332" y="177"/>
                      </a:lnTo>
                      <a:lnTo>
                        <a:pt x="331" y="176"/>
                      </a:lnTo>
                      <a:lnTo>
                        <a:pt x="331" y="175"/>
                      </a:lnTo>
                      <a:lnTo>
                        <a:pt x="331" y="174"/>
                      </a:lnTo>
                      <a:lnTo>
                        <a:pt x="331" y="174"/>
                      </a:lnTo>
                      <a:lnTo>
                        <a:pt x="329" y="176"/>
                      </a:lnTo>
                      <a:lnTo>
                        <a:pt x="327" y="177"/>
                      </a:lnTo>
                      <a:lnTo>
                        <a:pt x="325" y="178"/>
                      </a:lnTo>
                      <a:lnTo>
                        <a:pt x="324" y="178"/>
                      </a:lnTo>
                      <a:lnTo>
                        <a:pt x="322" y="176"/>
                      </a:lnTo>
                      <a:lnTo>
                        <a:pt x="320" y="172"/>
                      </a:lnTo>
                      <a:lnTo>
                        <a:pt x="318" y="169"/>
                      </a:lnTo>
                      <a:lnTo>
                        <a:pt x="318" y="165"/>
                      </a:lnTo>
                      <a:lnTo>
                        <a:pt x="318" y="160"/>
                      </a:lnTo>
                      <a:lnTo>
                        <a:pt x="317" y="158"/>
                      </a:lnTo>
                      <a:lnTo>
                        <a:pt x="316" y="157"/>
                      </a:lnTo>
                      <a:lnTo>
                        <a:pt x="315" y="156"/>
                      </a:lnTo>
                      <a:lnTo>
                        <a:pt x="313" y="155"/>
                      </a:lnTo>
                      <a:lnTo>
                        <a:pt x="311" y="154"/>
                      </a:lnTo>
                      <a:lnTo>
                        <a:pt x="307" y="148"/>
                      </a:lnTo>
                      <a:lnTo>
                        <a:pt x="305" y="141"/>
                      </a:lnTo>
                      <a:lnTo>
                        <a:pt x="301" y="134"/>
                      </a:lnTo>
                      <a:lnTo>
                        <a:pt x="298" y="129"/>
                      </a:lnTo>
                      <a:lnTo>
                        <a:pt x="297" y="129"/>
                      </a:lnTo>
                      <a:lnTo>
                        <a:pt x="297" y="127"/>
                      </a:lnTo>
                      <a:lnTo>
                        <a:pt x="297" y="126"/>
                      </a:lnTo>
                      <a:lnTo>
                        <a:pt x="297" y="123"/>
                      </a:lnTo>
                      <a:lnTo>
                        <a:pt x="296" y="121"/>
                      </a:lnTo>
                      <a:lnTo>
                        <a:pt x="296" y="120"/>
                      </a:lnTo>
                      <a:lnTo>
                        <a:pt x="296" y="117"/>
                      </a:lnTo>
                      <a:lnTo>
                        <a:pt x="296" y="116"/>
                      </a:lnTo>
                      <a:lnTo>
                        <a:pt x="295" y="114"/>
                      </a:lnTo>
                      <a:lnTo>
                        <a:pt x="295" y="114"/>
                      </a:lnTo>
                      <a:lnTo>
                        <a:pt x="294" y="114"/>
                      </a:lnTo>
                      <a:lnTo>
                        <a:pt x="289" y="116"/>
                      </a:lnTo>
                      <a:lnTo>
                        <a:pt x="286" y="123"/>
                      </a:lnTo>
                      <a:lnTo>
                        <a:pt x="284" y="129"/>
                      </a:lnTo>
                      <a:lnTo>
                        <a:pt x="283" y="136"/>
                      </a:lnTo>
                      <a:lnTo>
                        <a:pt x="281" y="139"/>
                      </a:lnTo>
                      <a:lnTo>
                        <a:pt x="279" y="142"/>
                      </a:lnTo>
                      <a:lnTo>
                        <a:pt x="277" y="143"/>
                      </a:lnTo>
                      <a:lnTo>
                        <a:pt x="276" y="143"/>
                      </a:lnTo>
                      <a:lnTo>
                        <a:pt x="274" y="142"/>
                      </a:lnTo>
                      <a:lnTo>
                        <a:pt x="272" y="141"/>
                      </a:lnTo>
                      <a:lnTo>
                        <a:pt x="270" y="138"/>
                      </a:lnTo>
                      <a:lnTo>
                        <a:pt x="268" y="136"/>
                      </a:lnTo>
                      <a:lnTo>
                        <a:pt x="266" y="135"/>
                      </a:lnTo>
                      <a:lnTo>
                        <a:pt x="265" y="134"/>
                      </a:lnTo>
                      <a:lnTo>
                        <a:pt x="257" y="131"/>
                      </a:lnTo>
                      <a:lnTo>
                        <a:pt x="249" y="129"/>
                      </a:lnTo>
                      <a:lnTo>
                        <a:pt x="241" y="134"/>
                      </a:lnTo>
                      <a:lnTo>
                        <a:pt x="239" y="135"/>
                      </a:lnTo>
                      <a:lnTo>
                        <a:pt x="238" y="135"/>
                      </a:lnTo>
                      <a:lnTo>
                        <a:pt x="237" y="134"/>
                      </a:lnTo>
                      <a:lnTo>
                        <a:pt x="235" y="132"/>
                      </a:lnTo>
                      <a:lnTo>
                        <a:pt x="234" y="129"/>
                      </a:lnTo>
                      <a:lnTo>
                        <a:pt x="233" y="127"/>
                      </a:lnTo>
                      <a:lnTo>
                        <a:pt x="232" y="124"/>
                      </a:lnTo>
                      <a:lnTo>
                        <a:pt x="231" y="122"/>
                      </a:lnTo>
                      <a:lnTo>
                        <a:pt x="229" y="120"/>
                      </a:lnTo>
                      <a:lnTo>
                        <a:pt x="228" y="118"/>
                      </a:lnTo>
                      <a:lnTo>
                        <a:pt x="226" y="118"/>
                      </a:lnTo>
                      <a:lnTo>
                        <a:pt x="224" y="120"/>
                      </a:lnTo>
                      <a:lnTo>
                        <a:pt x="222" y="120"/>
                      </a:lnTo>
                      <a:lnTo>
                        <a:pt x="221" y="118"/>
                      </a:lnTo>
                      <a:lnTo>
                        <a:pt x="220" y="117"/>
                      </a:lnTo>
                      <a:lnTo>
                        <a:pt x="219" y="116"/>
                      </a:lnTo>
                      <a:lnTo>
                        <a:pt x="218" y="114"/>
                      </a:lnTo>
                      <a:lnTo>
                        <a:pt x="218" y="112"/>
                      </a:lnTo>
                      <a:lnTo>
                        <a:pt x="217" y="110"/>
                      </a:lnTo>
                      <a:lnTo>
                        <a:pt x="212" y="109"/>
                      </a:lnTo>
                      <a:lnTo>
                        <a:pt x="207" y="109"/>
                      </a:lnTo>
                      <a:lnTo>
                        <a:pt x="202" y="111"/>
                      </a:lnTo>
                      <a:lnTo>
                        <a:pt x="199" y="114"/>
                      </a:lnTo>
                      <a:lnTo>
                        <a:pt x="198" y="117"/>
                      </a:lnTo>
                      <a:lnTo>
                        <a:pt x="198" y="120"/>
                      </a:lnTo>
                      <a:lnTo>
                        <a:pt x="199" y="122"/>
                      </a:lnTo>
                      <a:lnTo>
                        <a:pt x="200" y="124"/>
                      </a:lnTo>
                      <a:lnTo>
                        <a:pt x="201" y="125"/>
                      </a:lnTo>
                      <a:lnTo>
                        <a:pt x="202" y="127"/>
                      </a:lnTo>
                      <a:lnTo>
                        <a:pt x="202" y="129"/>
                      </a:lnTo>
                      <a:lnTo>
                        <a:pt x="201" y="132"/>
                      </a:lnTo>
                      <a:lnTo>
                        <a:pt x="200" y="134"/>
                      </a:lnTo>
                      <a:lnTo>
                        <a:pt x="199" y="136"/>
                      </a:lnTo>
                      <a:lnTo>
                        <a:pt x="198" y="137"/>
                      </a:lnTo>
                      <a:lnTo>
                        <a:pt x="196" y="138"/>
                      </a:lnTo>
                      <a:lnTo>
                        <a:pt x="195" y="138"/>
                      </a:lnTo>
                      <a:lnTo>
                        <a:pt x="191" y="141"/>
                      </a:lnTo>
                      <a:lnTo>
                        <a:pt x="189" y="143"/>
                      </a:lnTo>
                      <a:lnTo>
                        <a:pt x="187" y="145"/>
                      </a:lnTo>
                      <a:lnTo>
                        <a:pt x="186" y="147"/>
                      </a:lnTo>
                      <a:lnTo>
                        <a:pt x="184" y="150"/>
                      </a:lnTo>
                      <a:lnTo>
                        <a:pt x="182" y="153"/>
                      </a:lnTo>
                      <a:lnTo>
                        <a:pt x="179" y="154"/>
                      </a:lnTo>
                      <a:lnTo>
                        <a:pt x="177" y="156"/>
                      </a:lnTo>
                      <a:lnTo>
                        <a:pt x="175" y="157"/>
                      </a:lnTo>
                      <a:lnTo>
                        <a:pt x="173" y="159"/>
                      </a:lnTo>
                      <a:lnTo>
                        <a:pt x="170" y="160"/>
                      </a:lnTo>
                      <a:lnTo>
                        <a:pt x="168" y="161"/>
                      </a:lnTo>
                      <a:lnTo>
                        <a:pt x="166" y="163"/>
                      </a:lnTo>
                      <a:lnTo>
                        <a:pt x="165" y="163"/>
                      </a:lnTo>
                      <a:lnTo>
                        <a:pt x="165" y="161"/>
                      </a:lnTo>
                      <a:lnTo>
                        <a:pt x="165" y="159"/>
                      </a:lnTo>
                      <a:lnTo>
                        <a:pt x="165" y="157"/>
                      </a:lnTo>
                      <a:lnTo>
                        <a:pt x="165" y="154"/>
                      </a:lnTo>
                      <a:lnTo>
                        <a:pt x="165" y="150"/>
                      </a:lnTo>
                      <a:lnTo>
                        <a:pt x="166" y="148"/>
                      </a:lnTo>
                      <a:lnTo>
                        <a:pt x="166" y="146"/>
                      </a:lnTo>
                      <a:lnTo>
                        <a:pt x="166" y="145"/>
                      </a:lnTo>
                      <a:lnTo>
                        <a:pt x="166" y="143"/>
                      </a:lnTo>
                      <a:lnTo>
                        <a:pt x="165" y="142"/>
                      </a:lnTo>
                      <a:lnTo>
                        <a:pt x="164" y="141"/>
                      </a:lnTo>
                      <a:lnTo>
                        <a:pt x="164" y="139"/>
                      </a:lnTo>
                      <a:lnTo>
                        <a:pt x="163" y="138"/>
                      </a:lnTo>
                      <a:lnTo>
                        <a:pt x="163" y="136"/>
                      </a:lnTo>
                      <a:lnTo>
                        <a:pt x="164" y="134"/>
                      </a:lnTo>
                      <a:lnTo>
                        <a:pt x="166" y="129"/>
                      </a:lnTo>
                      <a:lnTo>
                        <a:pt x="168" y="124"/>
                      </a:lnTo>
                      <a:lnTo>
                        <a:pt x="170" y="118"/>
                      </a:lnTo>
                      <a:lnTo>
                        <a:pt x="170" y="115"/>
                      </a:lnTo>
                      <a:lnTo>
                        <a:pt x="172" y="113"/>
                      </a:lnTo>
                      <a:lnTo>
                        <a:pt x="173" y="112"/>
                      </a:lnTo>
                      <a:lnTo>
                        <a:pt x="175" y="112"/>
                      </a:lnTo>
                      <a:lnTo>
                        <a:pt x="177" y="112"/>
                      </a:lnTo>
                      <a:lnTo>
                        <a:pt x="178" y="111"/>
                      </a:lnTo>
                      <a:lnTo>
                        <a:pt x="179" y="109"/>
                      </a:lnTo>
                      <a:lnTo>
                        <a:pt x="180" y="106"/>
                      </a:lnTo>
                      <a:lnTo>
                        <a:pt x="182" y="103"/>
                      </a:lnTo>
                      <a:lnTo>
                        <a:pt x="182" y="100"/>
                      </a:lnTo>
                      <a:lnTo>
                        <a:pt x="182" y="99"/>
                      </a:lnTo>
                      <a:lnTo>
                        <a:pt x="180" y="98"/>
                      </a:lnTo>
                      <a:lnTo>
                        <a:pt x="179" y="96"/>
                      </a:lnTo>
                      <a:lnTo>
                        <a:pt x="177" y="98"/>
                      </a:lnTo>
                      <a:lnTo>
                        <a:pt x="175" y="99"/>
                      </a:lnTo>
                      <a:lnTo>
                        <a:pt x="174" y="100"/>
                      </a:lnTo>
                      <a:lnTo>
                        <a:pt x="172" y="102"/>
                      </a:lnTo>
                      <a:lnTo>
                        <a:pt x="170" y="104"/>
                      </a:lnTo>
                      <a:lnTo>
                        <a:pt x="168" y="105"/>
                      </a:lnTo>
                      <a:lnTo>
                        <a:pt x="168" y="107"/>
                      </a:lnTo>
                      <a:lnTo>
                        <a:pt x="162" y="121"/>
                      </a:lnTo>
                      <a:lnTo>
                        <a:pt x="158" y="123"/>
                      </a:lnTo>
                      <a:lnTo>
                        <a:pt x="157" y="124"/>
                      </a:lnTo>
                      <a:lnTo>
                        <a:pt x="157" y="126"/>
                      </a:lnTo>
                      <a:lnTo>
                        <a:pt x="157" y="129"/>
                      </a:lnTo>
                      <a:lnTo>
                        <a:pt x="157" y="135"/>
                      </a:lnTo>
                      <a:lnTo>
                        <a:pt x="156" y="141"/>
                      </a:lnTo>
                      <a:lnTo>
                        <a:pt x="155" y="145"/>
                      </a:lnTo>
                      <a:lnTo>
                        <a:pt x="153" y="147"/>
                      </a:lnTo>
                      <a:lnTo>
                        <a:pt x="152" y="148"/>
                      </a:lnTo>
                      <a:lnTo>
                        <a:pt x="150" y="148"/>
                      </a:lnTo>
                      <a:lnTo>
                        <a:pt x="147" y="149"/>
                      </a:lnTo>
                      <a:lnTo>
                        <a:pt x="146" y="152"/>
                      </a:lnTo>
                      <a:lnTo>
                        <a:pt x="144" y="155"/>
                      </a:lnTo>
                      <a:lnTo>
                        <a:pt x="144" y="157"/>
                      </a:lnTo>
                      <a:lnTo>
                        <a:pt x="144" y="159"/>
                      </a:lnTo>
                      <a:lnTo>
                        <a:pt x="144" y="160"/>
                      </a:lnTo>
                      <a:lnTo>
                        <a:pt x="145" y="161"/>
                      </a:lnTo>
                      <a:lnTo>
                        <a:pt x="145" y="163"/>
                      </a:lnTo>
                      <a:lnTo>
                        <a:pt x="146" y="165"/>
                      </a:lnTo>
                      <a:lnTo>
                        <a:pt x="145" y="168"/>
                      </a:lnTo>
                      <a:lnTo>
                        <a:pt x="144" y="169"/>
                      </a:lnTo>
                      <a:lnTo>
                        <a:pt x="143" y="171"/>
                      </a:lnTo>
                      <a:lnTo>
                        <a:pt x="142" y="171"/>
                      </a:lnTo>
                      <a:lnTo>
                        <a:pt x="140" y="170"/>
                      </a:lnTo>
                      <a:lnTo>
                        <a:pt x="137" y="169"/>
                      </a:lnTo>
                      <a:lnTo>
                        <a:pt x="135" y="169"/>
                      </a:lnTo>
                      <a:lnTo>
                        <a:pt x="134" y="171"/>
                      </a:lnTo>
                      <a:lnTo>
                        <a:pt x="134" y="174"/>
                      </a:lnTo>
                      <a:lnTo>
                        <a:pt x="135" y="176"/>
                      </a:lnTo>
                      <a:lnTo>
                        <a:pt x="136" y="177"/>
                      </a:lnTo>
                      <a:lnTo>
                        <a:pt x="137" y="178"/>
                      </a:lnTo>
                      <a:lnTo>
                        <a:pt x="139" y="179"/>
                      </a:lnTo>
                      <a:lnTo>
                        <a:pt x="141" y="181"/>
                      </a:lnTo>
                      <a:lnTo>
                        <a:pt x="142" y="182"/>
                      </a:lnTo>
                      <a:lnTo>
                        <a:pt x="142" y="185"/>
                      </a:lnTo>
                      <a:lnTo>
                        <a:pt x="143" y="186"/>
                      </a:lnTo>
                      <a:lnTo>
                        <a:pt x="142" y="189"/>
                      </a:lnTo>
                      <a:lnTo>
                        <a:pt x="142" y="191"/>
                      </a:lnTo>
                      <a:lnTo>
                        <a:pt x="140" y="196"/>
                      </a:lnTo>
                      <a:lnTo>
                        <a:pt x="139" y="200"/>
                      </a:lnTo>
                      <a:lnTo>
                        <a:pt x="136" y="203"/>
                      </a:lnTo>
                      <a:lnTo>
                        <a:pt x="134" y="205"/>
                      </a:lnTo>
                      <a:lnTo>
                        <a:pt x="131" y="208"/>
                      </a:lnTo>
                      <a:lnTo>
                        <a:pt x="129" y="210"/>
                      </a:lnTo>
                      <a:lnTo>
                        <a:pt x="126" y="211"/>
                      </a:lnTo>
                      <a:lnTo>
                        <a:pt x="124" y="213"/>
                      </a:lnTo>
                      <a:lnTo>
                        <a:pt x="118" y="219"/>
                      </a:lnTo>
                      <a:lnTo>
                        <a:pt x="113" y="227"/>
                      </a:lnTo>
                      <a:lnTo>
                        <a:pt x="109" y="237"/>
                      </a:lnTo>
                      <a:lnTo>
                        <a:pt x="108" y="240"/>
                      </a:lnTo>
                      <a:lnTo>
                        <a:pt x="107" y="242"/>
                      </a:lnTo>
                      <a:lnTo>
                        <a:pt x="107" y="244"/>
                      </a:lnTo>
                      <a:lnTo>
                        <a:pt x="107" y="246"/>
                      </a:lnTo>
                      <a:lnTo>
                        <a:pt x="103" y="247"/>
                      </a:lnTo>
                      <a:lnTo>
                        <a:pt x="101" y="248"/>
                      </a:lnTo>
                      <a:lnTo>
                        <a:pt x="99" y="249"/>
                      </a:lnTo>
                      <a:lnTo>
                        <a:pt x="98" y="253"/>
                      </a:lnTo>
                      <a:lnTo>
                        <a:pt x="96" y="258"/>
                      </a:lnTo>
                      <a:lnTo>
                        <a:pt x="92" y="264"/>
                      </a:lnTo>
                      <a:lnTo>
                        <a:pt x="90" y="267"/>
                      </a:lnTo>
                      <a:lnTo>
                        <a:pt x="87" y="270"/>
                      </a:lnTo>
                      <a:lnTo>
                        <a:pt x="85" y="272"/>
                      </a:lnTo>
                      <a:lnTo>
                        <a:pt x="82" y="273"/>
                      </a:lnTo>
                      <a:lnTo>
                        <a:pt x="80" y="272"/>
                      </a:lnTo>
                      <a:lnTo>
                        <a:pt x="79" y="270"/>
                      </a:lnTo>
                      <a:lnTo>
                        <a:pt x="78" y="267"/>
                      </a:lnTo>
                      <a:lnTo>
                        <a:pt x="78" y="264"/>
                      </a:lnTo>
                      <a:lnTo>
                        <a:pt x="78" y="261"/>
                      </a:lnTo>
                      <a:lnTo>
                        <a:pt x="78" y="257"/>
                      </a:lnTo>
                      <a:lnTo>
                        <a:pt x="79" y="255"/>
                      </a:lnTo>
                      <a:lnTo>
                        <a:pt x="80" y="253"/>
                      </a:lnTo>
                      <a:lnTo>
                        <a:pt x="81" y="252"/>
                      </a:lnTo>
                      <a:lnTo>
                        <a:pt x="82" y="252"/>
                      </a:lnTo>
                      <a:lnTo>
                        <a:pt x="84" y="251"/>
                      </a:lnTo>
                      <a:lnTo>
                        <a:pt x="85" y="249"/>
                      </a:lnTo>
                      <a:lnTo>
                        <a:pt x="87" y="248"/>
                      </a:lnTo>
                      <a:lnTo>
                        <a:pt x="88" y="246"/>
                      </a:lnTo>
                      <a:lnTo>
                        <a:pt x="88" y="244"/>
                      </a:lnTo>
                      <a:lnTo>
                        <a:pt x="89" y="243"/>
                      </a:lnTo>
                      <a:lnTo>
                        <a:pt x="90" y="242"/>
                      </a:lnTo>
                      <a:lnTo>
                        <a:pt x="91" y="240"/>
                      </a:lnTo>
                      <a:lnTo>
                        <a:pt x="92" y="237"/>
                      </a:lnTo>
                      <a:lnTo>
                        <a:pt x="93" y="236"/>
                      </a:lnTo>
                      <a:lnTo>
                        <a:pt x="95" y="233"/>
                      </a:lnTo>
                      <a:lnTo>
                        <a:pt x="95" y="231"/>
                      </a:lnTo>
                      <a:lnTo>
                        <a:pt x="96" y="229"/>
                      </a:lnTo>
                      <a:lnTo>
                        <a:pt x="96" y="226"/>
                      </a:lnTo>
                      <a:lnTo>
                        <a:pt x="97" y="225"/>
                      </a:lnTo>
                      <a:lnTo>
                        <a:pt x="99" y="224"/>
                      </a:lnTo>
                      <a:lnTo>
                        <a:pt x="100" y="223"/>
                      </a:lnTo>
                      <a:lnTo>
                        <a:pt x="102" y="222"/>
                      </a:lnTo>
                      <a:lnTo>
                        <a:pt x="102" y="219"/>
                      </a:lnTo>
                      <a:lnTo>
                        <a:pt x="103" y="215"/>
                      </a:lnTo>
                      <a:lnTo>
                        <a:pt x="103" y="213"/>
                      </a:lnTo>
                      <a:lnTo>
                        <a:pt x="104" y="211"/>
                      </a:lnTo>
                      <a:lnTo>
                        <a:pt x="104" y="203"/>
                      </a:lnTo>
                      <a:lnTo>
                        <a:pt x="107" y="197"/>
                      </a:lnTo>
                      <a:lnTo>
                        <a:pt x="109" y="191"/>
                      </a:lnTo>
                      <a:lnTo>
                        <a:pt x="109" y="189"/>
                      </a:lnTo>
                      <a:lnTo>
                        <a:pt x="109" y="187"/>
                      </a:lnTo>
                      <a:lnTo>
                        <a:pt x="110" y="185"/>
                      </a:lnTo>
                      <a:lnTo>
                        <a:pt x="111" y="181"/>
                      </a:lnTo>
                      <a:lnTo>
                        <a:pt x="111" y="180"/>
                      </a:lnTo>
                      <a:lnTo>
                        <a:pt x="109" y="179"/>
                      </a:lnTo>
                      <a:lnTo>
                        <a:pt x="108" y="179"/>
                      </a:lnTo>
                      <a:lnTo>
                        <a:pt x="107" y="180"/>
                      </a:lnTo>
                      <a:lnTo>
                        <a:pt x="107" y="180"/>
                      </a:lnTo>
                      <a:lnTo>
                        <a:pt x="106" y="182"/>
                      </a:lnTo>
                      <a:lnTo>
                        <a:pt x="104" y="185"/>
                      </a:lnTo>
                      <a:lnTo>
                        <a:pt x="103" y="187"/>
                      </a:lnTo>
                      <a:lnTo>
                        <a:pt x="102" y="187"/>
                      </a:lnTo>
                      <a:lnTo>
                        <a:pt x="101" y="187"/>
                      </a:lnTo>
                      <a:lnTo>
                        <a:pt x="100" y="185"/>
                      </a:lnTo>
                      <a:lnTo>
                        <a:pt x="100" y="183"/>
                      </a:lnTo>
                      <a:lnTo>
                        <a:pt x="100" y="182"/>
                      </a:lnTo>
                      <a:lnTo>
                        <a:pt x="99" y="180"/>
                      </a:lnTo>
                      <a:lnTo>
                        <a:pt x="99" y="179"/>
                      </a:lnTo>
                      <a:lnTo>
                        <a:pt x="99" y="178"/>
                      </a:lnTo>
                      <a:lnTo>
                        <a:pt x="98" y="178"/>
                      </a:lnTo>
                      <a:lnTo>
                        <a:pt x="97" y="179"/>
                      </a:lnTo>
                      <a:lnTo>
                        <a:pt x="96" y="180"/>
                      </a:lnTo>
                      <a:lnTo>
                        <a:pt x="95" y="182"/>
                      </a:lnTo>
                      <a:lnTo>
                        <a:pt x="93" y="185"/>
                      </a:lnTo>
                      <a:lnTo>
                        <a:pt x="93" y="187"/>
                      </a:lnTo>
                      <a:lnTo>
                        <a:pt x="92" y="188"/>
                      </a:lnTo>
                      <a:lnTo>
                        <a:pt x="92" y="190"/>
                      </a:lnTo>
                      <a:lnTo>
                        <a:pt x="92" y="192"/>
                      </a:lnTo>
                      <a:lnTo>
                        <a:pt x="91" y="193"/>
                      </a:lnTo>
                      <a:lnTo>
                        <a:pt x="91" y="196"/>
                      </a:lnTo>
                      <a:lnTo>
                        <a:pt x="90" y="197"/>
                      </a:lnTo>
                      <a:lnTo>
                        <a:pt x="90" y="197"/>
                      </a:lnTo>
                      <a:lnTo>
                        <a:pt x="89" y="197"/>
                      </a:lnTo>
                      <a:lnTo>
                        <a:pt x="88" y="196"/>
                      </a:lnTo>
                      <a:lnTo>
                        <a:pt x="87" y="193"/>
                      </a:lnTo>
                      <a:lnTo>
                        <a:pt x="87" y="192"/>
                      </a:lnTo>
                      <a:lnTo>
                        <a:pt x="87" y="191"/>
                      </a:lnTo>
                      <a:lnTo>
                        <a:pt x="86" y="189"/>
                      </a:lnTo>
                      <a:lnTo>
                        <a:pt x="85" y="186"/>
                      </a:lnTo>
                      <a:lnTo>
                        <a:pt x="82" y="183"/>
                      </a:lnTo>
                      <a:lnTo>
                        <a:pt x="80" y="182"/>
                      </a:lnTo>
                      <a:lnTo>
                        <a:pt x="79" y="181"/>
                      </a:lnTo>
                      <a:lnTo>
                        <a:pt x="77" y="181"/>
                      </a:lnTo>
                      <a:lnTo>
                        <a:pt x="75" y="183"/>
                      </a:lnTo>
                      <a:lnTo>
                        <a:pt x="74" y="187"/>
                      </a:lnTo>
                      <a:lnTo>
                        <a:pt x="71" y="189"/>
                      </a:lnTo>
                      <a:lnTo>
                        <a:pt x="70" y="191"/>
                      </a:lnTo>
                      <a:lnTo>
                        <a:pt x="69" y="192"/>
                      </a:lnTo>
                      <a:lnTo>
                        <a:pt x="69" y="193"/>
                      </a:lnTo>
                      <a:lnTo>
                        <a:pt x="67" y="193"/>
                      </a:lnTo>
                      <a:lnTo>
                        <a:pt x="67" y="193"/>
                      </a:lnTo>
                      <a:lnTo>
                        <a:pt x="66" y="192"/>
                      </a:lnTo>
                      <a:lnTo>
                        <a:pt x="66" y="191"/>
                      </a:lnTo>
                      <a:lnTo>
                        <a:pt x="66" y="189"/>
                      </a:lnTo>
                      <a:lnTo>
                        <a:pt x="67" y="188"/>
                      </a:lnTo>
                      <a:lnTo>
                        <a:pt x="67" y="187"/>
                      </a:lnTo>
                      <a:lnTo>
                        <a:pt x="67" y="183"/>
                      </a:lnTo>
                      <a:lnTo>
                        <a:pt x="67" y="181"/>
                      </a:lnTo>
                      <a:lnTo>
                        <a:pt x="67" y="179"/>
                      </a:lnTo>
                      <a:lnTo>
                        <a:pt x="66" y="177"/>
                      </a:lnTo>
                      <a:lnTo>
                        <a:pt x="66" y="175"/>
                      </a:lnTo>
                      <a:lnTo>
                        <a:pt x="67" y="171"/>
                      </a:lnTo>
                      <a:lnTo>
                        <a:pt x="68" y="168"/>
                      </a:lnTo>
                      <a:lnTo>
                        <a:pt x="68" y="165"/>
                      </a:lnTo>
                      <a:lnTo>
                        <a:pt x="68" y="163"/>
                      </a:lnTo>
                      <a:lnTo>
                        <a:pt x="68" y="160"/>
                      </a:lnTo>
                      <a:lnTo>
                        <a:pt x="67" y="158"/>
                      </a:lnTo>
                      <a:lnTo>
                        <a:pt x="67" y="156"/>
                      </a:lnTo>
                      <a:lnTo>
                        <a:pt x="66" y="154"/>
                      </a:lnTo>
                      <a:lnTo>
                        <a:pt x="65" y="152"/>
                      </a:lnTo>
                      <a:lnTo>
                        <a:pt x="65" y="150"/>
                      </a:lnTo>
                      <a:lnTo>
                        <a:pt x="64" y="150"/>
                      </a:lnTo>
                      <a:lnTo>
                        <a:pt x="63" y="152"/>
                      </a:lnTo>
                      <a:lnTo>
                        <a:pt x="62" y="154"/>
                      </a:lnTo>
                      <a:lnTo>
                        <a:pt x="60" y="156"/>
                      </a:lnTo>
                      <a:lnTo>
                        <a:pt x="59" y="158"/>
                      </a:lnTo>
                      <a:lnTo>
                        <a:pt x="59" y="159"/>
                      </a:lnTo>
                      <a:lnTo>
                        <a:pt x="58" y="160"/>
                      </a:lnTo>
                      <a:lnTo>
                        <a:pt x="56" y="159"/>
                      </a:lnTo>
                      <a:lnTo>
                        <a:pt x="54" y="157"/>
                      </a:lnTo>
                      <a:lnTo>
                        <a:pt x="52" y="154"/>
                      </a:lnTo>
                      <a:lnTo>
                        <a:pt x="49" y="150"/>
                      </a:lnTo>
                      <a:lnTo>
                        <a:pt x="47" y="147"/>
                      </a:lnTo>
                      <a:lnTo>
                        <a:pt x="45" y="145"/>
                      </a:lnTo>
                      <a:lnTo>
                        <a:pt x="44" y="144"/>
                      </a:lnTo>
                      <a:lnTo>
                        <a:pt x="43" y="143"/>
                      </a:lnTo>
                      <a:lnTo>
                        <a:pt x="42" y="142"/>
                      </a:lnTo>
                      <a:lnTo>
                        <a:pt x="41" y="139"/>
                      </a:lnTo>
                      <a:lnTo>
                        <a:pt x="39" y="138"/>
                      </a:lnTo>
                      <a:lnTo>
                        <a:pt x="39" y="137"/>
                      </a:lnTo>
                      <a:lnTo>
                        <a:pt x="39" y="136"/>
                      </a:lnTo>
                      <a:lnTo>
                        <a:pt x="41" y="136"/>
                      </a:lnTo>
                      <a:lnTo>
                        <a:pt x="43" y="136"/>
                      </a:lnTo>
                      <a:lnTo>
                        <a:pt x="47" y="137"/>
                      </a:lnTo>
                      <a:lnTo>
                        <a:pt x="52" y="137"/>
                      </a:lnTo>
                      <a:lnTo>
                        <a:pt x="56" y="136"/>
                      </a:lnTo>
                      <a:lnTo>
                        <a:pt x="57" y="134"/>
                      </a:lnTo>
                      <a:lnTo>
                        <a:pt x="57" y="133"/>
                      </a:lnTo>
                      <a:lnTo>
                        <a:pt x="57" y="132"/>
                      </a:lnTo>
                      <a:lnTo>
                        <a:pt x="56" y="132"/>
                      </a:lnTo>
                      <a:lnTo>
                        <a:pt x="54" y="132"/>
                      </a:lnTo>
                      <a:lnTo>
                        <a:pt x="53" y="132"/>
                      </a:lnTo>
                      <a:lnTo>
                        <a:pt x="50" y="132"/>
                      </a:lnTo>
                      <a:lnTo>
                        <a:pt x="49" y="132"/>
                      </a:lnTo>
                      <a:lnTo>
                        <a:pt x="49" y="132"/>
                      </a:lnTo>
                      <a:lnTo>
                        <a:pt x="47" y="131"/>
                      </a:lnTo>
                      <a:lnTo>
                        <a:pt x="46" y="129"/>
                      </a:lnTo>
                      <a:lnTo>
                        <a:pt x="44" y="127"/>
                      </a:lnTo>
                      <a:lnTo>
                        <a:pt x="43" y="125"/>
                      </a:lnTo>
                      <a:lnTo>
                        <a:pt x="42" y="124"/>
                      </a:lnTo>
                      <a:lnTo>
                        <a:pt x="41" y="124"/>
                      </a:lnTo>
                      <a:lnTo>
                        <a:pt x="39" y="124"/>
                      </a:lnTo>
                      <a:lnTo>
                        <a:pt x="39" y="123"/>
                      </a:lnTo>
                      <a:lnTo>
                        <a:pt x="38" y="121"/>
                      </a:lnTo>
                      <a:lnTo>
                        <a:pt x="38" y="120"/>
                      </a:lnTo>
                      <a:lnTo>
                        <a:pt x="38" y="117"/>
                      </a:lnTo>
                      <a:lnTo>
                        <a:pt x="38" y="114"/>
                      </a:lnTo>
                      <a:lnTo>
                        <a:pt x="37" y="112"/>
                      </a:lnTo>
                      <a:lnTo>
                        <a:pt x="37" y="109"/>
                      </a:lnTo>
                      <a:lnTo>
                        <a:pt x="37" y="106"/>
                      </a:lnTo>
                      <a:lnTo>
                        <a:pt x="36" y="105"/>
                      </a:lnTo>
                      <a:lnTo>
                        <a:pt x="36" y="105"/>
                      </a:lnTo>
                      <a:lnTo>
                        <a:pt x="37" y="102"/>
                      </a:lnTo>
                      <a:lnTo>
                        <a:pt x="41" y="98"/>
                      </a:lnTo>
                      <a:lnTo>
                        <a:pt x="43" y="93"/>
                      </a:lnTo>
                      <a:lnTo>
                        <a:pt x="45" y="88"/>
                      </a:lnTo>
                      <a:lnTo>
                        <a:pt x="45" y="87"/>
                      </a:lnTo>
                      <a:lnTo>
                        <a:pt x="45" y="84"/>
                      </a:lnTo>
                      <a:lnTo>
                        <a:pt x="45" y="83"/>
                      </a:lnTo>
                      <a:lnTo>
                        <a:pt x="46" y="82"/>
                      </a:lnTo>
                      <a:lnTo>
                        <a:pt x="47" y="81"/>
                      </a:lnTo>
                      <a:lnTo>
                        <a:pt x="49" y="80"/>
                      </a:lnTo>
                      <a:lnTo>
                        <a:pt x="50" y="78"/>
                      </a:lnTo>
                      <a:lnTo>
                        <a:pt x="50" y="76"/>
                      </a:lnTo>
                      <a:lnTo>
                        <a:pt x="52" y="73"/>
                      </a:lnTo>
                      <a:lnTo>
                        <a:pt x="52" y="70"/>
                      </a:lnTo>
                      <a:lnTo>
                        <a:pt x="52" y="66"/>
                      </a:lnTo>
                      <a:lnTo>
                        <a:pt x="52" y="61"/>
                      </a:lnTo>
                      <a:lnTo>
                        <a:pt x="54" y="57"/>
                      </a:lnTo>
                      <a:lnTo>
                        <a:pt x="55" y="55"/>
                      </a:lnTo>
                      <a:lnTo>
                        <a:pt x="56" y="54"/>
                      </a:lnTo>
                      <a:lnTo>
                        <a:pt x="57" y="54"/>
                      </a:lnTo>
                      <a:lnTo>
                        <a:pt x="58" y="55"/>
                      </a:lnTo>
                      <a:lnTo>
                        <a:pt x="58" y="56"/>
                      </a:lnTo>
                      <a:lnTo>
                        <a:pt x="59" y="57"/>
                      </a:lnTo>
                      <a:lnTo>
                        <a:pt x="59" y="59"/>
                      </a:lnTo>
                      <a:lnTo>
                        <a:pt x="59" y="60"/>
                      </a:lnTo>
                      <a:lnTo>
                        <a:pt x="60" y="60"/>
                      </a:lnTo>
                      <a:lnTo>
                        <a:pt x="62" y="60"/>
                      </a:lnTo>
                      <a:lnTo>
                        <a:pt x="63" y="59"/>
                      </a:lnTo>
                      <a:lnTo>
                        <a:pt x="65" y="57"/>
                      </a:lnTo>
                      <a:lnTo>
                        <a:pt x="67" y="55"/>
                      </a:lnTo>
                      <a:lnTo>
                        <a:pt x="68" y="51"/>
                      </a:lnTo>
                      <a:lnTo>
                        <a:pt x="69" y="49"/>
                      </a:lnTo>
                      <a:lnTo>
                        <a:pt x="71" y="48"/>
                      </a:lnTo>
                      <a:lnTo>
                        <a:pt x="73" y="48"/>
                      </a:lnTo>
                      <a:lnTo>
                        <a:pt x="75" y="49"/>
                      </a:lnTo>
                      <a:lnTo>
                        <a:pt x="77" y="49"/>
                      </a:lnTo>
                      <a:lnTo>
                        <a:pt x="78" y="49"/>
                      </a:lnTo>
                      <a:lnTo>
                        <a:pt x="80" y="48"/>
                      </a:lnTo>
                      <a:lnTo>
                        <a:pt x="81" y="47"/>
                      </a:lnTo>
                      <a:lnTo>
                        <a:pt x="82" y="44"/>
                      </a:lnTo>
                      <a:lnTo>
                        <a:pt x="84" y="40"/>
                      </a:lnTo>
                      <a:lnTo>
                        <a:pt x="86" y="37"/>
                      </a:lnTo>
                      <a:lnTo>
                        <a:pt x="86" y="34"/>
                      </a:lnTo>
                      <a:lnTo>
                        <a:pt x="87" y="30"/>
                      </a:lnTo>
                      <a:lnTo>
                        <a:pt x="87" y="17"/>
                      </a:lnTo>
                      <a:lnTo>
                        <a:pt x="87" y="16"/>
                      </a:lnTo>
                      <a:lnTo>
                        <a:pt x="88" y="14"/>
                      </a:lnTo>
                      <a:lnTo>
                        <a:pt x="89" y="11"/>
                      </a:lnTo>
                      <a:lnTo>
                        <a:pt x="89" y="8"/>
                      </a:lnTo>
                      <a:lnTo>
                        <a:pt x="90" y="7"/>
                      </a:lnTo>
                      <a:lnTo>
                        <a:pt x="91" y="4"/>
                      </a:lnTo>
                      <a:lnTo>
                        <a:pt x="90" y="4"/>
                      </a:lnTo>
                      <a:lnTo>
                        <a:pt x="90" y="3"/>
                      </a:lnTo>
                      <a:lnTo>
                        <a:pt x="91" y="2"/>
                      </a:lnTo>
                      <a:lnTo>
                        <a:pt x="91" y="2"/>
                      </a:lnTo>
                      <a:lnTo>
                        <a:pt x="92" y="2"/>
                      </a:lnTo>
                      <a:lnTo>
                        <a:pt x="92" y="1"/>
                      </a:lnTo>
                      <a:lnTo>
                        <a:pt x="92"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97" name="Freeform 34"/>
                <p:cNvSpPr>
                  <a:spLocks noEditPoints="1"/>
                </p:cNvSpPr>
                <p:nvPr/>
              </p:nvSpPr>
              <p:spPr bwMode="auto">
                <a:xfrm>
                  <a:off x="5640" y="775"/>
                  <a:ext cx="364" cy="127"/>
                </a:xfrm>
                <a:custGeom>
                  <a:avLst/>
                  <a:gdLst>
                    <a:gd name="T0" fmla="*/ 91 w 2549"/>
                    <a:gd name="T1" fmla="*/ 275 h 889"/>
                    <a:gd name="T2" fmla="*/ 225 w 2549"/>
                    <a:gd name="T3" fmla="*/ 221 h 889"/>
                    <a:gd name="T4" fmla="*/ 765 w 2549"/>
                    <a:gd name="T5" fmla="*/ 187 h 889"/>
                    <a:gd name="T6" fmla="*/ 835 w 2549"/>
                    <a:gd name="T7" fmla="*/ 167 h 889"/>
                    <a:gd name="T8" fmla="*/ 2285 w 2549"/>
                    <a:gd name="T9" fmla="*/ 155 h 889"/>
                    <a:gd name="T10" fmla="*/ 1753 w 2549"/>
                    <a:gd name="T11" fmla="*/ 120 h 889"/>
                    <a:gd name="T12" fmla="*/ 1785 w 2549"/>
                    <a:gd name="T13" fmla="*/ 131 h 889"/>
                    <a:gd name="T14" fmla="*/ 1835 w 2549"/>
                    <a:gd name="T15" fmla="*/ 147 h 889"/>
                    <a:gd name="T16" fmla="*/ 1787 w 2549"/>
                    <a:gd name="T17" fmla="*/ 226 h 889"/>
                    <a:gd name="T18" fmla="*/ 1752 w 2549"/>
                    <a:gd name="T19" fmla="*/ 167 h 889"/>
                    <a:gd name="T20" fmla="*/ 1744 w 2549"/>
                    <a:gd name="T21" fmla="*/ 130 h 889"/>
                    <a:gd name="T22" fmla="*/ 724 w 2549"/>
                    <a:gd name="T23" fmla="*/ 88 h 889"/>
                    <a:gd name="T24" fmla="*/ 724 w 2549"/>
                    <a:gd name="T25" fmla="*/ 153 h 889"/>
                    <a:gd name="T26" fmla="*/ 687 w 2549"/>
                    <a:gd name="T27" fmla="*/ 115 h 889"/>
                    <a:gd name="T28" fmla="*/ 1 w 2549"/>
                    <a:gd name="T29" fmla="*/ 98 h 889"/>
                    <a:gd name="T30" fmla="*/ 60 w 2549"/>
                    <a:gd name="T31" fmla="*/ 120 h 889"/>
                    <a:gd name="T32" fmla="*/ 89 w 2549"/>
                    <a:gd name="T33" fmla="*/ 76 h 889"/>
                    <a:gd name="T34" fmla="*/ 2549 w 2549"/>
                    <a:gd name="T35" fmla="*/ 442 h 889"/>
                    <a:gd name="T36" fmla="*/ 2216 w 2549"/>
                    <a:gd name="T37" fmla="*/ 682 h 889"/>
                    <a:gd name="T38" fmla="*/ 2095 w 2549"/>
                    <a:gd name="T39" fmla="*/ 732 h 889"/>
                    <a:gd name="T40" fmla="*/ 2058 w 2549"/>
                    <a:gd name="T41" fmla="*/ 748 h 889"/>
                    <a:gd name="T42" fmla="*/ 1975 w 2549"/>
                    <a:gd name="T43" fmla="*/ 852 h 889"/>
                    <a:gd name="T44" fmla="*/ 1983 w 2549"/>
                    <a:gd name="T45" fmla="*/ 768 h 889"/>
                    <a:gd name="T46" fmla="*/ 1966 w 2549"/>
                    <a:gd name="T47" fmla="*/ 666 h 889"/>
                    <a:gd name="T48" fmla="*/ 2014 w 2549"/>
                    <a:gd name="T49" fmla="*/ 628 h 889"/>
                    <a:gd name="T50" fmla="*/ 2047 w 2549"/>
                    <a:gd name="T51" fmla="*/ 551 h 889"/>
                    <a:gd name="T52" fmla="*/ 2076 w 2549"/>
                    <a:gd name="T53" fmla="*/ 449 h 889"/>
                    <a:gd name="T54" fmla="*/ 2104 w 2549"/>
                    <a:gd name="T55" fmla="*/ 519 h 889"/>
                    <a:gd name="T56" fmla="*/ 2139 w 2549"/>
                    <a:gd name="T57" fmla="*/ 515 h 889"/>
                    <a:gd name="T58" fmla="*/ 2173 w 2549"/>
                    <a:gd name="T59" fmla="*/ 462 h 889"/>
                    <a:gd name="T60" fmla="*/ 2186 w 2549"/>
                    <a:gd name="T61" fmla="*/ 399 h 889"/>
                    <a:gd name="T62" fmla="*/ 2178 w 2549"/>
                    <a:gd name="T63" fmla="*/ 386 h 889"/>
                    <a:gd name="T64" fmla="*/ 2147 w 2549"/>
                    <a:gd name="T65" fmla="*/ 345 h 889"/>
                    <a:gd name="T66" fmla="*/ 2140 w 2549"/>
                    <a:gd name="T67" fmla="*/ 227 h 889"/>
                    <a:gd name="T68" fmla="*/ 2133 w 2549"/>
                    <a:gd name="T69" fmla="*/ 376 h 889"/>
                    <a:gd name="T70" fmla="*/ 2103 w 2549"/>
                    <a:gd name="T71" fmla="*/ 496 h 889"/>
                    <a:gd name="T72" fmla="*/ 2095 w 2549"/>
                    <a:gd name="T73" fmla="*/ 426 h 889"/>
                    <a:gd name="T74" fmla="*/ 2073 w 2549"/>
                    <a:gd name="T75" fmla="*/ 416 h 889"/>
                    <a:gd name="T76" fmla="*/ 2025 w 2549"/>
                    <a:gd name="T77" fmla="*/ 353 h 889"/>
                    <a:gd name="T78" fmla="*/ 2067 w 2549"/>
                    <a:gd name="T79" fmla="*/ 245 h 889"/>
                    <a:gd name="T80" fmla="*/ 2082 w 2549"/>
                    <a:gd name="T81" fmla="*/ 131 h 889"/>
                    <a:gd name="T82" fmla="*/ 2096 w 2549"/>
                    <a:gd name="T83" fmla="*/ 99 h 889"/>
                    <a:gd name="T84" fmla="*/ 2110 w 2549"/>
                    <a:gd name="T85" fmla="*/ 70 h 889"/>
                    <a:gd name="T86" fmla="*/ 2133 w 2549"/>
                    <a:gd name="T87" fmla="*/ 51 h 889"/>
                    <a:gd name="T88" fmla="*/ 2161 w 2549"/>
                    <a:gd name="T89" fmla="*/ 67 h 889"/>
                    <a:gd name="T90" fmla="*/ 2194 w 2549"/>
                    <a:gd name="T91" fmla="*/ 124 h 889"/>
                    <a:gd name="T92" fmla="*/ 2249 w 2549"/>
                    <a:gd name="T93" fmla="*/ 227 h 889"/>
                    <a:gd name="T94" fmla="*/ 2220 w 2549"/>
                    <a:gd name="T95" fmla="*/ 239 h 889"/>
                    <a:gd name="T96" fmla="*/ 2241 w 2549"/>
                    <a:gd name="T97" fmla="*/ 267 h 889"/>
                    <a:gd name="T98" fmla="*/ 2264 w 2549"/>
                    <a:gd name="T99" fmla="*/ 233 h 889"/>
                    <a:gd name="T100" fmla="*/ 2271 w 2549"/>
                    <a:gd name="T101" fmla="*/ 197 h 889"/>
                    <a:gd name="T102" fmla="*/ 2315 w 2549"/>
                    <a:gd name="T103" fmla="*/ 188 h 889"/>
                    <a:gd name="T104" fmla="*/ 2346 w 2549"/>
                    <a:gd name="T105" fmla="*/ 180 h 889"/>
                    <a:gd name="T106" fmla="*/ 2348 w 2549"/>
                    <a:gd name="T107" fmla="*/ 156 h 889"/>
                    <a:gd name="T108" fmla="*/ 2369 w 2549"/>
                    <a:gd name="T109" fmla="*/ 128 h 889"/>
                    <a:gd name="T110" fmla="*/ 2390 w 2549"/>
                    <a:gd name="T111" fmla="*/ 113 h 889"/>
                    <a:gd name="T112" fmla="*/ 2398 w 2549"/>
                    <a:gd name="T113" fmla="*/ 256 h 889"/>
                    <a:gd name="T114" fmla="*/ 2430 w 2549"/>
                    <a:gd name="T115" fmla="*/ 237 h 889"/>
                    <a:gd name="T116" fmla="*/ 2405 w 2549"/>
                    <a:gd name="T117" fmla="*/ 154 h 889"/>
                    <a:gd name="T118" fmla="*/ 2407 w 2549"/>
                    <a:gd name="T119" fmla="*/ 127 h 889"/>
                    <a:gd name="T120" fmla="*/ 2412 w 2549"/>
                    <a:gd name="T121" fmla="*/ 99 h 889"/>
                    <a:gd name="T122" fmla="*/ 2447 w 2549"/>
                    <a:gd name="T123" fmla="*/ 172 h 889"/>
                    <a:gd name="T124" fmla="*/ 2437 w 2549"/>
                    <a:gd name="T125" fmla="*/ 60 h 8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9" h="889">
                      <a:moveTo>
                        <a:pt x="237" y="207"/>
                      </a:moveTo>
                      <a:lnTo>
                        <a:pt x="233" y="207"/>
                      </a:lnTo>
                      <a:lnTo>
                        <a:pt x="226" y="209"/>
                      </a:lnTo>
                      <a:lnTo>
                        <a:pt x="220" y="211"/>
                      </a:lnTo>
                      <a:lnTo>
                        <a:pt x="214" y="213"/>
                      </a:lnTo>
                      <a:lnTo>
                        <a:pt x="211" y="215"/>
                      </a:lnTo>
                      <a:lnTo>
                        <a:pt x="203" y="219"/>
                      </a:lnTo>
                      <a:lnTo>
                        <a:pt x="197" y="223"/>
                      </a:lnTo>
                      <a:lnTo>
                        <a:pt x="191" y="231"/>
                      </a:lnTo>
                      <a:lnTo>
                        <a:pt x="185" y="237"/>
                      </a:lnTo>
                      <a:lnTo>
                        <a:pt x="177" y="244"/>
                      </a:lnTo>
                      <a:lnTo>
                        <a:pt x="169" y="246"/>
                      </a:lnTo>
                      <a:lnTo>
                        <a:pt x="166" y="244"/>
                      </a:lnTo>
                      <a:lnTo>
                        <a:pt x="164" y="242"/>
                      </a:lnTo>
                      <a:lnTo>
                        <a:pt x="161" y="240"/>
                      </a:lnTo>
                      <a:lnTo>
                        <a:pt x="160" y="236"/>
                      </a:lnTo>
                      <a:lnTo>
                        <a:pt x="158" y="233"/>
                      </a:lnTo>
                      <a:lnTo>
                        <a:pt x="156" y="231"/>
                      </a:lnTo>
                      <a:lnTo>
                        <a:pt x="154" y="230"/>
                      </a:lnTo>
                      <a:lnTo>
                        <a:pt x="151" y="229"/>
                      </a:lnTo>
                      <a:lnTo>
                        <a:pt x="149" y="230"/>
                      </a:lnTo>
                      <a:lnTo>
                        <a:pt x="147" y="231"/>
                      </a:lnTo>
                      <a:lnTo>
                        <a:pt x="146" y="233"/>
                      </a:lnTo>
                      <a:lnTo>
                        <a:pt x="146" y="236"/>
                      </a:lnTo>
                      <a:lnTo>
                        <a:pt x="147" y="240"/>
                      </a:lnTo>
                      <a:lnTo>
                        <a:pt x="149" y="243"/>
                      </a:lnTo>
                      <a:lnTo>
                        <a:pt x="149" y="245"/>
                      </a:lnTo>
                      <a:lnTo>
                        <a:pt x="149" y="247"/>
                      </a:lnTo>
                      <a:lnTo>
                        <a:pt x="148" y="250"/>
                      </a:lnTo>
                      <a:lnTo>
                        <a:pt x="146" y="252"/>
                      </a:lnTo>
                      <a:lnTo>
                        <a:pt x="143" y="255"/>
                      </a:lnTo>
                      <a:lnTo>
                        <a:pt x="139" y="259"/>
                      </a:lnTo>
                      <a:lnTo>
                        <a:pt x="136" y="264"/>
                      </a:lnTo>
                      <a:lnTo>
                        <a:pt x="132" y="268"/>
                      </a:lnTo>
                      <a:lnTo>
                        <a:pt x="129" y="272"/>
                      </a:lnTo>
                      <a:lnTo>
                        <a:pt x="127" y="275"/>
                      </a:lnTo>
                      <a:lnTo>
                        <a:pt x="125" y="278"/>
                      </a:lnTo>
                      <a:lnTo>
                        <a:pt x="123" y="281"/>
                      </a:lnTo>
                      <a:lnTo>
                        <a:pt x="115" y="284"/>
                      </a:lnTo>
                      <a:lnTo>
                        <a:pt x="106" y="281"/>
                      </a:lnTo>
                      <a:lnTo>
                        <a:pt x="100" y="278"/>
                      </a:lnTo>
                      <a:lnTo>
                        <a:pt x="92" y="275"/>
                      </a:lnTo>
                      <a:lnTo>
                        <a:pt x="91" y="275"/>
                      </a:lnTo>
                      <a:lnTo>
                        <a:pt x="90" y="275"/>
                      </a:lnTo>
                      <a:lnTo>
                        <a:pt x="88" y="275"/>
                      </a:lnTo>
                      <a:lnTo>
                        <a:pt x="85" y="275"/>
                      </a:lnTo>
                      <a:lnTo>
                        <a:pt x="83" y="275"/>
                      </a:lnTo>
                      <a:lnTo>
                        <a:pt x="80" y="275"/>
                      </a:lnTo>
                      <a:lnTo>
                        <a:pt x="79" y="275"/>
                      </a:lnTo>
                      <a:lnTo>
                        <a:pt x="78" y="276"/>
                      </a:lnTo>
                      <a:lnTo>
                        <a:pt x="77" y="276"/>
                      </a:lnTo>
                      <a:lnTo>
                        <a:pt x="78" y="277"/>
                      </a:lnTo>
                      <a:lnTo>
                        <a:pt x="79" y="279"/>
                      </a:lnTo>
                      <a:lnTo>
                        <a:pt x="82" y="280"/>
                      </a:lnTo>
                      <a:lnTo>
                        <a:pt x="84" y="281"/>
                      </a:lnTo>
                      <a:lnTo>
                        <a:pt x="87" y="280"/>
                      </a:lnTo>
                      <a:lnTo>
                        <a:pt x="90" y="279"/>
                      </a:lnTo>
                      <a:lnTo>
                        <a:pt x="92" y="279"/>
                      </a:lnTo>
                      <a:lnTo>
                        <a:pt x="95" y="279"/>
                      </a:lnTo>
                      <a:lnTo>
                        <a:pt x="98" y="279"/>
                      </a:lnTo>
                      <a:lnTo>
                        <a:pt x="100" y="280"/>
                      </a:lnTo>
                      <a:lnTo>
                        <a:pt x="103" y="281"/>
                      </a:lnTo>
                      <a:lnTo>
                        <a:pt x="112" y="287"/>
                      </a:lnTo>
                      <a:lnTo>
                        <a:pt x="120" y="289"/>
                      </a:lnTo>
                      <a:lnTo>
                        <a:pt x="129" y="290"/>
                      </a:lnTo>
                      <a:lnTo>
                        <a:pt x="139" y="288"/>
                      </a:lnTo>
                      <a:lnTo>
                        <a:pt x="148" y="284"/>
                      </a:lnTo>
                      <a:lnTo>
                        <a:pt x="156" y="279"/>
                      </a:lnTo>
                      <a:lnTo>
                        <a:pt x="169" y="270"/>
                      </a:lnTo>
                      <a:lnTo>
                        <a:pt x="182" y="259"/>
                      </a:lnTo>
                      <a:lnTo>
                        <a:pt x="185" y="258"/>
                      </a:lnTo>
                      <a:lnTo>
                        <a:pt x="187" y="256"/>
                      </a:lnTo>
                      <a:lnTo>
                        <a:pt x="188" y="254"/>
                      </a:lnTo>
                      <a:lnTo>
                        <a:pt x="189" y="252"/>
                      </a:lnTo>
                      <a:lnTo>
                        <a:pt x="189" y="248"/>
                      </a:lnTo>
                      <a:lnTo>
                        <a:pt x="189" y="246"/>
                      </a:lnTo>
                      <a:lnTo>
                        <a:pt x="191" y="245"/>
                      </a:lnTo>
                      <a:lnTo>
                        <a:pt x="192" y="244"/>
                      </a:lnTo>
                      <a:lnTo>
                        <a:pt x="194" y="243"/>
                      </a:lnTo>
                      <a:lnTo>
                        <a:pt x="197" y="243"/>
                      </a:lnTo>
                      <a:lnTo>
                        <a:pt x="198" y="242"/>
                      </a:lnTo>
                      <a:lnTo>
                        <a:pt x="201" y="237"/>
                      </a:lnTo>
                      <a:lnTo>
                        <a:pt x="204" y="233"/>
                      </a:lnTo>
                      <a:lnTo>
                        <a:pt x="209" y="229"/>
                      </a:lnTo>
                      <a:lnTo>
                        <a:pt x="222" y="222"/>
                      </a:lnTo>
                      <a:lnTo>
                        <a:pt x="225" y="221"/>
                      </a:lnTo>
                      <a:lnTo>
                        <a:pt x="230" y="220"/>
                      </a:lnTo>
                      <a:lnTo>
                        <a:pt x="233" y="218"/>
                      </a:lnTo>
                      <a:lnTo>
                        <a:pt x="236" y="215"/>
                      </a:lnTo>
                      <a:lnTo>
                        <a:pt x="238" y="212"/>
                      </a:lnTo>
                      <a:lnTo>
                        <a:pt x="240" y="209"/>
                      </a:lnTo>
                      <a:lnTo>
                        <a:pt x="237" y="207"/>
                      </a:lnTo>
                      <a:close/>
                      <a:moveTo>
                        <a:pt x="1110" y="203"/>
                      </a:moveTo>
                      <a:lnTo>
                        <a:pt x="1116" y="203"/>
                      </a:lnTo>
                      <a:lnTo>
                        <a:pt x="1119" y="205"/>
                      </a:lnTo>
                      <a:lnTo>
                        <a:pt x="1120" y="210"/>
                      </a:lnTo>
                      <a:lnTo>
                        <a:pt x="1120" y="215"/>
                      </a:lnTo>
                      <a:lnTo>
                        <a:pt x="1119" y="220"/>
                      </a:lnTo>
                      <a:lnTo>
                        <a:pt x="1116" y="222"/>
                      </a:lnTo>
                      <a:lnTo>
                        <a:pt x="1113" y="220"/>
                      </a:lnTo>
                      <a:lnTo>
                        <a:pt x="1109" y="215"/>
                      </a:lnTo>
                      <a:lnTo>
                        <a:pt x="1107" y="210"/>
                      </a:lnTo>
                      <a:lnTo>
                        <a:pt x="1108" y="205"/>
                      </a:lnTo>
                      <a:lnTo>
                        <a:pt x="1110" y="203"/>
                      </a:lnTo>
                      <a:close/>
                      <a:moveTo>
                        <a:pt x="808" y="198"/>
                      </a:moveTo>
                      <a:lnTo>
                        <a:pt x="814" y="201"/>
                      </a:lnTo>
                      <a:lnTo>
                        <a:pt x="820" y="207"/>
                      </a:lnTo>
                      <a:lnTo>
                        <a:pt x="822" y="212"/>
                      </a:lnTo>
                      <a:lnTo>
                        <a:pt x="822" y="216"/>
                      </a:lnTo>
                      <a:lnTo>
                        <a:pt x="821" y="223"/>
                      </a:lnTo>
                      <a:lnTo>
                        <a:pt x="818" y="231"/>
                      </a:lnTo>
                      <a:lnTo>
                        <a:pt x="813" y="237"/>
                      </a:lnTo>
                      <a:lnTo>
                        <a:pt x="808" y="241"/>
                      </a:lnTo>
                      <a:lnTo>
                        <a:pt x="801" y="236"/>
                      </a:lnTo>
                      <a:lnTo>
                        <a:pt x="795" y="229"/>
                      </a:lnTo>
                      <a:lnTo>
                        <a:pt x="793" y="220"/>
                      </a:lnTo>
                      <a:lnTo>
                        <a:pt x="793" y="211"/>
                      </a:lnTo>
                      <a:lnTo>
                        <a:pt x="794" y="203"/>
                      </a:lnTo>
                      <a:lnTo>
                        <a:pt x="800" y="199"/>
                      </a:lnTo>
                      <a:lnTo>
                        <a:pt x="808" y="198"/>
                      </a:lnTo>
                      <a:close/>
                      <a:moveTo>
                        <a:pt x="736" y="185"/>
                      </a:moveTo>
                      <a:lnTo>
                        <a:pt x="740" y="186"/>
                      </a:lnTo>
                      <a:lnTo>
                        <a:pt x="744" y="187"/>
                      </a:lnTo>
                      <a:lnTo>
                        <a:pt x="748" y="187"/>
                      </a:lnTo>
                      <a:lnTo>
                        <a:pt x="751" y="187"/>
                      </a:lnTo>
                      <a:lnTo>
                        <a:pt x="755" y="186"/>
                      </a:lnTo>
                      <a:lnTo>
                        <a:pt x="758" y="186"/>
                      </a:lnTo>
                      <a:lnTo>
                        <a:pt x="761" y="187"/>
                      </a:lnTo>
                      <a:lnTo>
                        <a:pt x="765" y="187"/>
                      </a:lnTo>
                      <a:lnTo>
                        <a:pt x="765" y="194"/>
                      </a:lnTo>
                      <a:lnTo>
                        <a:pt x="761" y="199"/>
                      </a:lnTo>
                      <a:lnTo>
                        <a:pt x="755" y="202"/>
                      </a:lnTo>
                      <a:lnTo>
                        <a:pt x="748" y="205"/>
                      </a:lnTo>
                      <a:lnTo>
                        <a:pt x="743" y="208"/>
                      </a:lnTo>
                      <a:lnTo>
                        <a:pt x="742" y="210"/>
                      </a:lnTo>
                      <a:lnTo>
                        <a:pt x="740" y="213"/>
                      </a:lnTo>
                      <a:lnTo>
                        <a:pt x="738" y="216"/>
                      </a:lnTo>
                      <a:lnTo>
                        <a:pt x="736" y="219"/>
                      </a:lnTo>
                      <a:lnTo>
                        <a:pt x="734" y="221"/>
                      </a:lnTo>
                      <a:lnTo>
                        <a:pt x="732" y="222"/>
                      </a:lnTo>
                      <a:lnTo>
                        <a:pt x="729" y="221"/>
                      </a:lnTo>
                      <a:lnTo>
                        <a:pt x="728" y="219"/>
                      </a:lnTo>
                      <a:lnTo>
                        <a:pt x="727" y="216"/>
                      </a:lnTo>
                      <a:lnTo>
                        <a:pt x="725" y="213"/>
                      </a:lnTo>
                      <a:lnTo>
                        <a:pt x="724" y="210"/>
                      </a:lnTo>
                      <a:lnTo>
                        <a:pt x="723" y="208"/>
                      </a:lnTo>
                      <a:lnTo>
                        <a:pt x="724" y="203"/>
                      </a:lnTo>
                      <a:lnTo>
                        <a:pt x="725" y="199"/>
                      </a:lnTo>
                      <a:lnTo>
                        <a:pt x="727" y="196"/>
                      </a:lnTo>
                      <a:lnTo>
                        <a:pt x="729" y="191"/>
                      </a:lnTo>
                      <a:lnTo>
                        <a:pt x="732" y="191"/>
                      </a:lnTo>
                      <a:lnTo>
                        <a:pt x="733" y="189"/>
                      </a:lnTo>
                      <a:lnTo>
                        <a:pt x="734" y="187"/>
                      </a:lnTo>
                      <a:lnTo>
                        <a:pt x="735" y="186"/>
                      </a:lnTo>
                      <a:lnTo>
                        <a:pt x="736" y="185"/>
                      </a:lnTo>
                      <a:close/>
                      <a:moveTo>
                        <a:pt x="845" y="159"/>
                      </a:moveTo>
                      <a:lnTo>
                        <a:pt x="846" y="160"/>
                      </a:lnTo>
                      <a:lnTo>
                        <a:pt x="848" y="161"/>
                      </a:lnTo>
                      <a:lnTo>
                        <a:pt x="851" y="164"/>
                      </a:lnTo>
                      <a:lnTo>
                        <a:pt x="853" y="167"/>
                      </a:lnTo>
                      <a:lnTo>
                        <a:pt x="853" y="169"/>
                      </a:lnTo>
                      <a:lnTo>
                        <a:pt x="853" y="171"/>
                      </a:lnTo>
                      <a:lnTo>
                        <a:pt x="851" y="174"/>
                      </a:lnTo>
                      <a:lnTo>
                        <a:pt x="849" y="175"/>
                      </a:lnTo>
                      <a:lnTo>
                        <a:pt x="847" y="176"/>
                      </a:lnTo>
                      <a:lnTo>
                        <a:pt x="844" y="177"/>
                      </a:lnTo>
                      <a:lnTo>
                        <a:pt x="842" y="176"/>
                      </a:lnTo>
                      <a:lnTo>
                        <a:pt x="840" y="175"/>
                      </a:lnTo>
                      <a:lnTo>
                        <a:pt x="837" y="172"/>
                      </a:lnTo>
                      <a:lnTo>
                        <a:pt x="836" y="169"/>
                      </a:lnTo>
                      <a:lnTo>
                        <a:pt x="835" y="168"/>
                      </a:lnTo>
                      <a:lnTo>
                        <a:pt x="835" y="167"/>
                      </a:lnTo>
                      <a:lnTo>
                        <a:pt x="835" y="165"/>
                      </a:lnTo>
                      <a:lnTo>
                        <a:pt x="835" y="163"/>
                      </a:lnTo>
                      <a:lnTo>
                        <a:pt x="836" y="161"/>
                      </a:lnTo>
                      <a:lnTo>
                        <a:pt x="837" y="160"/>
                      </a:lnTo>
                      <a:lnTo>
                        <a:pt x="838" y="161"/>
                      </a:lnTo>
                      <a:lnTo>
                        <a:pt x="841" y="161"/>
                      </a:lnTo>
                      <a:lnTo>
                        <a:pt x="842" y="161"/>
                      </a:lnTo>
                      <a:lnTo>
                        <a:pt x="843" y="160"/>
                      </a:lnTo>
                      <a:lnTo>
                        <a:pt x="843" y="160"/>
                      </a:lnTo>
                      <a:lnTo>
                        <a:pt x="844" y="159"/>
                      </a:lnTo>
                      <a:lnTo>
                        <a:pt x="845" y="159"/>
                      </a:lnTo>
                      <a:close/>
                      <a:moveTo>
                        <a:pt x="865" y="149"/>
                      </a:moveTo>
                      <a:lnTo>
                        <a:pt x="868" y="149"/>
                      </a:lnTo>
                      <a:lnTo>
                        <a:pt x="871" y="150"/>
                      </a:lnTo>
                      <a:lnTo>
                        <a:pt x="874" y="153"/>
                      </a:lnTo>
                      <a:lnTo>
                        <a:pt x="876" y="154"/>
                      </a:lnTo>
                      <a:lnTo>
                        <a:pt x="878" y="156"/>
                      </a:lnTo>
                      <a:lnTo>
                        <a:pt x="878" y="158"/>
                      </a:lnTo>
                      <a:lnTo>
                        <a:pt x="878" y="160"/>
                      </a:lnTo>
                      <a:lnTo>
                        <a:pt x="876" y="161"/>
                      </a:lnTo>
                      <a:lnTo>
                        <a:pt x="873" y="163"/>
                      </a:lnTo>
                      <a:lnTo>
                        <a:pt x="870" y="163"/>
                      </a:lnTo>
                      <a:lnTo>
                        <a:pt x="867" y="161"/>
                      </a:lnTo>
                      <a:lnTo>
                        <a:pt x="865" y="160"/>
                      </a:lnTo>
                      <a:lnTo>
                        <a:pt x="863" y="159"/>
                      </a:lnTo>
                      <a:lnTo>
                        <a:pt x="862" y="158"/>
                      </a:lnTo>
                      <a:lnTo>
                        <a:pt x="860" y="156"/>
                      </a:lnTo>
                      <a:lnTo>
                        <a:pt x="860" y="155"/>
                      </a:lnTo>
                      <a:lnTo>
                        <a:pt x="859" y="154"/>
                      </a:lnTo>
                      <a:lnTo>
                        <a:pt x="858" y="153"/>
                      </a:lnTo>
                      <a:lnTo>
                        <a:pt x="857" y="152"/>
                      </a:lnTo>
                      <a:lnTo>
                        <a:pt x="858" y="150"/>
                      </a:lnTo>
                      <a:lnTo>
                        <a:pt x="859" y="149"/>
                      </a:lnTo>
                      <a:lnTo>
                        <a:pt x="862" y="149"/>
                      </a:lnTo>
                      <a:lnTo>
                        <a:pt x="865" y="149"/>
                      </a:lnTo>
                      <a:close/>
                      <a:moveTo>
                        <a:pt x="2272" y="143"/>
                      </a:moveTo>
                      <a:lnTo>
                        <a:pt x="2274" y="143"/>
                      </a:lnTo>
                      <a:lnTo>
                        <a:pt x="2276" y="144"/>
                      </a:lnTo>
                      <a:lnTo>
                        <a:pt x="2277" y="146"/>
                      </a:lnTo>
                      <a:lnTo>
                        <a:pt x="2279" y="148"/>
                      </a:lnTo>
                      <a:lnTo>
                        <a:pt x="2282" y="150"/>
                      </a:lnTo>
                      <a:lnTo>
                        <a:pt x="2284" y="153"/>
                      </a:lnTo>
                      <a:lnTo>
                        <a:pt x="2285" y="155"/>
                      </a:lnTo>
                      <a:lnTo>
                        <a:pt x="2286" y="156"/>
                      </a:lnTo>
                      <a:lnTo>
                        <a:pt x="2287" y="158"/>
                      </a:lnTo>
                      <a:lnTo>
                        <a:pt x="2287" y="159"/>
                      </a:lnTo>
                      <a:lnTo>
                        <a:pt x="2287" y="160"/>
                      </a:lnTo>
                      <a:lnTo>
                        <a:pt x="2288" y="161"/>
                      </a:lnTo>
                      <a:lnTo>
                        <a:pt x="2287" y="164"/>
                      </a:lnTo>
                      <a:lnTo>
                        <a:pt x="2286" y="166"/>
                      </a:lnTo>
                      <a:lnTo>
                        <a:pt x="2285" y="167"/>
                      </a:lnTo>
                      <a:lnTo>
                        <a:pt x="2284" y="168"/>
                      </a:lnTo>
                      <a:lnTo>
                        <a:pt x="2282" y="169"/>
                      </a:lnTo>
                      <a:lnTo>
                        <a:pt x="2281" y="170"/>
                      </a:lnTo>
                      <a:lnTo>
                        <a:pt x="2279" y="172"/>
                      </a:lnTo>
                      <a:lnTo>
                        <a:pt x="2279" y="172"/>
                      </a:lnTo>
                      <a:lnTo>
                        <a:pt x="2277" y="172"/>
                      </a:lnTo>
                      <a:lnTo>
                        <a:pt x="2276" y="171"/>
                      </a:lnTo>
                      <a:lnTo>
                        <a:pt x="2274" y="169"/>
                      </a:lnTo>
                      <a:lnTo>
                        <a:pt x="2273" y="167"/>
                      </a:lnTo>
                      <a:lnTo>
                        <a:pt x="2271" y="163"/>
                      </a:lnTo>
                      <a:lnTo>
                        <a:pt x="2271" y="143"/>
                      </a:lnTo>
                      <a:lnTo>
                        <a:pt x="2272" y="143"/>
                      </a:lnTo>
                      <a:close/>
                      <a:moveTo>
                        <a:pt x="847" y="132"/>
                      </a:moveTo>
                      <a:lnTo>
                        <a:pt x="849" y="132"/>
                      </a:lnTo>
                      <a:lnTo>
                        <a:pt x="853" y="133"/>
                      </a:lnTo>
                      <a:lnTo>
                        <a:pt x="855" y="134"/>
                      </a:lnTo>
                      <a:lnTo>
                        <a:pt x="856" y="135"/>
                      </a:lnTo>
                      <a:lnTo>
                        <a:pt x="856" y="136"/>
                      </a:lnTo>
                      <a:lnTo>
                        <a:pt x="855" y="136"/>
                      </a:lnTo>
                      <a:lnTo>
                        <a:pt x="853" y="137"/>
                      </a:lnTo>
                      <a:lnTo>
                        <a:pt x="851" y="137"/>
                      </a:lnTo>
                      <a:lnTo>
                        <a:pt x="848" y="138"/>
                      </a:lnTo>
                      <a:lnTo>
                        <a:pt x="846" y="138"/>
                      </a:lnTo>
                      <a:lnTo>
                        <a:pt x="843" y="137"/>
                      </a:lnTo>
                      <a:lnTo>
                        <a:pt x="841" y="136"/>
                      </a:lnTo>
                      <a:lnTo>
                        <a:pt x="841" y="135"/>
                      </a:lnTo>
                      <a:lnTo>
                        <a:pt x="841" y="134"/>
                      </a:lnTo>
                      <a:lnTo>
                        <a:pt x="843" y="133"/>
                      </a:lnTo>
                      <a:lnTo>
                        <a:pt x="844" y="132"/>
                      </a:lnTo>
                      <a:lnTo>
                        <a:pt x="847" y="132"/>
                      </a:lnTo>
                      <a:close/>
                      <a:moveTo>
                        <a:pt x="1746" y="114"/>
                      </a:moveTo>
                      <a:lnTo>
                        <a:pt x="1747" y="115"/>
                      </a:lnTo>
                      <a:lnTo>
                        <a:pt x="1749" y="116"/>
                      </a:lnTo>
                      <a:lnTo>
                        <a:pt x="1751" y="117"/>
                      </a:lnTo>
                      <a:lnTo>
                        <a:pt x="1753" y="120"/>
                      </a:lnTo>
                      <a:lnTo>
                        <a:pt x="1755" y="122"/>
                      </a:lnTo>
                      <a:lnTo>
                        <a:pt x="1759" y="124"/>
                      </a:lnTo>
                      <a:lnTo>
                        <a:pt x="1760" y="126"/>
                      </a:lnTo>
                      <a:lnTo>
                        <a:pt x="1761" y="128"/>
                      </a:lnTo>
                      <a:lnTo>
                        <a:pt x="1762" y="132"/>
                      </a:lnTo>
                      <a:lnTo>
                        <a:pt x="1763" y="134"/>
                      </a:lnTo>
                      <a:lnTo>
                        <a:pt x="1764" y="135"/>
                      </a:lnTo>
                      <a:lnTo>
                        <a:pt x="1766" y="137"/>
                      </a:lnTo>
                      <a:lnTo>
                        <a:pt x="1768" y="139"/>
                      </a:lnTo>
                      <a:lnTo>
                        <a:pt x="1768" y="141"/>
                      </a:lnTo>
                      <a:lnTo>
                        <a:pt x="1766" y="143"/>
                      </a:lnTo>
                      <a:lnTo>
                        <a:pt x="1766" y="144"/>
                      </a:lnTo>
                      <a:lnTo>
                        <a:pt x="1765" y="145"/>
                      </a:lnTo>
                      <a:lnTo>
                        <a:pt x="1765" y="146"/>
                      </a:lnTo>
                      <a:lnTo>
                        <a:pt x="1766" y="148"/>
                      </a:lnTo>
                      <a:lnTo>
                        <a:pt x="1768" y="149"/>
                      </a:lnTo>
                      <a:lnTo>
                        <a:pt x="1769" y="149"/>
                      </a:lnTo>
                      <a:lnTo>
                        <a:pt x="1770" y="148"/>
                      </a:lnTo>
                      <a:lnTo>
                        <a:pt x="1771" y="148"/>
                      </a:lnTo>
                      <a:lnTo>
                        <a:pt x="1772" y="147"/>
                      </a:lnTo>
                      <a:lnTo>
                        <a:pt x="1772" y="146"/>
                      </a:lnTo>
                      <a:lnTo>
                        <a:pt x="1772" y="144"/>
                      </a:lnTo>
                      <a:lnTo>
                        <a:pt x="1772" y="141"/>
                      </a:lnTo>
                      <a:lnTo>
                        <a:pt x="1772" y="137"/>
                      </a:lnTo>
                      <a:lnTo>
                        <a:pt x="1773" y="134"/>
                      </a:lnTo>
                      <a:lnTo>
                        <a:pt x="1774" y="133"/>
                      </a:lnTo>
                      <a:lnTo>
                        <a:pt x="1775" y="133"/>
                      </a:lnTo>
                      <a:lnTo>
                        <a:pt x="1776" y="134"/>
                      </a:lnTo>
                      <a:lnTo>
                        <a:pt x="1777" y="136"/>
                      </a:lnTo>
                      <a:lnTo>
                        <a:pt x="1779" y="138"/>
                      </a:lnTo>
                      <a:lnTo>
                        <a:pt x="1780" y="141"/>
                      </a:lnTo>
                      <a:lnTo>
                        <a:pt x="1781" y="142"/>
                      </a:lnTo>
                      <a:lnTo>
                        <a:pt x="1782" y="143"/>
                      </a:lnTo>
                      <a:lnTo>
                        <a:pt x="1783" y="144"/>
                      </a:lnTo>
                      <a:lnTo>
                        <a:pt x="1783" y="143"/>
                      </a:lnTo>
                      <a:lnTo>
                        <a:pt x="1783" y="142"/>
                      </a:lnTo>
                      <a:lnTo>
                        <a:pt x="1783" y="139"/>
                      </a:lnTo>
                      <a:lnTo>
                        <a:pt x="1783" y="137"/>
                      </a:lnTo>
                      <a:lnTo>
                        <a:pt x="1783" y="135"/>
                      </a:lnTo>
                      <a:lnTo>
                        <a:pt x="1783" y="133"/>
                      </a:lnTo>
                      <a:lnTo>
                        <a:pt x="1783" y="132"/>
                      </a:lnTo>
                      <a:lnTo>
                        <a:pt x="1784" y="131"/>
                      </a:lnTo>
                      <a:lnTo>
                        <a:pt x="1785" y="131"/>
                      </a:lnTo>
                      <a:lnTo>
                        <a:pt x="1787" y="130"/>
                      </a:lnTo>
                      <a:lnTo>
                        <a:pt x="1790" y="131"/>
                      </a:lnTo>
                      <a:lnTo>
                        <a:pt x="1791" y="132"/>
                      </a:lnTo>
                      <a:lnTo>
                        <a:pt x="1792" y="134"/>
                      </a:lnTo>
                      <a:lnTo>
                        <a:pt x="1793" y="136"/>
                      </a:lnTo>
                      <a:lnTo>
                        <a:pt x="1794" y="137"/>
                      </a:lnTo>
                      <a:lnTo>
                        <a:pt x="1795" y="139"/>
                      </a:lnTo>
                      <a:lnTo>
                        <a:pt x="1797" y="138"/>
                      </a:lnTo>
                      <a:lnTo>
                        <a:pt x="1800" y="137"/>
                      </a:lnTo>
                      <a:lnTo>
                        <a:pt x="1801" y="136"/>
                      </a:lnTo>
                      <a:lnTo>
                        <a:pt x="1803" y="135"/>
                      </a:lnTo>
                      <a:lnTo>
                        <a:pt x="1804" y="135"/>
                      </a:lnTo>
                      <a:lnTo>
                        <a:pt x="1806" y="135"/>
                      </a:lnTo>
                      <a:lnTo>
                        <a:pt x="1808" y="136"/>
                      </a:lnTo>
                      <a:lnTo>
                        <a:pt x="1811" y="136"/>
                      </a:lnTo>
                      <a:lnTo>
                        <a:pt x="1813" y="137"/>
                      </a:lnTo>
                      <a:lnTo>
                        <a:pt x="1814" y="135"/>
                      </a:lnTo>
                      <a:lnTo>
                        <a:pt x="1815" y="133"/>
                      </a:lnTo>
                      <a:lnTo>
                        <a:pt x="1816" y="130"/>
                      </a:lnTo>
                      <a:lnTo>
                        <a:pt x="1816" y="127"/>
                      </a:lnTo>
                      <a:lnTo>
                        <a:pt x="1817" y="126"/>
                      </a:lnTo>
                      <a:lnTo>
                        <a:pt x="1819" y="126"/>
                      </a:lnTo>
                      <a:lnTo>
                        <a:pt x="1823" y="128"/>
                      </a:lnTo>
                      <a:lnTo>
                        <a:pt x="1825" y="131"/>
                      </a:lnTo>
                      <a:lnTo>
                        <a:pt x="1826" y="133"/>
                      </a:lnTo>
                      <a:lnTo>
                        <a:pt x="1827" y="135"/>
                      </a:lnTo>
                      <a:lnTo>
                        <a:pt x="1828" y="136"/>
                      </a:lnTo>
                      <a:lnTo>
                        <a:pt x="1829" y="136"/>
                      </a:lnTo>
                      <a:lnTo>
                        <a:pt x="1830" y="136"/>
                      </a:lnTo>
                      <a:lnTo>
                        <a:pt x="1831" y="136"/>
                      </a:lnTo>
                      <a:lnTo>
                        <a:pt x="1834" y="135"/>
                      </a:lnTo>
                      <a:lnTo>
                        <a:pt x="1835" y="134"/>
                      </a:lnTo>
                      <a:lnTo>
                        <a:pt x="1836" y="134"/>
                      </a:lnTo>
                      <a:lnTo>
                        <a:pt x="1836" y="134"/>
                      </a:lnTo>
                      <a:lnTo>
                        <a:pt x="1836" y="135"/>
                      </a:lnTo>
                      <a:lnTo>
                        <a:pt x="1836" y="137"/>
                      </a:lnTo>
                      <a:lnTo>
                        <a:pt x="1836" y="138"/>
                      </a:lnTo>
                      <a:lnTo>
                        <a:pt x="1836" y="141"/>
                      </a:lnTo>
                      <a:lnTo>
                        <a:pt x="1836" y="142"/>
                      </a:lnTo>
                      <a:lnTo>
                        <a:pt x="1835" y="142"/>
                      </a:lnTo>
                      <a:lnTo>
                        <a:pt x="1834" y="143"/>
                      </a:lnTo>
                      <a:lnTo>
                        <a:pt x="1834" y="145"/>
                      </a:lnTo>
                      <a:lnTo>
                        <a:pt x="1835" y="147"/>
                      </a:lnTo>
                      <a:lnTo>
                        <a:pt x="1836" y="150"/>
                      </a:lnTo>
                      <a:lnTo>
                        <a:pt x="1838" y="154"/>
                      </a:lnTo>
                      <a:lnTo>
                        <a:pt x="1840" y="157"/>
                      </a:lnTo>
                      <a:lnTo>
                        <a:pt x="1842" y="160"/>
                      </a:lnTo>
                      <a:lnTo>
                        <a:pt x="1846" y="164"/>
                      </a:lnTo>
                      <a:lnTo>
                        <a:pt x="1847" y="168"/>
                      </a:lnTo>
                      <a:lnTo>
                        <a:pt x="1849" y="170"/>
                      </a:lnTo>
                      <a:lnTo>
                        <a:pt x="1850" y="172"/>
                      </a:lnTo>
                      <a:lnTo>
                        <a:pt x="1852" y="175"/>
                      </a:lnTo>
                      <a:lnTo>
                        <a:pt x="1853" y="177"/>
                      </a:lnTo>
                      <a:lnTo>
                        <a:pt x="1853" y="181"/>
                      </a:lnTo>
                      <a:lnTo>
                        <a:pt x="1853" y="183"/>
                      </a:lnTo>
                      <a:lnTo>
                        <a:pt x="1852" y="187"/>
                      </a:lnTo>
                      <a:lnTo>
                        <a:pt x="1851" y="189"/>
                      </a:lnTo>
                      <a:lnTo>
                        <a:pt x="1849" y="192"/>
                      </a:lnTo>
                      <a:lnTo>
                        <a:pt x="1849" y="193"/>
                      </a:lnTo>
                      <a:lnTo>
                        <a:pt x="1849" y="196"/>
                      </a:lnTo>
                      <a:lnTo>
                        <a:pt x="1849" y="199"/>
                      </a:lnTo>
                      <a:lnTo>
                        <a:pt x="1848" y="201"/>
                      </a:lnTo>
                      <a:lnTo>
                        <a:pt x="1847" y="203"/>
                      </a:lnTo>
                      <a:lnTo>
                        <a:pt x="1846" y="205"/>
                      </a:lnTo>
                      <a:lnTo>
                        <a:pt x="1844" y="207"/>
                      </a:lnTo>
                      <a:lnTo>
                        <a:pt x="1841" y="207"/>
                      </a:lnTo>
                      <a:lnTo>
                        <a:pt x="1838" y="208"/>
                      </a:lnTo>
                      <a:lnTo>
                        <a:pt x="1836" y="208"/>
                      </a:lnTo>
                      <a:lnTo>
                        <a:pt x="1834" y="210"/>
                      </a:lnTo>
                      <a:lnTo>
                        <a:pt x="1833" y="212"/>
                      </a:lnTo>
                      <a:lnTo>
                        <a:pt x="1831" y="214"/>
                      </a:lnTo>
                      <a:lnTo>
                        <a:pt x="1829" y="214"/>
                      </a:lnTo>
                      <a:lnTo>
                        <a:pt x="1827" y="216"/>
                      </a:lnTo>
                      <a:lnTo>
                        <a:pt x="1825" y="219"/>
                      </a:lnTo>
                      <a:lnTo>
                        <a:pt x="1822" y="219"/>
                      </a:lnTo>
                      <a:lnTo>
                        <a:pt x="1819" y="220"/>
                      </a:lnTo>
                      <a:lnTo>
                        <a:pt x="1817" y="221"/>
                      </a:lnTo>
                      <a:lnTo>
                        <a:pt x="1814" y="222"/>
                      </a:lnTo>
                      <a:lnTo>
                        <a:pt x="1813" y="224"/>
                      </a:lnTo>
                      <a:lnTo>
                        <a:pt x="1811" y="227"/>
                      </a:lnTo>
                      <a:lnTo>
                        <a:pt x="1809" y="233"/>
                      </a:lnTo>
                      <a:lnTo>
                        <a:pt x="1806" y="236"/>
                      </a:lnTo>
                      <a:lnTo>
                        <a:pt x="1802" y="237"/>
                      </a:lnTo>
                      <a:lnTo>
                        <a:pt x="1796" y="234"/>
                      </a:lnTo>
                      <a:lnTo>
                        <a:pt x="1791" y="230"/>
                      </a:lnTo>
                      <a:lnTo>
                        <a:pt x="1787" y="226"/>
                      </a:lnTo>
                      <a:lnTo>
                        <a:pt x="1785" y="223"/>
                      </a:lnTo>
                      <a:lnTo>
                        <a:pt x="1783" y="221"/>
                      </a:lnTo>
                      <a:lnTo>
                        <a:pt x="1780" y="218"/>
                      </a:lnTo>
                      <a:lnTo>
                        <a:pt x="1776" y="216"/>
                      </a:lnTo>
                      <a:lnTo>
                        <a:pt x="1773" y="216"/>
                      </a:lnTo>
                      <a:lnTo>
                        <a:pt x="1770" y="219"/>
                      </a:lnTo>
                      <a:lnTo>
                        <a:pt x="1766" y="220"/>
                      </a:lnTo>
                      <a:lnTo>
                        <a:pt x="1763" y="221"/>
                      </a:lnTo>
                      <a:lnTo>
                        <a:pt x="1761" y="219"/>
                      </a:lnTo>
                      <a:lnTo>
                        <a:pt x="1759" y="218"/>
                      </a:lnTo>
                      <a:lnTo>
                        <a:pt x="1757" y="215"/>
                      </a:lnTo>
                      <a:lnTo>
                        <a:pt x="1754" y="213"/>
                      </a:lnTo>
                      <a:lnTo>
                        <a:pt x="1752" y="210"/>
                      </a:lnTo>
                      <a:lnTo>
                        <a:pt x="1751" y="208"/>
                      </a:lnTo>
                      <a:lnTo>
                        <a:pt x="1751" y="204"/>
                      </a:lnTo>
                      <a:lnTo>
                        <a:pt x="1751" y="201"/>
                      </a:lnTo>
                      <a:lnTo>
                        <a:pt x="1752" y="199"/>
                      </a:lnTo>
                      <a:lnTo>
                        <a:pt x="1753" y="199"/>
                      </a:lnTo>
                      <a:lnTo>
                        <a:pt x="1755" y="198"/>
                      </a:lnTo>
                      <a:lnTo>
                        <a:pt x="1758" y="198"/>
                      </a:lnTo>
                      <a:lnTo>
                        <a:pt x="1759" y="199"/>
                      </a:lnTo>
                      <a:lnTo>
                        <a:pt x="1761" y="199"/>
                      </a:lnTo>
                      <a:lnTo>
                        <a:pt x="1762" y="199"/>
                      </a:lnTo>
                      <a:lnTo>
                        <a:pt x="1762" y="198"/>
                      </a:lnTo>
                      <a:lnTo>
                        <a:pt x="1763" y="197"/>
                      </a:lnTo>
                      <a:lnTo>
                        <a:pt x="1762" y="192"/>
                      </a:lnTo>
                      <a:lnTo>
                        <a:pt x="1761" y="189"/>
                      </a:lnTo>
                      <a:lnTo>
                        <a:pt x="1759" y="187"/>
                      </a:lnTo>
                      <a:lnTo>
                        <a:pt x="1757" y="185"/>
                      </a:lnTo>
                      <a:lnTo>
                        <a:pt x="1753" y="183"/>
                      </a:lnTo>
                      <a:lnTo>
                        <a:pt x="1749" y="181"/>
                      </a:lnTo>
                      <a:lnTo>
                        <a:pt x="1744" y="181"/>
                      </a:lnTo>
                      <a:lnTo>
                        <a:pt x="1740" y="181"/>
                      </a:lnTo>
                      <a:lnTo>
                        <a:pt x="1737" y="179"/>
                      </a:lnTo>
                      <a:lnTo>
                        <a:pt x="1736" y="176"/>
                      </a:lnTo>
                      <a:lnTo>
                        <a:pt x="1735" y="174"/>
                      </a:lnTo>
                      <a:lnTo>
                        <a:pt x="1736" y="170"/>
                      </a:lnTo>
                      <a:lnTo>
                        <a:pt x="1738" y="168"/>
                      </a:lnTo>
                      <a:lnTo>
                        <a:pt x="1740" y="167"/>
                      </a:lnTo>
                      <a:lnTo>
                        <a:pt x="1742" y="167"/>
                      </a:lnTo>
                      <a:lnTo>
                        <a:pt x="1746" y="167"/>
                      </a:lnTo>
                      <a:lnTo>
                        <a:pt x="1749" y="168"/>
                      </a:lnTo>
                      <a:lnTo>
                        <a:pt x="1752" y="167"/>
                      </a:lnTo>
                      <a:lnTo>
                        <a:pt x="1754" y="167"/>
                      </a:lnTo>
                      <a:lnTo>
                        <a:pt x="1757" y="165"/>
                      </a:lnTo>
                      <a:lnTo>
                        <a:pt x="1758" y="164"/>
                      </a:lnTo>
                      <a:lnTo>
                        <a:pt x="1759" y="161"/>
                      </a:lnTo>
                      <a:lnTo>
                        <a:pt x="1759" y="158"/>
                      </a:lnTo>
                      <a:lnTo>
                        <a:pt x="1758" y="155"/>
                      </a:lnTo>
                      <a:lnTo>
                        <a:pt x="1755" y="153"/>
                      </a:lnTo>
                      <a:lnTo>
                        <a:pt x="1753" y="150"/>
                      </a:lnTo>
                      <a:lnTo>
                        <a:pt x="1750" y="148"/>
                      </a:lnTo>
                      <a:lnTo>
                        <a:pt x="1747" y="147"/>
                      </a:lnTo>
                      <a:lnTo>
                        <a:pt x="1744" y="146"/>
                      </a:lnTo>
                      <a:lnTo>
                        <a:pt x="1742" y="146"/>
                      </a:lnTo>
                      <a:lnTo>
                        <a:pt x="1741" y="146"/>
                      </a:lnTo>
                      <a:lnTo>
                        <a:pt x="1739" y="147"/>
                      </a:lnTo>
                      <a:lnTo>
                        <a:pt x="1737" y="148"/>
                      </a:lnTo>
                      <a:lnTo>
                        <a:pt x="1736" y="150"/>
                      </a:lnTo>
                      <a:lnTo>
                        <a:pt x="1733" y="152"/>
                      </a:lnTo>
                      <a:lnTo>
                        <a:pt x="1731" y="152"/>
                      </a:lnTo>
                      <a:lnTo>
                        <a:pt x="1730" y="150"/>
                      </a:lnTo>
                      <a:lnTo>
                        <a:pt x="1728" y="149"/>
                      </a:lnTo>
                      <a:lnTo>
                        <a:pt x="1727" y="146"/>
                      </a:lnTo>
                      <a:lnTo>
                        <a:pt x="1726" y="144"/>
                      </a:lnTo>
                      <a:lnTo>
                        <a:pt x="1727" y="143"/>
                      </a:lnTo>
                      <a:lnTo>
                        <a:pt x="1727" y="142"/>
                      </a:lnTo>
                      <a:lnTo>
                        <a:pt x="1728" y="142"/>
                      </a:lnTo>
                      <a:lnTo>
                        <a:pt x="1730" y="141"/>
                      </a:lnTo>
                      <a:lnTo>
                        <a:pt x="1730" y="139"/>
                      </a:lnTo>
                      <a:lnTo>
                        <a:pt x="1731" y="139"/>
                      </a:lnTo>
                      <a:lnTo>
                        <a:pt x="1732" y="137"/>
                      </a:lnTo>
                      <a:lnTo>
                        <a:pt x="1732" y="135"/>
                      </a:lnTo>
                      <a:lnTo>
                        <a:pt x="1733" y="132"/>
                      </a:lnTo>
                      <a:lnTo>
                        <a:pt x="1733" y="128"/>
                      </a:lnTo>
                      <a:lnTo>
                        <a:pt x="1733" y="126"/>
                      </a:lnTo>
                      <a:lnTo>
                        <a:pt x="1733" y="124"/>
                      </a:lnTo>
                      <a:lnTo>
                        <a:pt x="1735" y="123"/>
                      </a:lnTo>
                      <a:lnTo>
                        <a:pt x="1736" y="122"/>
                      </a:lnTo>
                      <a:lnTo>
                        <a:pt x="1738" y="122"/>
                      </a:lnTo>
                      <a:lnTo>
                        <a:pt x="1739" y="123"/>
                      </a:lnTo>
                      <a:lnTo>
                        <a:pt x="1740" y="126"/>
                      </a:lnTo>
                      <a:lnTo>
                        <a:pt x="1741" y="127"/>
                      </a:lnTo>
                      <a:lnTo>
                        <a:pt x="1742" y="128"/>
                      </a:lnTo>
                      <a:lnTo>
                        <a:pt x="1743" y="130"/>
                      </a:lnTo>
                      <a:lnTo>
                        <a:pt x="1744" y="130"/>
                      </a:lnTo>
                      <a:lnTo>
                        <a:pt x="1746" y="130"/>
                      </a:lnTo>
                      <a:lnTo>
                        <a:pt x="1746" y="130"/>
                      </a:lnTo>
                      <a:lnTo>
                        <a:pt x="1744" y="128"/>
                      </a:lnTo>
                      <a:lnTo>
                        <a:pt x="1744" y="126"/>
                      </a:lnTo>
                      <a:lnTo>
                        <a:pt x="1744" y="124"/>
                      </a:lnTo>
                      <a:lnTo>
                        <a:pt x="1743" y="122"/>
                      </a:lnTo>
                      <a:lnTo>
                        <a:pt x="1743" y="120"/>
                      </a:lnTo>
                      <a:lnTo>
                        <a:pt x="1743" y="117"/>
                      </a:lnTo>
                      <a:lnTo>
                        <a:pt x="1743" y="115"/>
                      </a:lnTo>
                      <a:lnTo>
                        <a:pt x="1743" y="114"/>
                      </a:lnTo>
                      <a:lnTo>
                        <a:pt x="1746" y="114"/>
                      </a:lnTo>
                      <a:close/>
                      <a:moveTo>
                        <a:pt x="2415" y="76"/>
                      </a:moveTo>
                      <a:lnTo>
                        <a:pt x="2416" y="77"/>
                      </a:lnTo>
                      <a:lnTo>
                        <a:pt x="2417" y="79"/>
                      </a:lnTo>
                      <a:lnTo>
                        <a:pt x="2417" y="81"/>
                      </a:lnTo>
                      <a:lnTo>
                        <a:pt x="2417" y="84"/>
                      </a:lnTo>
                      <a:lnTo>
                        <a:pt x="2417" y="87"/>
                      </a:lnTo>
                      <a:lnTo>
                        <a:pt x="2417" y="89"/>
                      </a:lnTo>
                      <a:lnTo>
                        <a:pt x="2416" y="90"/>
                      </a:lnTo>
                      <a:lnTo>
                        <a:pt x="2416" y="90"/>
                      </a:lnTo>
                      <a:lnTo>
                        <a:pt x="2414" y="88"/>
                      </a:lnTo>
                      <a:lnTo>
                        <a:pt x="2413" y="85"/>
                      </a:lnTo>
                      <a:lnTo>
                        <a:pt x="2413" y="83"/>
                      </a:lnTo>
                      <a:lnTo>
                        <a:pt x="2412" y="80"/>
                      </a:lnTo>
                      <a:lnTo>
                        <a:pt x="2412" y="78"/>
                      </a:lnTo>
                      <a:lnTo>
                        <a:pt x="2413" y="77"/>
                      </a:lnTo>
                      <a:lnTo>
                        <a:pt x="2414" y="76"/>
                      </a:lnTo>
                      <a:lnTo>
                        <a:pt x="2415" y="76"/>
                      </a:lnTo>
                      <a:close/>
                      <a:moveTo>
                        <a:pt x="692" y="57"/>
                      </a:moveTo>
                      <a:lnTo>
                        <a:pt x="695" y="59"/>
                      </a:lnTo>
                      <a:lnTo>
                        <a:pt x="698" y="63"/>
                      </a:lnTo>
                      <a:lnTo>
                        <a:pt x="699" y="68"/>
                      </a:lnTo>
                      <a:lnTo>
                        <a:pt x="700" y="73"/>
                      </a:lnTo>
                      <a:lnTo>
                        <a:pt x="703" y="77"/>
                      </a:lnTo>
                      <a:lnTo>
                        <a:pt x="705" y="78"/>
                      </a:lnTo>
                      <a:lnTo>
                        <a:pt x="707" y="79"/>
                      </a:lnTo>
                      <a:lnTo>
                        <a:pt x="711" y="79"/>
                      </a:lnTo>
                      <a:lnTo>
                        <a:pt x="714" y="79"/>
                      </a:lnTo>
                      <a:lnTo>
                        <a:pt x="717" y="79"/>
                      </a:lnTo>
                      <a:lnTo>
                        <a:pt x="720" y="81"/>
                      </a:lnTo>
                      <a:lnTo>
                        <a:pt x="722" y="82"/>
                      </a:lnTo>
                      <a:lnTo>
                        <a:pt x="723" y="85"/>
                      </a:lnTo>
                      <a:lnTo>
                        <a:pt x="724" y="88"/>
                      </a:lnTo>
                      <a:lnTo>
                        <a:pt x="724" y="89"/>
                      </a:lnTo>
                      <a:lnTo>
                        <a:pt x="726" y="93"/>
                      </a:lnTo>
                      <a:lnTo>
                        <a:pt x="731" y="96"/>
                      </a:lnTo>
                      <a:lnTo>
                        <a:pt x="736" y="99"/>
                      </a:lnTo>
                      <a:lnTo>
                        <a:pt x="743" y="100"/>
                      </a:lnTo>
                      <a:lnTo>
                        <a:pt x="747" y="100"/>
                      </a:lnTo>
                      <a:lnTo>
                        <a:pt x="755" y="103"/>
                      </a:lnTo>
                      <a:lnTo>
                        <a:pt x="760" y="109"/>
                      </a:lnTo>
                      <a:lnTo>
                        <a:pt x="765" y="114"/>
                      </a:lnTo>
                      <a:lnTo>
                        <a:pt x="771" y="120"/>
                      </a:lnTo>
                      <a:lnTo>
                        <a:pt x="780" y="128"/>
                      </a:lnTo>
                      <a:lnTo>
                        <a:pt x="786" y="139"/>
                      </a:lnTo>
                      <a:lnTo>
                        <a:pt x="786" y="152"/>
                      </a:lnTo>
                      <a:lnTo>
                        <a:pt x="783" y="155"/>
                      </a:lnTo>
                      <a:lnTo>
                        <a:pt x="779" y="157"/>
                      </a:lnTo>
                      <a:lnTo>
                        <a:pt x="773" y="156"/>
                      </a:lnTo>
                      <a:lnTo>
                        <a:pt x="768" y="154"/>
                      </a:lnTo>
                      <a:lnTo>
                        <a:pt x="765" y="152"/>
                      </a:lnTo>
                      <a:lnTo>
                        <a:pt x="762" y="150"/>
                      </a:lnTo>
                      <a:lnTo>
                        <a:pt x="760" y="148"/>
                      </a:lnTo>
                      <a:lnTo>
                        <a:pt x="758" y="147"/>
                      </a:lnTo>
                      <a:lnTo>
                        <a:pt x="755" y="147"/>
                      </a:lnTo>
                      <a:lnTo>
                        <a:pt x="753" y="148"/>
                      </a:lnTo>
                      <a:lnTo>
                        <a:pt x="751" y="148"/>
                      </a:lnTo>
                      <a:lnTo>
                        <a:pt x="749" y="147"/>
                      </a:lnTo>
                      <a:lnTo>
                        <a:pt x="747" y="145"/>
                      </a:lnTo>
                      <a:lnTo>
                        <a:pt x="746" y="142"/>
                      </a:lnTo>
                      <a:lnTo>
                        <a:pt x="745" y="138"/>
                      </a:lnTo>
                      <a:lnTo>
                        <a:pt x="743" y="136"/>
                      </a:lnTo>
                      <a:lnTo>
                        <a:pt x="740" y="134"/>
                      </a:lnTo>
                      <a:lnTo>
                        <a:pt x="738" y="133"/>
                      </a:lnTo>
                      <a:lnTo>
                        <a:pt x="736" y="132"/>
                      </a:lnTo>
                      <a:lnTo>
                        <a:pt x="734" y="132"/>
                      </a:lnTo>
                      <a:lnTo>
                        <a:pt x="733" y="133"/>
                      </a:lnTo>
                      <a:lnTo>
                        <a:pt x="731" y="135"/>
                      </a:lnTo>
                      <a:lnTo>
                        <a:pt x="729" y="137"/>
                      </a:lnTo>
                      <a:lnTo>
                        <a:pt x="728" y="141"/>
                      </a:lnTo>
                      <a:lnTo>
                        <a:pt x="728" y="143"/>
                      </a:lnTo>
                      <a:lnTo>
                        <a:pt x="728" y="145"/>
                      </a:lnTo>
                      <a:lnTo>
                        <a:pt x="728" y="148"/>
                      </a:lnTo>
                      <a:lnTo>
                        <a:pt x="727" y="150"/>
                      </a:lnTo>
                      <a:lnTo>
                        <a:pt x="726" y="152"/>
                      </a:lnTo>
                      <a:lnTo>
                        <a:pt x="724" y="153"/>
                      </a:lnTo>
                      <a:lnTo>
                        <a:pt x="722" y="153"/>
                      </a:lnTo>
                      <a:lnTo>
                        <a:pt x="720" y="154"/>
                      </a:lnTo>
                      <a:lnTo>
                        <a:pt x="717" y="154"/>
                      </a:lnTo>
                      <a:lnTo>
                        <a:pt x="715" y="154"/>
                      </a:lnTo>
                      <a:lnTo>
                        <a:pt x="713" y="155"/>
                      </a:lnTo>
                      <a:lnTo>
                        <a:pt x="711" y="156"/>
                      </a:lnTo>
                      <a:lnTo>
                        <a:pt x="706" y="161"/>
                      </a:lnTo>
                      <a:lnTo>
                        <a:pt x="703" y="166"/>
                      </a:lnTo>
                      <a:lnTo>
                        <a:pt x="699" y="170"/>
                      </a:lnTo>
                      <a:lnTo>
                        <a:pt x="693" y="174"/>
                      </a:lnTo>
                      <a:lnTo>
                        <a:pt x="685" y="174"/>
                      </a:lnTo>
                      <a:lnTo>
                        <a:pt x="683" y="171"/>
                      </a:lnTo>
                      <a:lnTo>
                        <a:pt x="682" y="169"/>
                      </a:lnTo>
                      <a:lnTo>
                        <a:pt x="681" y="167"/>
                      </a:lnTo>
                      <a:lnTo>
                        <a:pt x="681" y="165"/>
                      </a:lnTo>
                      <a:lnTo>
                        <a:pt x="681" y="163"/>
                      </a:lnTo>
                      <a:lnTo>
                        <a:pt x="681" y="160"/>
                      </a:lnTo>
                      <a:lnTo>
                        <a:pt x="679" y="158"/>
                      </a:lnTo>
                      <a:lnTo>
                        <a:pt x="678" y="157"/>
                      </a:lnTo>
                      <a:lnTo>
                        <a:pt x="675" y="156"/>
                      </a:lnTo>
                      <a:lnTo>
                        <a:pt x="672" y="156"/>
                      </a:lnTo>
                      <a:lnTo>
                        <a:pt x="670" y="155"/>
                      </a:lnTo>
                      <a:lnTo>
                        <a:pt x="668" y="155"/>
                      </a:lnTo>
                      <a:lnTo>
                        <a:pt x="664" y="154"/>
                      </a:lnTo>
                      <a:lnTo>
                        <a:pt x="662" y="154"/>
                      </a:lnTo>
                      <a:lnTo>
                        <a:pt x="659" y="153"/>
                      </a:lnTo>
                      <a:lnTo>
                        <a:pt x="657" y="152"/>
                      </a:lnTo>
                      <a:lnTo>
                        <a:pt x="655" y="150"/>
                      </a:lnTo>
                      <a:lnTo>
                        <a:pt x="655" y="148"/>
                      </a:lnTo>
                      <a:lnTo>
                        <a:pt x="655" y="146"/>
                      </a:lnTo>
                      <a:lnTo>
                        <a:pt x="656" y="143"/>
                      </a:lnTo>
                      <a:lnTo>
                        <a:pt x="657" y="142"/>
                      </a:lnTo>
                      <a:lnTo>
                        <a:pt x="659" y="139"/>
                      </a:lnTo>
                      <a:lnTo>
                        <a:pt x="662" y="138"/>
                      </a:lnTo>
                      <a:lnTo>
                        <a:pt x="664" y="137"/>
                      </a:lnTo>
                      <a:lnTo>
                        <a:pt x="667" y="136"/>
                      </a:lnTo>
                      <a:lnTo>
                        <a:pt x="668" y="134"/>
                      </a:lnTo>
                      <a:lnTo>
                        <a:pt x="672" y="131"/>
                      </a:lnTo>
                      <a:lnTo>
                        <a:pt x="675" y="126"/>
                      </a:lnTo>
                      <a:lnTo>
                        <a:pt x="679" y="122"/>
                      </a:lnTo>
                      <a:lnTo>
                        <a:pt x="682" y="120"/>
                      </a:lnTo>
                      <a:lnTo>
                        <a:pt x="684" y="117"/>
                      </a:lnTo>
                      <a:lnTo>
                        <a:pt x="687" y="115"/>
                      </a:lnTo>
                      <a:lnTo>
                        <a:pt x="688" y="113"/>
                      </a:lnTo>
                      <a:lnTo>
                        <a:pt x="689" y="111"/>
                      </a:lnTo>
                      <a:lnTo>
                        <a:pt x="688" y="109"/>
                      </a:lnTo>
                      <a:lnTo>
                        <a:pt x="685" y="106"/>
                      </a:lnTo>
                      <a:lnTo>
                        <a:pt x="681" y="104"/>
                      </a:lnTo>
                      <a:lnTo>
                        <a:pt x="679" y="103"/>
                      </a:lnTo>
                      <a:lnTo>
                        <a:pt x="678" y="103"/>
                      </a:lnTo>
                      <a:lnTo>
                        <a:pt x="675" y="102"/>
                      </a:lnTo>
                      <a:lnTo>
                        <a:pt x="673" y="101"/>
                      </a:lnTo>
                      <a:lnTo>
                        <a:pt x="672" y="100"/>
                      </a:lnTo>
                      <a:lnTo>
                        <a:pt x="672" y="98"/>
                      </a:lnTo>
                      <a:lnTo>
                        <a:pt x="672" y="95"/>
                      </a:lnTo>
                      <a:lnTo>
                        <a:pt x="672" y="93"/>
                      </a:lnTo>
                      <a:lnTo>
                        <a:pt x="673" y="90"/>
                      </a:lnTo>
                      <a:lnTo>
                        <a:pt x="673" y="87"/>
                      </a:lnTo>
                      <a:lnTo>
                        <a:pt x="674" y="83"/>
                      </a:lnTo>
                      <a:lnTo>
                        <a:pt x="675" y="77"/>
                      </a:lnTo>
                      <a:lnTo>
                        <a:pt x="678" y="69"/>
                      </a:lnTo>
                      <a:lnTo>
                        <a:pt x="680" y="62"/>
                      </a:lnTo>
                      <a:lnTo>
                        <a:pt x="684" y="58"/>
                      </a:lnTo>
                      <a:lnTo>
                        <a:pt x="692" y="57"/>
                      </a:lnTo>
                      <a:close/>
                      <a:moveTo>
                        <a:pt x="87" y="49"/>
                      </a:moveTo>
                      <a:lnTo>
                        <a:pt x="84" y="49"/>
                      </a:lnTo>
                      <a:lnTo>
                        <a:pt x="82" y="50"/>
                      </a:lnTo>
                      <a:lnTo>
                        <a:pt x="80" y="51"/>
                      </a:lnTo>
                      <a:lnTo>
                        <a:pt x="77" y="52"/>
                      </a:lnTo>
                      <a:lnTo>
                        <a:pt x="74" y="54"/>
                      </a:lnTo>
                      <a:lnTo>
                        <a:pt x="71" y="57"/>
                      </a:lnTo>
                      <a:lnTo>
                        <a:pt x="68" y="59"/>
                      </a:lnTo>
                      <a:lnTo>
                        <a:pt x="65" y="61"/>
                      </a:lnTo>
                      <a:lnTo>
                        <a:pt x="61" y="63"/>
                      </a:lnTo>
                      <a:lnTo>
                        <a:pt x="58" y="66"/>
                      </a:lnTo>
                      <a:lnTo>
                        <a:pt x="54" y="69"/>
                      </a:lnTo>
                      <a:lnTo>
                        <a:pt x="50" y="71"/>
                      </a:lnTo>
                      <a:lnTo>
                        <a:pt x="46" y="74"/>
                      </a:lnTo>
                      <a:lnTo>
                        <a:pt x="34" y="78"/>
                      </a:lnTo>
                      <a:lnTo>
                        <a:pt x="22" y="83"/>
                      </a:lnTo>
                      <a:lnTo>
                        <a:pt x="18" y="85"/>
                      </a:lnTo>
                      <a:lnTo>
                        <a:pt x="13" y="88"/>
                      </a:lnTo>
                      <a:lnTo>
                        <a:pt x="6" y="89"/>
                      </a:lnTo>
                      <a:lnTo>
                        <a:pt x="2" y="91"/>
                      </a:lnTo>
                      <a:lnTo>
                        <a:pt x="0" y="96"/>
                      </a:lnTo>
                      <a:lnTo>
                        <a:pt x="1" y="98"/>
                      </a:lnTo>
                      <a:lnTo>
                        <a:pt x="2" y="99"/>
                      </a:lnTo>
                      <a:lnTo>
                        <a:pt x="4" y="99"/>
                      </a:lnTo>
                      <a:lnTo>
                        <a:pt x="5" y="99"/>
                      </a:lnTo>
                      <a:lnTo>
                        <a:pt x="7" y="98"/>
                      </a:lnTo>
                      <a:lnTo>
                        <a:pt x="8" y="96"/>
                      </a:lnTo>
                      <a:lnTo>
                        <a:pt x="13" y="93"/>
                      </a:lnTo>
                      <a:lnTo>
                        <a:pt x="16" y="91"/>
                      </a:lnTo>
                      <a:lnTo>
                        <a:pt x="20" y="90"/>
                      </a:lnTo>
                      <a:lnTo>
                        <a:pt x="24" y="90"/>
                      </a:lnTo>
                      <a:lnTo>
                        <a:pt x="28" y="88"/>
                      </a:lnTo>
                      <a:lnTo>
                        <a:pt x="31" y="87"/>
                      </a:lnTo>
                      <a:lnTo>
                        <a:pt x="36" y="84"/>
                      </a:lnTo>
                      <a:lnTo>
                        <a:pt x="39" y="83"/>
                      </a:lnTo>
                      <a:lnTo>
                        <a:pt x="41" y="83"/>
                      </a:lnTo>
                      <a:lnTo>
                        <a:pt x="44" y="83"/>
                      </a:lnTo>
                      <a:lnTo>
                        <a:pt x="46" y="84"/>
                      </a:lnTo>
                      <a:lnTo>
                        <a:pt x="48" y="85"/>
                      </a:lnTo>
                      <a:lnTo>
                        <a:pt x="50" y="88"/>
                      </a:lnTo>
                      <a:lnTo>
                        <a:pt x="50" y="90"/>
                      </a:lnTo>
                      <a:lnTo>
                        <a:pt x="50" y="96"/>
                      </a:lnTo>
                      <a:lnTo>
                        <a:pt x="48" y="102"/>
                      </a:lnTo>
                      <a:lnTo>
                        <a:pt x="45" y="106"/>
                      </a:lnTo>
                      <a:lnTo>
                        <a:pt x="39" y="110"/>
                      </a:lnTo>
                      <a:lnTo>
                        <a:pt x="33" y="115"/>
                      </a:lnTo>
                      <a:lnTo>
                        <a:pt x="27" y="121"/>
                      </a:lnTo>
                      <a:lnTo>
                        <a:pt x="25" y="127"/>
                      </a:lnTo>
                      <a:lnTo>
                        <a:pt x="28" y="134"/>
                      </a:lnTo>
                      <a:lnTo>
                        <a:pt x="33" y="136"/>
                      </a:lnTo>
                      <a:lnTo>
                        <a:pt x="37" y="135"/>
                      </a:lnTo>
                      <a:lnTo>
                        <a:pt x="42" y="132"/>
                      </a:lnTo>
                      <a:lnTo>
                        <a:pt x="47" y="127"/>
                      </a:lnTo>
                      <a:lnTo>
                        <a:pt x="50" y="123"/>
                      </a:lnTo>
                      <a:lnTo>
                        <a:pt x="52" y="120"/>
                      </a:lnTo>
                      <a:lnTo>
                        <a:pt x="54" y="116"/>
                      </a:lnTo>
                      <a:lnTo>
                        <a:pt x="55" y="114"/>
                      </a:lnTo>
                      <a:lnTo>
                        <a:pt x="57" y="111"/>
                      </a:lnTo>
                      <a:lnTo>
                        <a:pt x="59" y="110"/>
                      </a:lnTo>
                      <a:lnTo>
                        <a:pt x="61" y="110"/>
                      </a:lnTo>
                      <a:lnTo>
                        <a:pt x="62" y="111"/>
                      </a:lnTo>
                      <a:lnTo>
                        <a:pt x="62" y="112"/>
                      </a:lnTo>
                      <a:lnTo>
                        <a:pt x="61" y="114"/>
                      </a:lnTo>
                      <a:lnTo>
                        <a:pt x="61" y="116"/>
                      </a:lnTo>
                      <a:lnTo>
                        <a:pt x="60" y="120"/>
                      </a:lnTo>
                      <a:lnTo>
                        <a:pt x="58" y="123"/>
                      </a:lnTo>
                      <a:lnTo>
                        <a:pt x="57" y="126"/>
                      </a:lnTo>
                      <a:lnTo>
                        <a:pt x="55" y="130"/>
                      </a:lnTo>
                      <a:lnTo>
                        <a:pt x="56" y="132"/>
                      </a:lnTo>
                      <a:lnTo>
                        <a:pt x="60" y="131"/>
                      </a:lnTo>
                      <a:lnTo>
                        <a:pt x="65" y="128"/>
                      </a:lnTo>
                      <a:lnTo>
                        <a:pt x="69" y="124"/>
                      </a:lnTo>
                      <a:lnTo>
                        <a:pt x="72" y="121"/>
                      </a:lnTo>
                      <a:lnTo>
                        <a:pt x="74" y="119"/>
                      </a:lnTo>
                      <a:lnTo>
                        <a:pt x="78" y="114"/>
                      </a:lnTo>
                      <a:lnTo>
                        <a:pt x="80" y="111"/>
                      </a:lnTo>
                      <a:lnTo>
                        <a:pt x="81" y="105"/>
                      </a:lnTo>
                      <a:lnTo>
                        <a:pt x="81" y="101"/>
                      </a:lnTo>
                      <a:lnTo>
                        <a:pt x="82" y="100"/>
                      </a:lnTo>
                      <a:lnTo>
                        <a:pt x="83" y="98"/>
                      </a:lnTo>
                      <a:lnTo>
                        <a:pt x="83" y="96"/>
                      </a:lnTo>
                      <a:lnTo>
                        <a:pt x="84" y="95"/>
                      </a:lnTo>
                      <a:lnTo>
                        <a:pt x="85" y="94"/>
                      </a:lnTo>
                      <a:lnTo>
                        <a:pt x="87" y="95"/>
                      </a:lnTo>
                      <a:lnTo>
                        <a:pt x="88" y="96"/>
                      </a:lnTo>
                      <a:lnTo>
                        <a:pt x="94" y="96"/>
                      </a:lnTo>
                      <a:lnTo>
                        <a:pt x="99" y="92"/>
                      </a:lnTo>
                      <a:lnTo>
                        <a:pt x="103" y="85"/>
                      </a:lnTo>
                      <a:lnTo>
                        <a:pt x="105" y="79"/>
                      </a:lnTo>
                      <a:lnTo>
                        <a:pt x="106" y="76"/>
                      </a:lnTo>
                      <a:lnTo>
                        <a:pt x="109" y="73"/>
                      </a:lnTo>
                      <a:lnTo>
                        <a:pt x="111" y="72"/>
                      </a:lnTo>
                      <a:lnTo>
                        <a:pt x="113" y="70"/>
                      </a:lnTo>
                      <a:lnTo>
                        <a:pt x="114" y="68"/>
                      </a:lnTo>
                      <a:lnTo>
                        <a:pt x="114" y="66"/>
                      </a:lnTo>
                      <a:lnTo>
                        <a:pt x="114" y="63"/>
                      </a:lnTo>
                      <a:lnTo>
                        <a:pt x="113" y="62"/>
                      </a:lnTo>
                      <a:lnTo>
                        <a:pt x="111" y="62"/>
                      </a:lnTo>
                      <a:lnTo>
                        <a:pt x="109" y="62"/>
                      </a:lnTo>
                      <a:lnTo>
                        <a:pt x="106" y="62"/>
                      </a:lnTo>
                      <a:lnTo>
                        <a:pt x="105" y="63"/>
                      </a:lnTo>
                      <a:lnTo>
                        <a:pt x="103" y="66"/>
                      </a:lnTo>
                      <a:lnTo>
                        <a:pt x="100" y="68"/>
                      </a:lnTo>
                      <a:lnTo>
                        <a:pt x="99" y="70"/>
                      </a:lnTo>
                      <a:lnTo>
                        <a:pt x="96" y="72"/>
                      </a:lnTo>
                      <a:lnTo>
                        <a:pt x="94" y="74"/>
                      </a:lnTo>
                      <a:lnTo>
                        <a:pt x="91" y="74"/>
                      </a:lnTo>
                      <a:lnTo>
                        <a:pt x="89" y="76"/>
                      </a:lnTo>
                      <a:lnTo>
                        <a:pt x="87" y="76"/>
                      </a:lnTo>
                      <a:lnTo>
                        <a:pt x="83" y="77"/>
                      </a:lnTo>
                      <a:lnTo>
                        <a:pt x="78" y="74"/>
                      </a:lnTo>
                      <a:lnTo>
                        <a:pt x="76" y="71"/>
                      </a:lnTo>
                      <a:lnTo>
                        <a:pt x="76" y="67"/>
                      </a:lnTo>
                      <a:lnTo>
                        <a:pt x="77" y="61"/>
                      </a:lnTo>
                      <a:lnTo>
                        <a:pt x="81" y="57"/>
                      </a:lnTo>
                      <a:lnTo>
                        <a:pt x="82" y="56"/>
                      </a:lnTo>
                      <a:lnTo>
                        <a:pt x="84" y="55"/>
                      </a:lnTo>
                      <a:lnTo>
                        <a:pt x="87" y="54"/>
                      </a:lnTo>
                      <a:lnTo>
                        <a:pt x="88" y="51"/>
                      </a:lnTo>
                      <a:lnTo>
                        <a:pt x="89" y="51"/>
                      </a:lnTo>
                      <a:lnTo>
                        <a:pt x="89" y="50"/>
                      </a:lnTo>
                      <a:lnTo>
                        <a:pt x="88" y="50"/>
                      </a:lnTo>
                      <a:lnTo>
                        <a:pt x="87" y="49"/>
                      </a:lnTo>
                      <a:close/>
                      <a:moveTo>
                        <a:pt x="2366" y="47"/>
                      </a:moveTo>
                      <a:lnTo>
                        <a:pt x="2368" y="47"/>
                      </a:lnTo>
                      <a:lnTo>
                        <a:pt x="2369" y="48"/>
                      </a:lnTo>
                      <a:lnTo>
                        <a:pt x="2369" y="51"/>
                      </a:lnTo>
                      <a:lnTo>
                        <a:pt x="2370" y="52"/>
                      </a:lnTo>
                      <a:lnTo>
                        <a:pt x="2371" y="56"/>
                      </a:lnTo>
                      <a:lnTo>
                        <a:pt x="2372" y="59"/>
                      </a:lnTo>
                      <a:lnTo>
                        <a:pt x="2373" y="62"/>
                      </a:lnTo>
                      <a:lnTo>
                        <a:pt x="2373" y="65"/>
                      </a:lnTo>
                      <a:lnTo>
                        <a:pt x="2372" y="65"/>
                      </a:lnTo>
                      <a:lnTo>
                        <a:pt x="2371" y="63"/>
                      </a:lnTo>
                      <a:lnTo>
                        <a:pt x="2370" y="63"/>
                      </a:lnTo>
                      <a:lnTo>
                        <a:pt x="2369" y="62"/>
                      </a:lnTo>
                      <a:lnTo>
                        <a:pt x="2369" y="61"/>
                      </a:lnTo>
                      <a:lnTo>
                        <a:pt x="2366" y="60"/>
                      </a:lnTo>
                      <a:lnTo>
                        <a:pt x="2365" y="58"/>
                      </a:lnTo>
                      <a:lnTo>
                        <a:pt x="2365" y="56"/>
                      </a:lnTo>
                      <a:lnTo>
                        <a:pt x="2365" y="55"/>
                      </a:lnTo>
                      <a:lnTo>
                        <a:pt x="2365" y="52"/>
                      </a:lnTo>
                      <a:lnTo>
                        <a:pt x="2366" y="51"/>
                      </a:lnTo>
                      <a:lnTo>
                        <a:pt x="2366" y="48"/>
                      </a:lnTo>
                      <a:lnTo>
                        <a:pt x="2366" y="47"/>
                      </a:lnTo>
                      <a:close/>
                      <a:moveTo>
                        <a:pt x="2468" y="0"/>
                      </a:moveTo>
                      <a:lnTo>
                        <a:pt x="2493" y="84"/>
                      </a:lnTo>
                      <a:lnTo>
                        <a:pt x="2514" y="171"/>
                      </a:lnTo>
                      <a:lnTo>
                        <a:pt x="2530" y="259"/>
                      </a:lnTo>
                      <a:lnTo>
                        <a:pt x="2543" y="350"/>
                      </a:lnTo>
                      <a:lnTo>
                        <a:pt x="2549" y="442"/>
                      </a:lnTo>
                      <a:lnTo>
                        <a:pt x="2536" y="450"/>
                      </a:lnTo>
                      <a:lnTo>
                        <a:pt x="2523" y="458"/>
                      </a:lnTo>
                      <a:lnTo>
                        <a:pt x="2471" y="493"/>
                      </a:lnTo>
                      <a:lnTo>
                        <a:pt x="2418" y="534"/>
                      </a:lnTo>
                      <a:lnTo>
                        <a:pt x="2364" y="579"/>
                      </a:lnTo>
                      <a:lnTo>
                        <a:pt x="2308" y="626"/>
                      </a:lnTo>
                      <a:lnTo>
                        <a:pt x="2249" y="674"/>
                      </a:lnTo>
                      <a:lnTo>
                        <a:pt x="2249" y="673"/>
                      </a:lnTo>
                      <a:lnTo>
                        <a:pt x="2250" y="672"/>
                      </a:lnTo>
                      <a:lnTo>
                        <a:pt x="2251" y="671"/>
                      </a:lnTo>
                      <a:lnTo>
                        <a:pt x="2251" y="670"/>
                      </a:lnTo>
                      <a:lnTo>
                        <a:pt x="2251" y="669"/>
                      </a:lnTo>
                      <a:lnTo>
                        <a:pt x="2252" y="669"/>
                      </a:lnTo>
                      <a:lnTo>
                        <a:pt x="2253" y="667"/>
                      </a:lnTo>
                      <a:lnTo>
                        <a:pt x="2253" y="666"/>
                      </a:lnTo>
                      <a:lnTo>
                        <a:pt x="2253" y="663"/>
                      </a:lnTo>
                      <a:lnTo>
                        <a:pt x="2252" y="663"/>
                      </a:lnTo>
                      <a:lnTo>
                        <a:pt x="2251" y="663"/>
                      </a:lnTo>
                      <a:lnTo>
                        <a:pt x="2250" y="665"/>
                      </a:lnTo>
                      <a:lnTo>
                        <a:pt x="2249" y="666"/>
                      </a:lnTo>
                      <a:lnTo>
                        <a:pt x="2249" y="666"/>
                      </a:lnTo>
                      <a:lnTo>
                        <a:pt x="2244" y="671"/>
                      </a:lnTo>
                      <a:lnTo>
                        <a:pt x="2240" y="677"/>
                      </a:lnTo>
                      <a:lnTo>
                        <a:pt x="2235" y="681"/>
                      </a:lnTo>
                      <a:lnTo>
                        <a:pt x="2235" y="681"/>
                      </a:lnTo>
                      <a:lnTo>
                        <a:pt x="2234" y="682"/>
                      </a:lnTo>
                      <a:lnTo>
                        <a:pt x="2234" y="684"/>
                      </a:lnTo>
                      <a:lnTo>
                        <a:pt x="2233" y="685"/>
                      </a:lnTo>
                      <a:lnTo>
                        <a:pt x="2233" y="688"/>
                      </a:lnTo>
                      <a:lnTo>
                        <a:pt x="2230" y="690"/>
                      </a:lnTo>
                      <a:lnTo>
                        <a:pt x="2226" y="692"/>
                      </a:lnTo>
                      <a:lnTo>
                        <a:pt x="2222" y="694"/>
                      </a:lnTo>
                      <a:lnTo>
                        <a:pt x="2222" y="694"/>
                      </a:lnTo>
                      <a:lnTo>
                        <a:pt x="2219" y="696"/>
                      </a:lnTo>
                      <a:lnTo>
                        <a:pt x="2218" y="696"/>
                      </a:lnTo>
                      <a:lnTo>
                        <a:pt x="2218" y="696"/>
                      </a:lnTo>
                      <a:lnTo>
                        <a:pt x="2219" y="694"/>
                      </a:lnTo>
                      <a:lnTo>
                        <a:pt x="2219" y="693"/>
                      </a:lnTo>
                      <a:lnTo>
                        <a:pt x="2218" y="691"/>
                      </a:lnTo>
                      <a:lnTo>
                        <a:pt x="2218" y="690"/>
                      </a:lnTo>
                      <a:lnTo>
                        <a:pt x="2217" y="688"/>
                      </a:lnTo>
                      <a:lnTo>
                        <a:pt x="2217" y="684"/>
                      </a:lnTo>
                      <a:lnTo>
                        <a:pt x="2216" y="682"/>
                      </a:lnTo>
                      <a:lnTo>
                        <a:pt x="2215" y="681"/>
                      </a:lnTo>
                      <a:lnTo>
                        <a:pt x="2213" y="680"/>
                      </a:lnTo>
                      <a:lnTo>
                        <a:pt x="2211" y="681"/>
                      </a:lnTo>
                      <a:lnTo>
                        <a:pt x="2209" y="684"/>
                      </a:lnTo>
                      <a:lnTo>
                        <a:pt x="2207" y="689"/>
                      </a:lnTo>
                      <a:lnTo>
                        <a:pt x="2205" y="693"/>
                      </a:lnTo>
                      <a:lnTo>
                        <a:pt x="2202" y="699"/>
                      </a:lnTo>
                      <a:lnTo>
                        <a:pt x="2201" y="702"/>
                      </a:lnTo>
                      <a:lnTo>
                        <a:pt x="2200" y="706"/>
                      </a:lnTo>
                      <a:lnTo>
                        <a:pt x="2200" y="710"/>
                      </a:lnTo>
                      <a:lnTo>
                        <a:pt x="2198" y="714"/>
                      </a:lnTo>
                      <a:lnTo>
                        <a:pt x="2185" y="723"/>
                      </a:lnTo>
                      <a:lnTo>
                        <a:pt x="2186" y="722"/>
                      </a:lnTo>
                      <a:lnTo>
                        <a:pt x="2186" y="720"/>
                      </a:lnTo>
                      <a:lnTo>
                        <a:pt x="2187" y="717"/>
                      </a:lnTo>
                      <a:lnTo>
                        <a:pt x="2187" y="715"/>
                      </a:lnTo>
                      <a:lnTo>
                        <a:pt x="2188" y="713"/>
                      </a:lnTo>
                      <a:lnTo>
                        <a:pt x="2122" y="760"/>
                      </a:lnTo>
                      <a:lnTo>
                        <a:pt x="2122" y="759"/>
                      </a:lnTo>
                      <a:lnTo>
                        <a:pt x="2122" y="758"/>
                      </a:lnTo>
                      <a:lnTo>
                        <a:pt x="2121" y="755"/>
                      </a:lnTo>
                      <a:lnTo>
                        <a:pt x="2121" y="753"/>
                      </a:lnTo>
                      <a:lnTo>
                        <a:pt x="2120" y="750"/>
                      </a:lnTo>
                      <a:lnTo>
                        <a:pt x="2118" y="750"/>
                      </a:lnTo>
                      <a:lnTo>
                        <a:pt x="2117" y="750"/>
                      </a:lnTo>
                      <a:lnTo>
                        <a:pt x="2115" y="750"/>
                      </a:lnTo>
                      <a:lnTo>
                        <a:pt x="2114" y="749"/>
                      </a:lnTo>
                      <a:lnTo>
                        <a:pt x="2113" y="747"/>
                      </a:lnTo>
                      <a:lnTo>
                        <a:pt x="2113" y="745"/>
                      </a:lnTo>
                      <a:lnTo>
                        <a:pt x="2112" y="743"/>
                      </a:lnTo>
                      <a:lnTo>
                        <a:pt x="2111" y="739"/>
                      </a:lnTo>
                      <a:lnTo>
                        <a:pt x="2111" y="737"/>
                      </a:lnTo>
                      <a:lnTo>
                        <a:pt x="2111" y="734"/>
                      </a:lnTo>
                      <a:lnTo>
                        <a:pt x="2110" y="731"/>
                      </a:lnTo>
                      <a:lnTo>
                        <a:pt x="2109" y="730"/>
                      </a:lnTo>
                      <a:lnTo>
                        <a:pt x="2107" y="728"/>
                      </a:lnTo>
                      <a:lnTo>
                        <a:pt x="2106" y="730"/>
                      </a:lnTo>
                      <a:lnTo>
                        <a:pt x="2103" y="731"/>
                      </a:lnTo>
                      <a:lnTo>
                        <a:pt x="2101" y="731"/>
                      </a:lnTo>
                      <a:lnTo>
                        <a:pt x="2100" y="732"/>
                      </a:lnTo>
                      <a:lnTo>
                        <a:pt x="2098" y="733"/>
                      </a:lnTo>
                      <a:lnTo>
                        <a:pt x="2097" y="733"/>
                      </a:lnTo>
                      <a:lnTo>
                        <a:pt x="2095" y="732"/>
                      </a:lnTo>
                      <a:lnTo>
                        <a:pt x="2093" y="730"/>
                      </a:lnTo>
                      <a:lnTo>
                        <a:pt x="2092" y="727"/>
                      </a:lnTo>
                      <a:lnTo>
                        <a:pt x="2091" y="726"/>
                      </a:lnTo>
                      <a:lnTo>
                        <a:pt x="2090" y="725"/>
                      </a:lnTo>
                      <a:lnTo>
                        <a:pt x="2089" y="725"/>
                      </a:lnTo>
                      <a:lnTo>
                        <a:pt x="2088" y="725"/>
                      </a:lnTo>
                      <a:lnTo>
                        <a:pt x="2087" y="727"/>
                      </a:lnTo>
                      <a:lnTo>
                        <a:pt x="2087" y="730"/>
                      </a:lnTo>
                      <a:lnTo>
                        <a:pt x="2087" y="732"/>
                      </a:lnTo>
                      <a:lnTo>
                        <a:pt x="2087" y="734"/>
                      </a:lnTo>
                      <a:lnTo>
                        <a:pt x="2088" y="736"/>
                      </a:lnTo>
                      <a:lnTo>
                        <a:pt x="2089" y="738"/>
                      </a:lnTo>
                      <a:lnTo>
                        <a:pt x="2091" y="741"/>
                      </a:lnTo>
                      <a:lnTo>
                        <a:pt x="2096" y="753"/>
                      </a:lnTo>
                      <a:lnTo>
                        <a:pt x="2098" y="766"/>
                      </a:lnTo>
                      <a:lnTo>
                        <a:pt x="2098" y="771"/>
                      </a:lnTo>
                      <a:lnTo>
                        <a:pt x="2099" y="775"/>
                      </a:lnTo>
                      <a:lnTo>
                        <a:pt x="2100" y="777"/>
                      </a:lnTo>
                      <a:lnTo>
                        <a:pt x="2102" y="779"/>
                      </a:lnTo>
                      <a:lnTo>
                        <a:pt x="2104" y="781"/>
                      </a:lnTo>
                      <a:lnTo>
                        <a:pt x="2102" y="782"/>
                      </a:lnTo>
                      <a:lnTo>
                        <a:pt x="2101" y="781"/>
                      </a:lnTo>
                      <a:lnTo>
                        <a:pt x="2099" y="780"/>
                      </a:lnTo>
                      <a:lnTo>
                        <a:pt x="2097" y="780"/>
                      </a:lnTo>
                      <a:lnTo>
                        <a:pt x="2097" y="779"/>
                      </a:lnTo>
                      <a:lnTo>
                        <a:pt x="2096" y="778"/>
                      </a:lnTo>
                      <a:lnTo>
                        <a:pt x="2096" y="778"/>
                      </a:lnTo>
                      <a:lnTo>
                        <a:pt x="2095" y="778"/>
                      </a:lnTo>
                      <a:lnTo>
                        <a:pt x="2086" y="782"/>
                      </a:lnTo>
                      <a:lnTo>
                        <a:pt x="2079" y="787"/>
                      </a:lnTo>
                      <a:lnTo>
                        <a:pt x="2078" y="786"/>
                      </a:lnTo>
                      <a:lnTo>
                        <a:pt x="2077" y="782"/>
                      </a:lnTo>
                      <a:lnTo>
                        <a:pt x="2076" y="779"/>
                      </a:lnTo>
                      <a:lnTo>
                        <a:pt x="2075" y="769"/>
                      </a:lnTo>
                      <a:lnTo>
                        <a:pt x="2075" y="757"/>
                      </a:lnTo>
                      <a:lnTo>
                        <a:pt x="2074" y="746"/>
                      </a:lnTo>
                      <a:lnTo>
                        <a:pt x="2071" y="745"/>
                      </a:lnTo>
                      <a:lnTo>
                        <a:pt x="2069" y="743"/>
                      </a:lnTo>
                      <a:lnTo>
                        <a:pt x="2067" y="743"/>
                      </a:lnTo>
                      <a:lnTo>
                        <a:pt x="2064" y="742"/>
                      </a:lnTo>
                      <a:lnTo>
                        <a:pt x="2062" y="743"/>
                      </a:lnTo>
                      <a:lnTo>
                        <a:pt x="2060" y="745"/>
                      </a:lnTo>
                      <a:lnTo>
                        <a:pt x="2058" y="748"/>
                      </a:lnTo>
                      <a:lnTo>
                        <a:pt x="2056" y="752"/>
                      </a:lnTo>
                      <a:lnTo>
                        <a:pt x="2054" y="755"/>
                      </a:lnTo>
                      <a:lnTo>
                        <a:pt x="2052" y="758"/>
                      </a:lnTo>
                      <a:lnTo>
                        <a:pt x="2049" y="761"/>
                      </a:lnTo>
                      <a:lnTo>
                        <a:pt x="2047" y="766"/>
                      </a:lnTo>
                      <a:lnTo>
                        <a:pt x="2045" y="770"/>
                      </a:lnTo>
                      <a:lnTo>
                        <a:pt x="2042" y="772"/>
                      </a:lnTo>
                      <a:lnTo>
                        <a:pt x="2038" y="775"/>
                      </a:lnTo>
                      <a:lnTo>
                        <a:pt x="2037" y="776"/>
                      </a:lnTo>
                      <a:lnTo>
                        <a:pt x="2036" y="775"/>
                      </a:lnTo>
                      <a:lnTo>
                        <a:pt x="2036" y="774"/>
                      </a:lnTo>
                      <a:lnTo>
                        <a:pt x="2035" y="772"/>
                      </a:lnTo>
                      <a:lnTo>
                        <a:pt x="2034" y="770"/>
                      </a:lnTo>
                      <a:lnTo>
                        <a:pt x="2032" y="769"/>
                      </a:lnTo>
                      <a:lnTo>
                        <a:pt x="2028" y="769"/>
                      </a:lnTo>
                      <a:lnTo>
                        <a:pt x="2026" y="770"/>
                      </a:lnTo>
                      <a:lnTo>
                        <a:pt x="2024" y="771"/>
                      </a:lnTo>
                      <a:lnTo>
                        <a:pt x="2021" y="775"/>
                      </a:lnTo>
                      <a:lnTo>
                        <a:pt x="2019" y="777"/>
                      </a:lnTo>
                      <a:lnTo>
                        <a:pt x="2016" y="783"/>
                      </a:lnTo>
                      <a:lnTo>
                        <a:pt x="2016" y="790"/>
                      </a:lnTo>
                      <a:lnTo>
                        <a:pt x="2016" y="797"/>
                      </a:lnTo>
                      <a:lnTo>
                        <a:pt x="2016" y="800"/>
                      </a:lnTo>
                      <a:lnTo>
                        <a:pt x="2015" y="803"/>
                      </a:lnTo>
                      <a:lnTo>
                        <a:pt x="2014" y="805"/>
                      </a:lnTo>
                      <a:lnTo>
                        <a:pt x="2013" y="808"/>
                      </a:lnTo>
                      <a:lnTo>
                        <a:pt x="2012" y="810"/>
                      </a:lnTo>
                      <a:lnTo>
                        <a:pt x="2011" y="812"/>
                      </a:lnTo>
                      <a:lnTo>
                        <a:pt x="2010" y="813"/>
                      </a:lnTo>
                      <a:lnTo>
                        <a:pt x="2008" y="813"/>
                      </a:lnTo>
                      <a:lnTo>
                        <a:pt x="2006" y="813"/>
                      </a:lnTo>
                      <a:lnTo>
                        <a:pt x="2005" y="814"/>
                      </a:lnTo>
                      <a:lnTo>
                        <a:pt x="2002" y="816"/>
                      </a:lnTo>
                      <a:lnTo>
                        <a:pt x="1999" y="819"/>
                      </a:lnTo>
                      <a:lnTo>
                        <a:pt x="1995" y="823"/>
                      </a:lnTo>
                      <a:lnTo>
                        <a:pt x="1992" y="827"/>
                      </a:lnTo>
                      <a:lnTo>
                        <a:pt x="1990" y="832"/>
                      </a:lnTo>
                      <a:lnTo>
                        <a:pt x="1989" y="836"/>
                      </a:lnTo>
                      <a:lnTo>
                        <a:pt x="1987" y="841"/>
                      </a:lnTo>
                      <a:lnTo>
                        <a:pt x="1987" y="845"/>
                      </a:lnTo>
                      <a:lnTo>
                        <a:pt x="1986" y="850"/>
                      </a:lnTo>
                      <a:lnTo>
                        <a:pt x="1973" y="855"/>
                      </a:lnTo>
                      <a:lnTo>
                        <a:pt x="1975" y="852"/>
                      </a:lnTo>
                      <a:lnTo>
                        <a:pt x="1939" y="872"/>
                      </a:lnTo>
                      <a:lnTo>
                        <a:pt x="1903" y="889"/>
                      </a:lnTo>
                      <a:lnTo>
                        <a:pt x="1903" y="888"/>
                      </a:lnTo>
                      <a:lnTo>
                        <a:pt x="1902" y="887"/>
                      </a:lnTo>
                      <a:lnTo>
                        <a:pt x="1901" y="887"/>
                      </a:lnTo>
                      <a:lnTo>
                        <a:pt x="1901" y="883"/>
                      </a:lnTo>
                      <a:lnTo>
                        <a:pt x="1901" y="878"/>
                      </a:lnTo>
                      <a:lnTo>
                        <a:pt x="1903" y="874"/>
                      </a:lnTo>
                      <a:lnTo>
                        <a:pt x="1908" y="854"/>
                      </a:lnTo>
                      <a:lnTo>
                        <a:pt x="1913" y="836"/>
                      </a:lnTo>
                      <a:lnTo>
                        <a:pt x="1914" y="825"/>
                      </a:lnTo>
                      <a:lnTo>
                        <a:pt x="1915" y="814"/>
                      </a:lnTo>
                      <a:lnTo>
                        <a:pt x="1915" y="811"/>
                      </a:lnTo>
                      <a:lnTo>
                        <a:pt x="1914" y="808"/>
                      </a:lnTo>
                      <a:lnTo>
                        <a:pt x="1914" y="803"/>
                      </a:lnTo>
                      <a:lnTo>
                        <a:pt x="1913" y="799"/>
                      </a:lnTo>
                      <a:lnTo>
                        <a:pt x="1914" y="794"/>
                      </a:lnTo>
                      <a:lnTo>
                        <a:pt x="1916" y="788"/>
                      </a:lnTo>
                      <a:lnTo>
                        <a:pt x="1918" y="780"/>
                      </a:lnTo>
                      <a:lnTo>
                        <a:pt x="1919" y="777"/>
                      </a:lnTo>
                      <a:lnTo>
                        <a:pt x="1922" y="778"/>
                      </a:lnTo>
                      <a:lnTo>
                        <a:pt x="1924" y="779"/>
                      </a:lnTo>
                      <a:lnTo>
                        <a:pt x="1925" y="780"/>
                      </a:lnTo>
                      <a:lnTo>
                        <a:pt x="1927" y="781"/>
                      </a:lnTo>
                      <a:lnTo>
                        <a:pt x="1928" y="781"/>
                      </a:lnTo>
                      <a:lnTo>
                        <a:pt x="1931" y="782"/>
                      </a:lnTo>
                      <a:lnTo>
                        <a:pt x="1933" y="782"/>
                      </a:lnTo>
                      <a:lnTo>
                        <a:pt x="1935" y="781"/>
                      </a:lnTo>
                      <a:lnTo>
                        <a:pt x="1937" y="781"/>
                      </a:lnTo>
                      <a:lnTo>
                        <a:pt x="1939" y="779"/>
                      </a:lnTo>
                      <a:lnTo>
                        <a:pt x="1944" y="777"/>
                      </a:lnTo>
                      <a:lnTo>
                        <a:pt x="1948" y="776"/>
                      </a:lnTo>
                      <a:lnTo>
                        <a:pt x="1953" y="775"/>
                      </a:lnTo>
                      <a:lnTo>
                        <a:pt x="1955" y="777"/>
                      </a:lnTo>
                      <a:lnTo>
                        <a:pt x="1958" y="777"/>
                      </a:lnTo>
                      <a:lnTo>
                        <a:pt x="1960" y="777"/>
                      </a:lnTo>
                      <a:lnTo>
                        <a:pt x="1964" y="777"/>
                      </a:lnTo>
                      <a:lnTo>
                        <a:pt x="1969" y="778"/>
                      </a:lnTo>
                      <a:lnTo>
                        <a:pt x="1975" y="779"/>
                      </a:lnTo>
                      <a:lnTo>
                        <a:pt x="1981" y="775"/>
                      </a:lnTo>
                      <a:lnTo>
                        <a:pt x="1982" y="774"/>
                      </a:lnTo>
                      <a:lnTo>
                        <a:pt x="1983" y="770"/>
                      </a:lnTo>
                      <a:lnTo>
                        <a:pt x="1983" y="768"/>
                      </a:lnTo>
                      <a:lnTo>
                        <a:pt x="1983" y="765"/>
                      </a:lnTo>
                      <a:lnTo>
                        <a:pt x="1983" y="761"/>
                      </a:lnTo>
                      <a:lnTo>
                        <a:pt x="1984" y="759"/>
                      </a:lnTo>
                      <a:lnTo>
                        <a:pt x="1986" y="757"/>
                      </a:lnTo>
                      <a:lnTo>
                        <a:pt x="1986" y="755"/>
                      </a:lnTo>
                      <a:lnTo>
                        <a:pt x="1987" y="754"/>
                      </a:lnTo>
                      <a:lnTo>
                        <a:pt x="1987" y="752"/>
                      </a:lnTo>
                      <a:lnTo>
                        <a:pt x="1988" y="749"/>
                      </a:lnTo>
                      <a:lnTo>
                        <a:pt x="1988" y="746"/>
                      </a:lnTo>
                      <a:lnTo>
                        <a:pt x="1989" y="741"/>
                      </a:lnTo>
                      <a:lnTo>
                        <a:pt x="1990" y="736"/>
                      </a:lnTo>
                      <a:lnTo>
                        <a:pt x="1991" y="732"/>
                      </a:lnTo>
                      <a:lnTo>
                        <a:pt x="1990" y="725"/>
                      </a:lnTo>
                      <a:lnTo>
                        <a:pt x="1990" y="722"/>
                      </a:lnTo>
                      <a:lnTo>
                        <a:pt x="1990" y="718"/>
                      </a:lnTo>
                      <a:lnTo>
                        <a:pt x="1989" y="716"/>
                      </a:lnTo>
                      <a:lnTo>
                        <a:pt x="1988" y="713"/>
                      </a:lnTo>
                      <a:lnTo>
                        <a:pt x="1986" y="712"/>
                      </a:lnTo>
                      <a:lnTo>
                        <a:pt x="1986" y="711"/>
                      </a:lnTo>
                      <a:lnTo>
                        <a:pt x="1986" y="710"/>
                      </a:lnTo>
                      <a:lnTo>
                        <a:pt x="1984" y="709"/>
                      </a:lnTo>
                      <a:lnTo>
                        <a:pt x="1983" y="706"/>
                      </a:lnTo>
                      <a:lnTo>
                        <a:pt x="1983" y="705"/>
                      </a:lnTo>
                      <a:lnTo>
                        <a:pt x="1983" y="703"/>
                      </a:lnTo>
                      <a:lnTo>
                        <a:pt x="1984" y="701"/>
                      </a:lnTo>
                      <a:lnTo>
                        <a:pt x="1984" y="699"/>
                      </a:lnTo>
                      <a:lnTo>
                        <a:pt x="1984" y="696"/>
                      </a:lnTo>
                      <a:lnTo>
                        <a:pt x="1983" y="694"/>
                      </a:lnTo>
                      <a:lnTo>
                        <a:pt x="1981" y="692"/>
                      </a:lnTo>
                      <a:lnTo>
                        <a:pt x="1978" y="690"/>
                      </a:lnTo>
                      <a:lnTo>
                        <a:pt x="1975" y="688"/>
                      </a:lnTo>
                      <a:lnTo>
                        <a:pt x="1972" y="687"/>
                      </a:lnTo>
                      <a:lnTo>
                        <a:pt x="1971" y="685"/>
                      </a:lnTo>
                      <a:lnTo>
                        <a:pt x="1969" y="684"/>
                      </a:lnTo>
                      <a:lnTo>
                        <a:pt x="1967" y="683"/>
                      </a:lnTo>
                      <a:lnTo>
                        <a:pt x="1966" y="681"/>
                      </a:lnTo>
                      <a:lnTo>
                        <a:pt x="1965" y="678"/>
                      </a:lnTo>
                      <a:lnTo>
                        <a:pt x="1964" y="674"/>
                      </a:lnTo>
                      <a:lnTo>
                        <a:pt x="1964" y="672"/>
                      </a:lnTo>
                      <a:lnTo>
                        <a:pt x="1964" y="670"/>
                      </a:lnTo>
                      <a:lnTo>
                        <a:pt x="1964" y="668"/>
                      </a:lnTo>
                      <a:lnTo>
                        <a:pt x="1965" y="667"/>
                      </a:lnTo>
                      <a:lnTo>
                        <a:pt x="1966" y="666"/>
                      </a:lnTo>
                      <a:lnTo>
                        <a:pt x="1967" y="663"/>
                      </a:lnTo>
                      <a:lnTo>
                        <a:pt x="1969" y="662"/>
                      </a:lnTo>
                      <a:lnTo>
                        <a:pt x="1970" y="661"/>
                      </a:lnTo>
                      <a:lnTo>
                        <a:pt x="1972" y="660"/>
                      </a:lnTo>
                      <a:lnTo>
                        <a:pt x="1975" y="661"/>
                      </a:lnTo>
                      <a:lnTo>
                        <a:pt x="1976" y="662"/>
                      </a:lnTo>
                      <a:lnTo>
                        <a:pt x="1977" y="663"/>
                      </a:lnTo>
                      <a:lnTo>
                        <a:pt x="1979" y="665"/>
                      </a:lnTo>
                      <a:lnTo>
                        <a:pt x="1980" y="665"/>
                      </a:lnTo>
                      <a:lnTo>
                        <a:pt x="1982" y="666"/>
                      </a:lnTo>
                      <a:lnTo>
                        <a:pt x="1984" y="666"/>
                      </a:lnTo>
                      <a:lnTo>
                        <a:pt x="1987" y="665"/>
                      </a:lnTo>
                      <a:lnTo>
                        <a:pt x="1988" y="663"/>
                      </a:lnTo>
                      <a:lnTo>
                        <a:pt x="1989" y="660"/>
                      </a:lnTo>
                      <a:lnTo>
                        <a:pt x="1990" y="657"/>
                      </a:lnTo>
                      <a:lnTo>
                        <a:pt x="1989" y="651"/>
                      </a:lnTo>
                      <a:lnTo>
                        <a:pt x="1987" y="647"/>
                      </a:lnTo>
                      <a:lnTo>
                        <a:pt x="1986" y="643"/>
                      </a:lnTo>
                      <a:lnTo>
                        <a:pt x="1988" y="637"/>
                      </a:lnTo>
                      <a:lnTo>
                        <a:pt x="1989" y="636"/>
                      </a:lnTo>
                      <a:lnTo>
                        <a:pt x="1991" y="637"/>
                      </a:lnTo>
                      <a:lnTo>
                        <a:pt x="1992" y="638"/>
                      </a:lnTo>
                      <a:lnTo>
                        <a:pt x="1993" y="639"/>
                      </a:lnTo>
                      <a:lnTo>
                        <a:pt x="1994" y="639"/>
                      </a:lnTo>
                      <a:lnTo>
                        <a:pt x="1997" y="639"/>
                      </a:lnTo>
                      <a:lnTo>
                        <a:pt x="1998" y="639"/>
                      </a:lnTo>
                      <a:lnTo>
                        <a:pt x="1999" y="640"/>
                      </a:lnTo>
                      <a:lnTo>
                        <a:pt x="1999" y="641"/>
                      </a:lnTo>
                      <a:lnTo>
                        <a:pt x="2000" y="644"/>
                      </a:lnTo>
                      <a:lnTo>
                        <a:pt x="2001" y="645"/>
                      </a:lnTo>
                      <a:lnTo>
                        <a:pt x="2002" y="646"/>
                      </a:lnTo>
                      <a:lnTo>
                        <a:pt x="2004" y="646"/>
                      </a:lnTo>
                      <a:lnTo>
                        <a:pt x="2005" y="644"/>
                      </a:lnTo>
                      <a:lnTo>
                        <a:pt x="2005" y="641"/>
                      </a:lnTo>
                      <a:lnTo>
                        <a:pt x="2006" y="639"/>
                      </a:lnTo>
                      <a:lnTo>
                        <a:pt x="2006" y="638"/>
                      </a:lnTo>
                      <a:lnTo>
                        <a:pt x="2008" y="638"/>
                      </a:lnTo>
                      <a:lnTo>
                        <a:pt x="2009" y="638"/>
                      </a:lnTo>
                      <a:lnTo>
                        <a:pt x="2010" y="637"/>
                      </a:lnTo>
                      <a:lnTo>
                        <a:pt x="2011" y="635"/>
                      </a:lnTo>
                      <a:lnTo>
                        <a:pt x="2012" y="633"/>
                      </a:lnTo>
                      <a:lnTo>
                        <a:pt x="2013" y="630"/>
                      </a:lnTo>
                      <a:lnTo>
                        <a:pt x="2014" y="628"/>
                      </a:lnTo>
                      <a:lnTo>
                        <a:pt x="2014" y="626"/>
                      </a:lnTo>
                      <a:lnTo>
                        <a:pt x="2015" y="624"/>
                      </a:lnTo>
                      <a:lnTo>
                        <a:pt x="2015" y="621"/>
                      </a:lnTo>
                      <a:lnTo>
                        <a:pt x="2015" y="618"/>
                      </a:lnTo>
                      <a:lnTo>
                        <a:pt x="2015" y="616"/>
                      </a:lnTo>
                      <a:lnTo>
                        <a:pt x="2016" y="615"/>
                      </a:lnTo>
                      <a:lnTo>
                        <a:pt x="2017" y="612"/>
                      </a:lnTo>
                      <a:lnTo>
                        <a:pt x="2019" y="610"/>
                      </a:lnTo>
                      <a:lnTo>
                        <a:pt x="2019" y="607"/>
                      </a:lnTo>
                      <a:lnTo>
                        <a:pt x="2019" y="604"/>
                      </a:lnTo>
                      <a:lnTo>
                        <a:pt x="2020" y="603"/>
                      </a:lnTo>
                      <a:lnTo>
                        <a:pt x="2021" y="603"/>
                      </a:lnTo>
                      <a:lnTo>
                        <a:pt x="2021" y="604"/>
                      </a:lnTo>
                      <a:lnTo>
                        <a:pt x="2022" y="605"/>
                      </a:lnTo>
                      <a:lnTo>
                        <a:pt x="2022" y="606"/>
                      </a:lnTo>
                      <a:lnTo>
                        <a:pt x="2023" y="606"/>
                      </a:lnTo>
                      <a:lnTo>
                        <a:pt x="2023" y="606"/>
                      </a:lnTo>
                      <a:lnTo>
                        <a:pt x="2024" y="605"/>
                      </a:lnTo>
                      <a:lnTo>
                        <a:pt x="2025" y="603"/>
                      </a:lnTo>
                      <a:lnTo>
                        <a:pt x="2026" y="602"/>
                      </a:lnTo>
                      <a:lnTo>
                        <a:pt x="2027" y="602"/>
                      </a:lnTo>
                      <a:lnTo>
                        <a:pt x="2027" y="602"/>
                      </a:lnTo>
                      <a:lnTo>
                        <a:pt x="2028" y="601"/>
                      </a:lnTo>
                      <a:lnTo>
                        <a:pt x="2031" y="600"/>
                      </a:lnTo>
                      <a:lnTo>
                        <a:pt x="2032" y="600"/>
                      </a:lnTo>
                      <a:lnTo>
                        <a:pt x="2032" y="596"/>
                      </a:lnTo>
                      <a:lnTo>
                        <a:pt x="2033" y="593"/>
                      </a:lnTo>
                      <a:lnTo>
                        <a:pt x="2034" y="591"/>
                      </a:lnTo>
                      <a:lnTo>
                        <a:pt x="2036" y="590"/>
                      </a:lnTo>
                      <a:lnTo>
                        <a:pt x="2036" y="587"/>
                      </a:lnTo>
                      <a:lnTo>
                        <a:pt x="2036" y="585"/>
                      </a:lnTo>
                      <a:lnTo>
                        <a:pt x="2036" y="583"/>
                      </a:lnTo>
                      <a:lnTo>
                        <a:pt x="2036" y="580"/>
                      </a:lnTo>
                      <a:lnTo>
                        <a:pt x="2037" y="579"/>
                      </a:lnTo>
                      <a:lnTo>
                        <a:pt x="2038" y="575"/>
                      </a:lnTo>
                      <a:lnTo>
                        <a:pt x="2038" y="573"/>
                      </a:lnTo>
                      <a:lnTo>
                        <a:pt x="2039" y="570"/>
                      </a:lnTo>
                      <a:lnTo>
                        <a:pt x="2041" y="567"/>
                      </a:lnTo>
                      <a:lnTo>
                        <a:pt x="2041" y="562"/>
                      </a:lnTo>
                      <a:lnTo>
                        <a:pt x="2042" y="558"/>
                      </a:lnTo>
                      <a:lnTo>
                        <a:pt x="2043" y="553"/>
                      </a:lnTo>
                      <a:lnTo>
                        <a:pt x="2045" y="552"/>
                      </a:lnTo>
                      <a:lnTo>
                        <a:pt x="2047" y="551"/>
                      </a:lnTo>
                      <a:lnTo>
                        <a:pt x="2049" y="551"/>
                      </a:lnTo>
                      <a:lnTo>
                        <a:pt x="2052" y="549"/>
                      </a:lnTo>
                      <a:lnTo>
                        <a:pt x="2053" y="549"/>
                      </a:lnTo>
                      <a:lnTo>
                        <a:pt x="2054" y="548"/>
                      </a:lnTo>
                      <a:lnTo>
                        <a:pt x="2056" y="548"/>
                      </a:lnTo>
                      <a:lnTo>
                        <a:pt x="2057" y="547"/>
                      </a:lnTo>
                      <a:lnTo>
                        <a:pt x="2058" y="545"/>
                      </a:lnTo>
                      <a:lnTo>
                        <a:pt x="2059" y="542"/>
                      </a:lnTo>
                      <a:lnTo>
                        <a:pt x="2060" y="541"/>
                      </a:lnTo>
                      <a:lnTo>
                        <a:pt x="2062" y="541"/>
                      </a:lnTo>
                      <a:lnTo>
                        <a:pt x="2063" y="540"/>
                      </a:lnTo>
                      <a:lnTo>
                        <a:pt x="2065" y="540"/>
                      </a:lnTo>
                      <a:lnTo>
                        <a:pt x="2066" y="541"/>
                      </a:lnTo>
                      <a:lnTo>
                        <a:pt x="2067" y="541"/>
                      </a:lnTo>
                      <a:lnTo>
                        <a:pt x="2068" y="541"/>
                      </a:lnTo>
                      <a:lnTo>
                        <a:pt x="2069" y="540"/>
                      </a:lnTo>
                      <a:lnTo>
                        <a:pt x="2069" y="538"/>
                      </a:lnTo>
                      <a:lnTo>
                        <a:pt x="2070" y="534"/>
                      </a:lnTo>
                      <a:lnTo>
                        <a:pt x="2071" y="529"/>
                      </a:lnTo>
                      <a:lnTo>
                        <a:pt x="2071" y="525"/>
                      </a:lnTo>
                      <a:lnTo>
                        <a:pt x="2071" y="512"/>
                      </a:lnTo>
                      <a:lnTo>
                        <a:pt x="2071" y="510"/>
                      </a:lnTo>
                      <a:lnTo>
                        <a:pt x="2070" y="508"/>
                      </a:lnTo>
                      <a:lnTo>
                        <a:pt x="2070" y="505"/>
                      </a:lnTo>
                      <a:lnTo>
                        <a:pt x="2069" y="503"/>
                      </a:lnTo>
                      <a:lnTo>
                        <a:pt x="2069" y="502"/>
                      </a:lnTo>
                      <a:lnTo>
                        <a:pt x="2068" y="499"/>
                      </a:lnTo>
                      <a:lnTo>
                        <a:pt x="2067" y="496"/>
                      </a:lnTo>
                      <a:lnTo>
                        <a:pt x="2067" y="494"/>
                      </a:lnTo>
                      <a:lnTo>
                        <a:pt x="2067" y="491"/>
                      </a:lnTo>
                      <a:lnTo>
                        <a:pt x="2067" y="484"/>
                      </a:lnTo>
                      <a:lnTo>
                        <a:pt x="2066" y="482"/>
                      </a:lnTo>
                      <a:lnTo>
                        <a:pt x="2065" y="479"/>
                      </a:lnTo>
                      <a:lnTo>
                        <a:pt x="2065" y="476"/>
                      </a:lnTo>
                      <a:lnTo>
                        <a:pt x="2065" y="473"/>
                      </a:lnTo>
                      <a:lnTo>
                        <a:pt x="2065" y="465"/>
                      </a:lnTo>
                      <a:lnTo>
                        <a:pt x="2066" y="458"/>
                      </a:lnTo>
                      <a:lnTo>
                        <a:pt x="2069" y="451"/>
                      </a:lnTo>
                      <a:lnTo>
                        <a:pt x="2070" y="449"/>
                      </a:lnTo>
                      <a:lnTo>
                        <a:pt x="2071" y="448"/>
                      </a:lnTo>
                      <a:lnTo>
                        <a:pt x="2073" y="448"/>
                      </a:lnTo>
                      <a:lnTo>
                        <a:pt x="2075" y="449"/>
                      </a:lnTo>
                      <a:lnTo>
                        <a:pt x="2076" y="449"/>
                      </a:lnTo>
                      <a:lnTo>
                        <a:pt x="2077" y="447"/>
                      </a:lnTo>
                      <a:lnTo>
                        <a:pt x="2078" y="444"/>
                      </a:lnTo>
                      <a:lnTo>
                        <a:pt x="2080" y="442"/>
                      </a:lnTo>
                      <a:lnTo>
                        <a:pt x="2081" y="442"/>
                      </a:lnTo>
                      <a:lnTo>
                        <a:pt x="2081" y="442"/>
                      </a:lnTo>
                      <a:lnTo>
                        <a:pt x="2082" y="444"/>
                      </a:lnTo>
                      <a:lnTo>
                        <a:pt x="2082" y="447"/>
                      </a:lnTo>
                      <a:lnTo>
                        <a:pt x="2082" y="449"/>
                      </a:lnTo>
                      <a:lnTo>
                        <a:pt x="2082" y="451"/>
                      </a:lnTo>
                      <a:lnTo>
                        <a:pt x="2082" y="477"/>
                      </a:lnTo>
                      <a:lnTo>
                        <a:pt x="2081" y="477"/>
                      </a:lnTo>
                      <a:lnTo>
                        <a:pt x="2081" y="479"/>
                      </a:lnTo>
                      <a:lnTo>
                        <a:pt x="2080" y="480"/>
                      </a:lnTo>
                      <a:lnTo>
                        <a:pt x="2080" y="482"/>
                      </a:lnTo>
                      <a:lnTo>
                        <a:pt x="2080" y="497"/>
                      </a:lnTo>
                      <a:lnTo>
                        <a:pt x="2080" y="501"/>
                      </a:lnTo>
                      <a:lnTo>
                        <a:pt x="2079" y="504"/>
                      </a:lnTo>
                      <a:lnTo>
                        <a:pt x="2079" y="507"/>
                      </a:lnTo>
                      <a:lnTo>
                        <a:pt x="2080" y="509"/>
                      </a:lnTo>
                      <a:lnTo>
                        <a:pt x="2080" y="514"/>
                      </a:lnTo>
                      <a:lnTo>
                        <a:pt x="2081" y="518"/>
                      </a:lnTo>
                      <a:lnTo>
                        <a:pt x="2082" y="523"/>
                      </a:lnTo>
                      <a:lnTo>
                        <a:pt x="2084" y="527"/>
                      </a:lnTo>
                      <a:lnTo>
                        <a:pt x="2085" y="530"/>
                      </a:lnTo>
                      <a:lnTo>
                        <a:pt x="2086" y="534"/>
                      </a:lnTo>
                      <a:lnTo>
                        <a:pt x="2087" y="535"/>
                      </a:lnTo>
                      <a:lnTo>
                        <a:pt x="2089" y="536"/>
                      </a:lnTo>
                      <a:lnTo>
                        <a:pt x="2091" y="534"/>
                      </a:lnTo>
                      <a:lnTo>
                        <a:pt x="2092" y="532"/>
                      </a:lnTo>
                      <a:lnTo>
                        <a:pt x="2095" y="532"/>
                      </a:lnTo>
                      <a:lnTo>
                        <a:pt x="2096" y="531"/>
                      </a:lnTo>
                      <a:lnTo>
                        <a:pt x="2097" y="529"/>
                      </a:lnTo>
                      <a:lnTo>
                        <a:pt x="2098" y="527"/>
                      </a:lnTo>
                      <a:lnTo>
                        <a:pt x="2098" y="526"/>
                      </a:lnTo>
                      <a:lnTo>
                        <a:pt x="2099" y="525"/>
                      </a:lnTo>
                      <a:lnTo>
                        <a:pt x="2099" y="525"/>
                      </a:lnTo>
                      <a:lnTo>
                        <a:pt x="2101" y="524"/>
                      </a:lnTo>
                      <a:lnTo>
                        <a:pt x="2102" y="523"/>
                      </a:lnTo>
                      <a:lnTo>
                        <a:pt x="2102" y="521"/>
                      </a:lnTo>
                      <a:lnTo>
                        <a:pt x="2102" y="520"/>
                      </a:lnTo>
                      <a:lnTo>
                        <a:pt x="2103" y="519"/>
                      </a:lnTo>
                      <a:lnTo>
                        <a:pt x="2103" y="519"/>
                      </a:lnTo>
                      <a:lnTo>
                        <a:pt x="2104" y="519"/>
                      </a:lnTo>
                      <a:lnTo>
                        <a:pt x="2104" y="520"/>
                      </a:lnTo>
                      <a:lnTo>
                        <a:pt x="2104" y="523"/>
                      </a:lnTo>
                      <a:lnTo>
                        <a:pt x="2104" y="525"/>
                      </a:lnTo>
                      <a:lnTo>
                        <a:pt x="2107" y="527"/>
                      </a:lnTo>
                      <a:lnTo>
                        <a:pt x="2107" y="530"/>
                      </a:lnTo>
                      <a:lnTo>
                        <a:pt x="2107" y="532"/>
                      </a:lnTo>
                      <a:lnTo>
                        <a:pt x="2108" y="536"/>
                      </a:lnTo>
                      <a:lnTo>
                        <a:pt x="2109" y="538"/>
                      </a:lnTo>
                      <a:lnTo>
                        <a:pt x="2110" y="540"/>
                      </a:lnTo>
                      <a:lnTo>
                        <a:pt x="2111" y="541"/>
                      </a:lnTo>
                      <a:lnTo>
                        <a:pt x="2111" y="541"/>
                      </a:lnTo>
                      <a:lnTo>
                        <a:pt x="2111" y="540"/>
                      </a:lnTo>
                      <a:lnTo>
                        <a:pt x="2111" y="538"/>
                      </a:lnTo>
                      <a:lnTo>
                        <a:pt x="2112" y="537"/>
                      </a:lnTo>
                      <a:lnTo>
                        <a:pt x="2112" y="535"/>
                      </a:lnTo>
                      <a:lnTo>
                        <a:pt x="2112" y="532"/>
                      </a:lnTo>
                      <a:lnTo>
                        <a:pt x="2113" y="531"/>
                      </a:lnTo>
                      <a:lnTo>
                        <a:pt x="2114" y="532"/>
                      </a:lnTo>
                      <a:lnTo>
                        <a:pt x="2115" y="534"/>
                      </a:lnTo>
                      <a:lnTo>
                        <a:pt x="2117" y="534"/>
                      </a:lnTo>
                      <a:lnTo>
                        <a:pt x="2118" y="534"/>
                      </a:lnTo>
                      <a:lnTo>
                        <a:pt x="2120" y="531"/>
                      </a:lnTo>
                      <a:lnTo>
                        <a:pt x="2121" y="529"/>
                      </a:lnTo>
                      <a:lnTo>
                        <a:pt x="2121" y="528"/>
                      </a:lnTo>
                      <a:lnTo>
                        <a:pt x="2122" y="527"/>
                      </a:lnTo>
                      <a:lnTo>
                        <a:pt x="2123" y="526"/>
                      </a:lnTo>
                      <a:lnTo>
                        <a:pt x="2124" y="525"/>
                      </a:lnTo>
                      <a:lnTo>
                        <a:pt x="2125" y="523"/>
                      </a:lnTo>
                      <a:lnTo>
                        <a:pt x="2125" y="521"/>
                      </a:lnTo>
                      <a:lnTo>
                        <a:pt x="2126" y="520"/>
                      </a:lnTo>
                      <a:lnTo>
                        <a:pt x="2128" y="518"/>
                      </a:lnTo>
                      <a:lnTo>
                        <a:pt x="2129" y="516"/>
                      </a:lnTo>
                      <a:lnTo>
                        <a:pt x="2130" y="515"/>
                      </a:lnTo>
                      <a:lnTo>
                        <a:pt x="2132" y="513"/>
                      </a:lnTo>
                      <a:lnTo>
                        <a:pt x="2133" y="510"/>
                      </a:lnTo>
                      <a:lnTo>
                        <a:pt x="2135" y="509"/>
                      </a:lnTo>
                      <a:lnTo>
                        <a:pt x="2135" y="510"/>
                      </a:lnTo>
                      <a:lnTo>
                        <a:pt x="2136" y="510"/>
                      </a:lnTo>
                      <a:lnTo>
                        <a:pt x="2136" y="510"/>
                      </a:lnTo>
                      <a:lnTo>
                        <a:pt x="2137" y="512"/>
                      </a:lnTo>
                      <a:lnTo>
                        <a:pt x="2137" y="513"/>
                      </a:lnTo>
                      <a:lnTo>
                        <a:pt x="2139" y="514"/>
                      </a:lnTo>
                      <a:lnTo>
                        <a:pt x="2139" y="515"/>
                      </a:lnTo>
                      <a:lnTo>
                        <a:pt x="2140" y="516"/>
                      </a:lnTo>
                      <a:lnTo>
                        <a:pt x="2141" y="518"/>
                      </a:lnTo>
                      <a:lnTo>
                        <a:pt x="2141" y="519"/>
                      </a:lnTo>
                      <a:lnTo>
                        <a:pt x="2142" y="521"/>
                      </a:lnTo>
                      <a:lnTo>
                        <a:pt x="2143" y="523"/>
                      </a:lnTo>
                      <a:lnTo>
                        <a:pt x="2144" y="523"/>
                      </a:lnTo>
                      <a:lnTo>
                        <a:pt x="2145" y="523"/>
                      </a:lnTo>
                      <a:lnTo>
                        <a:pt x="2146" y="520"/>
                      </a:lnTo>
                      <a:lnTo>
                        <a:pt x="2146" y="519"/>
                      </a:lnTo>
                      <a:lnTo>
                        <a:pt x="2147" y="516"/>
                      </a:lnTo>
                      <a:lnTo>
                        <a:pt x="2147" y="514"/>
                      </a:lnTo>
                      <a:lnTo>
                        <a:pt x="2148" y="513"/>
                      </a:lnTo>
                      <a:lnTo>
                        <a:pt x="2151" y="512"/>
                      </a:lnTo>
                      <a:lnTo>
                        <a:pt x="2153" y="510"/>
                      </a:lnTo>
                      <a:lnTo>
                        <a:pt x="2154" y="507"/>
                      </a:lnTo>
                      <a:lnTo>
                        <a:pt x="2155" y="503"/>
                      </a:lnTo>
                      <a:lnTo>
                        <a:pt x="2155" y="498"/>
                      </a:lnTo>
                      <a:lnTo>
                        <a:pt x="2154" y="495"/>
                      </a:lnTo>
                      <a:lnTo>
                        <a:pt x="2154" y="492"/>
                      </a:lnTo>
                      <a:lnTo>
                        <a:pt x="2154" y="488"/>
                      </a:lnTo>
                      <a:lnTo>
                        <a:pt x="2154" y="485"/>
                      </a:lnTo>
                      <a:lnTo>
                        <a:pt x="2154" y="482"/>
                      </a:lnTo>
                      <a:lnTo>
                        <a:pt x="2154" y="469"/>
                      </a:lnTo>
                      <a:lnTo>
                        <a:pt x="2155" y="464"/>
                      </a:lnTo>
                      <a:lnTo>
                        <a:pt x="2156" y="460"/>
                      </a:lnTo>
                      <a:lnTo>
                        <a:pt x="2156" y="455"/>
                      </a:lnTo>
                      <a:lnTo>
                        <a:pt x="2156" y="452"/>
                      </a:lnTo>
                      <a:lnTo>
                        <a:pt x="2157" y="450"/>
                      </a:lnTo>
                      <a:lnTo>
                        <a:pt x="2157" y="449"/>
                      </a:lnTo>
                      <a:lnTo>
                        <a:pt x="2158" y="448"/>
                      </a:lnTo>
                      <a:lnTo>
                        <a:pt x="2158" y="447"/>
                      </a:lnTo>
                      <a:lnTo>
                        <a:pt x="2161" y="445"/>
                      </a:lnTo>
                      <a:lnTo>
                        <a:pt x="2162" y="445"/>
                      </a:lnTo>
                      <a:lnTo>
                        <a:pt x="2163" y="445"/>
                      </a:lnTo>
                      <a:lnTo>
                        <a:pt x="2164" y="448"/>
                      </a:lnTo>
                      <a:lnTo>
                        <a:pt x="2165" y="450"/>
                      </a:lnTo>
                      <a:lnTo>
                        <a:pt x="2166" y="452"/>
                      </a:lnTo>
                      <a:lnTo>
                        <a:pt x="2167" y="455"/>
                      </a:lnTo>
                      <a:lnTo>
                        <a:pt x="2168" y="458"/>
                      </a:lnTo>
                      <a:lnTo>
                        <a:pt x="2169" y="460"/>
                      </a:lnTo>
                      <a:lnTo>
                        <a:pt x="2170" y="461"/>
                      </a:lnTo>
                      <a:lnTo>
                        <a:pt x="2172" y="462"/>
                      </a:lnTo>
                      <a:lnTo>
                        <a:pt x="2173" y="462"/>
                      </a:lnTo>
                      <a:lnTo>
                        <a:pt x="2174" y="461"/>
                      </a:lnTo>
                      <a:lnTo>
                        <a:pt x="2174" y="459"/>
                      </a:lnTo>
                      <a:lnTo>
                        <a:pt x="2174" y="455"/>
                      </a:lnTo>
                      <a:lnTo>
                        <a:pt x="2175" y="449"/>
                      </a:lnTo>
                      <a:lnTo>
                        <a:pt x="2175" y="441"/>
                      </a:lnTo>
                      <a:lnTo>
                        <a:pt x="2174" y="433"/>
                      </a:lnTo>
                      <a:lnTo>
                        <a:pt x="2174" y="431"/>
                      </a:lnTo>
                      <a:lnTo>
                        <a:pt x="2173" y="431"/>
                      </a:lnTo>
                      <a:lnTo>
                        <a:pt x="2172" y="431"/>
                      </a:lnTo>
                      <a:lnTo>
                        <a:pt x="2172" y="432"/>
                      </a:lnTo>
                      <a:lnTo>
                        <a:pt x="2170" y="433"/>
                      </a:lnTo>
                      <a:lnTo>
                        <a:pt x="2169" y="433"/>
                      </a:lnTo>
                      <a:lnTo>
                        <a:pt x="2168" y="434"/>
                      </a:lnTo>
                      <a:lnTo>
                        <a:pt x="2165" y="434"/>
                      </a:lnTo>
                      <a:lnTo>
                        <a:pt x="2163" y="434"/>
                      </a:lnTo>
                      <a:lnTo>
                        <a:pt x="2161" y="433"/>
                      </a:lnTo>
                      <a:lnTo>
                        <a:pt x="2159" y="430"/>
                      </a:lnTo>
                      <a:lnTo>
                        <a:pt x="2158" y="428"/>
                      </a:lnTo>
                      <a:lnTo>
                        <a:pt x="2158" y="425"/>
                      </a:lnTo>
                      <a:lnTo>
                        <a:pt x="2159" y="421"/>
                      </a:lnTo>
                      <a:lnTo>
                        <a:pt x="2161" y="418"/>
                      </a:lnTo>
                      <a:lnTo>
                        <a:pt x="2161" y="416"/>
                      </a:lnTo>
                      <a:lnTo>
                        <a:pt x="2161" y="414"/>
                      </a:lnTo>
                      <a:lnTo>
                        <a:pt x="2161" y="410"/>
                      </a:lnTo>
                      <a:lnTo>
                        <a:pt x="2161" y="407"/>
                      </a:lnTo>
                      <a:lnTo>
                        <a:pt x="2162" y="405"/>
                      </a:lnTo>
                      <a:lnTo>
                        <a:pt x="2162" y="405"/>
                      </a:lnTo>
                      <a:lnTo>
                        <a:pt x="2163" y="405"/>
                      </a:lnTo>
                      <a:lnTo>
                        <a:pt x="2164" y="406"/>
                      </a:lnTo>
                      <a:lnTo>
                        <a:pt x="2165" y="407"/>
                      </a:lnTo>
                      <a:lnTo>
                        <a:pt x="2167" y="406"/>
                      </a:lnTo>
                      <a:lnTo>
                        <a:pt x="2169" y="405"/>
                      </a:lnTo>
                      <a:lnTo>
                        <a:pt x="2169" y="403"/>
                      </a:lnTo>
                      <a:lnTo>
                        <a:pt x="2170" y="400"/>
                      </a:lnTo>
                      <a:lnTo>
                        <a:pt x="2172" y="399"/>
                      </a:lnTo>
                      <a:lnTo>
                        <a:pt x="2173" y="398"/>
                      </a:lnTo>
                      <a:lnTo>
                        <a:pt x="2174" y="398"/>
                      </a:lnTo>
                      <a:lnTo>
                        <a:pt x="2176" y="398"/>
                      </a:lnTo>
                      <a:lnTo>
                        <a:pt x="2178" y="397"/>
                      </a:lnTo>
                      <a:lnTo>
                        <a:pt x="2180" y="396"/>
                      </a:lnTo>
                      <a:lnTo>
                        <a:pt x="2183" y="396"/>
                      </a:lnTo>
                      <a:lnTo>
                        <a:pt x="2185" y="397"/>
                      </a:lnTo>
                      <a:lnTo>
                        <a:pt x="2186" y="399"/>
                      </a:lnTo>
                      <a:lnTo>
                        <a:pt x="2187" y="400"/>
                      </a:lnTo>
                      <a:lnTo>
                        <a:pt x="2187" y="400"/>
                      </a:lnTo>
                      <a:lnTo>
                        <a:pt x="2189" y="401"/>
                      </a:lnTo>
                      <a:lnTo>
                        <a:pt x="2190" y="400"/>
                      </a:lnTo>
                      <a:lnTo>
                        <a:pt x="2191" y="399"/>
                      </a:lnTo>
                      <a:lnTo>
                        <a:pt x="2191" y="398"/>
                      </a:lnTo>
                      <a:lnTo>
                        <a:pt x="2193" y="397"/>
                      </a:lnTo>
                      <a:lnTo>
                        <a:pt x="2194" y="396"/>
                      </a:lnTo>
                      <a:lnTo>
                        <a:pt x="2195" y="395"/>
                      </a:lnTo>
                      <a:lnTo>
                        <a:pt x="2196" y="394"/>
                      </a:lnTo>
                      <a:lnTo>
                        <a:pt x="2198" y="392"/>
                      </a:lnTo>
                      <a:lnTo>
                        <a:pt x="2199" y="392"/>
                      </a:lnTo>
                      <a:lnTo>
                        <a:pt x="2200" y="393"/>
                      </a:lnTo>
                      <a:lnTo>
                        <a:pt x="2201" y="394"/>
                      </a:lnTo>
                      <a:lnTo>
                        <a:pt x="2202" y="394"/>
                      </a:lnTo>
                      <a:lnTo>
                        <a:pt x="2204" y="394"/>
                      </a:lnTo>
                      <a:lnTo>
                        <a:pt x="2204" y="394"/>
                      </a:lnTo>
                      <a:lnTo>
                        <a:pt x="2205" y="393"/>
                      </a:lnTo>
                      <a:lnTo>
                        <a:pt x="2205" y="392"/>
                      </a:lnTo>
                      <a:lnTo>
                        <a:pt x="2205" y="389"/>
                      </a:lnTo>
                      <a:lnTo>
                        <a:pt x="2205" y="388"/>
                      </a:lnTo>
                      <a:lnTo>
                        <a:pt x="2204" y="387"/>
                      </a:lnTo>
                      <a:lnTo>
                        <a:pt x="2204" y="387"/>
                      </a:lnTo>
                      <a:lnTo>
                        <a:pt x="2202" y="387"/>
                      </a:lnTo>
                      <a:lnTo>
                        <a:pt x="2201" y="387"/>
                      </a:lnTo>
                      <a:lnTo>
                        <a:pt x="2201" y="386"/>
                      </a:lnTo>
                      <a:lnTo>
                        <a:pt x="2200" y="384"/>
                      </a:lnTo>
                      <a:lnTo>
                        <a:pt x="2199" y="383"/>
                      </a:lnTo>
                      <a:lnTo>
                        <a:pt x="2198" y="383"/>
                      </a:lnTo>
                      <a:lnTo>
                        <a:pt x="2197" y="381"/>
                      </a:lnTo>
                      <a:lnTo>
                        <a:pt x="2197" y="381"/>
                      </a:lnTo>
                      <a:lnTo>
                        <a:pt x="2197" y="381"/>
                      </a:lnTo>
                      <a:lnTo>
                        <a:pt x="2196" y="383"/>
                      </a:lnTo>
                      <a:lnTo>
                        <a:pt x="2196" y="385"/>
                      </a:lnTo>
                      <a:lnTo>
                        <a:pt x="2194" y="386"/>
                      </a:lnTo>
                      <a:lnTo>
                        <a:pt x="2193" y="387"/>
                      </a:lnTo>
                      <a:lnTo>
                        <a:pt x="2191" y="387"/>
                      </a:lnTo>
                      <a:lnTo>
                        <a:pt x="2190" y="387"/>
                      </a:lnTo>
                      <a:lnTo>
                        <a:pt x="2187" y="387"/>
                      </a:lnTo>
                      <a:lnTo>
                        <a:pt x="2185" y="386"/>
                      </a:lnTo>
                      <a:lnTo>
                        <a:pt x="2183" y="385"/>
                      </a:lnTo>
                      <a:lnTo>
                        <a:pt x="2180" y="386"/>
                      </a:lnTo>
                      <a:lnTo>
                        <a:pt x="2178" y="386"/>
                      </a:lnTo>
                      <a:lnTo>
                        <a:pt x="2176" y="387"/>
                      </a:lnTo>
                      <a:lnTo>
                        <a:pt x="2175" y="386"/>
                      </a:lnTo>
                      <a:lnTo>
                        <a:pt x="2175" y="384"/>
                      </a:lnTo>
                      <a:lnTo>
                        <a:pt x="2174" y="383"/>
                      </a:lnTo>
                      <a:lnTo>
                        <a:pt x="2173" y="382"/>
                      </a:lnTo>
                      <a:lnTo>
                        <a:pt x="2172" y="383"/>
                      </a:lnTo>
                      <a:lnTo>
                        <a:pt x="2170" y="383"/>
                      </a:lnTo>
                      <a:lnTo>
                        <a:pt x="2170" y="385"/>
                      </a:lnTo>
                      <a:lnTo>
                        <a:pt x="2169" y="386"/>
                      </a:lnTo>
                      <a:lnTo>
                        <a:pt x="2168" y="388"/>
                      </a:lnTo>
                      <a:lnTo>
                        <a:pt x="2167" y="389"/>
                      </a:lnTo>
                      <a:lnTo>
                        <a:pt x="2165" y="390"/>
                      </a:lnTo>
                      <a:lnTo>
                        <a:pt x="2163" y="392"/>
                      </a:lnTo>
                      <a:lnTo>
                        <a:pt x="2161" y="392"/>
                      </a:lnTo>
                      <a:lnTo>
                        <a:pt x="2161" y="394"/>
                      </a:lnTo>
                      <a:lnTo>
                        <a:pt x="2158" y="395"/>
                      </a:lnTo>
                      <a:lnTo>
                        <a:pt x="2156" y="396"/>
                      </a:lnTo>
                      <a:lnTo>
                        <a:pt x="2156" y="392"/>
                      </a:lnTo>
                      <a:lnTo>
                        <a:pt x="2157" y="392"/>
                      </a:lnTo>
                      <a:lnTo>
                        <a:pt x="2157" y="392"/>
                      </a:lnTo>
                      <a:lnTo>
                        <a:pt x="2158" y="390"/>
                      </a:lnTo>
                      <a:lnTo>
                        <a:pt x="2158" y="389"/>
                      </a:lnTo>
                      <a:lnTo>
                        <a:pt x="2161" y="389"/>
                      </a:lnTo>
                      <a:lnTo>
                        <a:pt x="2161" y="387"/>
                      </a:lnTo>
                      <a:lnTo>
                        <a:pt x="2161" y="386"/>
                      </a:lnTo>
                      <a:lnTo>
                        <a:pt x="2158" y="383"/>
                      </a:lnTo>
                      <a:lnTo>
                        <a:pt x="2158" y="379"/>
                      </a:lnTo>
                      <a:lnTo>
                        <a:pt x="2157" y="376"/>
                      </a:lnTo>
                      <a:lnTo>
                        <a:pt x="2155" y="374"/>
                      </a:lnTo>
                      <a:lnTo>
                        <a:pt x="2154" y="372"/>
                      </a:lnTo>
                      <a:lnTo>
                        <a:pt x="2152" y="370"/>
                      </a:lnTo>
                      <a:lnTo>
                        <a:pt x="2152" y="368"/>
                      </a:lnTo>
                      <a:lnTo>
                        <a:pt x="2152" y="367"/>
                      </a:lnTo>
                      <a:lnTo>
                        <a:pt x="2151" y="365"/>
                      </a:lnTo>
                      <a:lnTo>
                        <a:pt x="2150" y="364"/>
                      </a:lnTo>
                      <a:lnTo>
                        <a:pt x="2148" y="363"/>
                      </a:lnTo>
                      <a:lnTo>
                        <a:pt x="2147" y="361"/>
                      </a:lnTo>
                      <a:lnTo>
                        <a:pt x="2147" y="359"/>
                      </a:lnTo>
                      <a:lnTo>
                        <a:pt x="2146" y="355"/>
                      </a:lnTo>
                      <a:lnTo>
                        <a:pt x="2146" y="352"/>
                      </a:lnTo>
                      <a:lnTo>
                        <a:pt x="2146" y="350"/>
                      </a:lnTo>
                      <a:lnTo>
                        <a:pt x="2146" y="347"/>
                      </a:lnTo>
                      <a:lnTo>
                        <a:pt x="2147" y="345"/>
                      </a:lnTo>
                      <a:lnTo>
                        <a:pt x="2147" y="342"/>
                      </a:lnTo>
                      <a:lnTo>
                        <a:pt x="2148" y="339"/>
                      </a:lnTo>
                      <a:lnTo>
                        <a:pt x="2147" y="329"/>
                      </a:lnTo>
                      <a:lnTo>
                        <a:pt x="2146" y="319"/>
                      </a:lnTo>
                      <a:lnTo>
                        <a:pt x="2146" y="299"/>
                      </a:lnTo>
                      <a:lnTo>
                        <a:pt x="2152" y="292"/>
                      </a:lnTo>
                      <a:lnTo>
                        <a:pt x="2153" y="291"/>
                      </a:lnTo>
                      <a:lnTo>
                        <a:pt x="2154" y="288"/>
                      </a:lnTo>
                      <a:lnTo>
                        <a:pt x="2155" y="286"/>
                      </a:lnTo>
                      <a:lnTo>
                        <a:pt x="2155" y="283"/>
                      </a:lnTo>
                      <a:lnTo>
                        <a:pt x="2156" y="279"/>
                      </a:lnTo>
                      <a:lnTo>
                        <a:pt x="2157" y="275"/>
                      </a:lnTo>
                      <a:lnTo>
                        <a:pt x="2158" y="272"/>
                      </a:lnTo>
                      <a:lnTo>
                        <a:pt x="2158" y="267"/>
                      </a:lnTo>
                      <a:lnTo>
                        <a:pt x="2161" y="263"/>
                      </a:lnTo>
                      <a:lnTo>
                        <a:pt x="2161" y="259"/>
                      </a:lnTo>
                      <a:lnTo>
                        <a:pt x="2161" y="256"/>
                      </a:lnTo>
                      <a:lnTo>
                        <a:pt x="2161" y="254"/>
                      </a:lnTo>
                      <a:lnTo>
                        <a:pt x="2163" y="252"/>
                      </a:lnTo>
                      <a:lnTo>
                        <a:pt x="2165" y="250"/>
                      </a:lnTo>
                      <a:lnTo>
                        <a:pt x="2165" y="247"/>
                      </a:lnTo>
                      <a:lnTo>
                        <a:pt x="2166" y="239"/>
                      </a:lnTo>
                      <a:lnTo>
                        <a:pt x="2163" y="230"/>
                      </a:lnTo>
                      <a:lnTo>
                        <a:pt x="2158" y="223"/>
                      </a:lnTo>
                      <a:lnTo>
                        <a:pt x="2156" y="221"/>
                      </a:lnTo>
                      <a:lnTo>
                        <a:pt x="2154" y="219"/>
                      </a:lnTo>
                      <a:lnTo>
                        <a:pt x="2152" y="219"/>
                      </a:lnTo>
                      <a:lnTo>
                        <a:pt x="2151" y="218"/>
                      </a:lnTo>
                      <a:lnTo>
                        <a:pt x="2150" y="218"/>
                      </a:lnTo>
                      <a:lnTo>
                        <a:pt x="2147" y="218"/>
                      </a:lnTo>
                      <a:lnTo>
                        <a:pt x="2146" y="219"/>
                      </a:lnTo>
                      <a:lnTo>
                        <a:pt x="2144" y="218"/>
                      </a:lnTo>
                      <a:lnTo>
                        <a:pt x="2143" y="218"/>
                      </a:lnTo>
                      <a:lnTo>
                        <a:pt x="2143" y="219"/>
                      </a:lnTo>
                      <a:lnTo>
                        <a:pt x="2143" y="220"/>
                      </a:lnTo>
                      <a:lnTo>
                        <a:pt x="2143" y="221"/>
                      </a:lnTo>
                      <a:lnTo>
                        <a:pt x="2143" y="223"/>
                      </a:lnTo>
                      <a:lnTo>
                        <a:pt x="2144" y="225"/>
                      </a:lnTo>
                      <a:lnTo>
                        <a:pt x="2143" y="225"/>
                      </a:lnTo>
                      <a:lnTo>
                        <a:pt x="2143" y="226"/>
                      </a:lnTo>
                      <a:lnTo>
                        <a:pt x="2142" y="226"/>
                      </a:lnTo>
                      <a:lnTo>
                        <a:pt x="2141" y="226"/>
                      </a:lnTo>
                      <a:lnTo>
                        <a:pt x="2140" y="227"/>
                      </a:lnTo>
                      <a:lnTo>
                        <a:pt x="2140" y="230"/>
                      </a:lnTo>
                      <a:lnTo>
                        <a:pt x="2139" y="239"/>
                      </a:lnTo>
                      <a:lnTo>
                        <a:pt x="2141" y="247"/>
                      </a:lnTo>
                      <a:lnTo>
                        <a:pt x="2142" y="258"/>
                      </a:lnTo>
                      <a:lnTo>
                        <a:pt x="2142" y="262"/>
                      </a:lnTo>
                      <a:lnTo>
                        <a:pt x="2142" y="265"/>
                      </a:lnTo>
                      <a:lnTo>
                        <a:pt x="2141" y="268"/>
                      </a:lnTo>
                      <a:lnTo>
                        <a:pt x="2140" y="270"/>
                      </a:lnTo>
                      <a:lnTo>
                        <a:pt x="2139" y="273"/>
                      </a:lnTo>
                      <a:lnTo>
                        <a:pt x="2137" y="275"/>
                      </a:lnTo>
                      <a:lnTo>
                        <a:pt x="2136" y="279"/>
                      </a:lnTo>
                      <a:lnTo>
                        <a:pt x="2135" y="284"/>
                      </a:lnTo>
                      <a:lnTo>
                        <a:pt x="2133" y="286"/>
                      </a:lnTo>
                      <a:lnTo>
                        <a:pt x="2131" y="289"/>
                      </a:lnTo>
                      <a:lnTo>
                        <a:pt x="2129" y="292"/>
                      </a:lnTo>
                      <a:lnTo>
                        <a:pt x="2126" y="295"/>
                      </a:lnTo>
                      <a:lnTo>
                        <a:pt x="2123" y="301"/>
                      </a:lnTo>
                      <a:lnTo>
                        <a:pt x="2121" y="308"/>
                      </a:lnTo>
                      <a:lnTo>
                        <a:pt x="2122" y="317"/>
                      </a:lnTo>
                      <a:lnTo>
                        <a:pt x="2122" y="321"/>
                      </a:lnTo>
                      <a:lnTo>
                        <a:pt x="2122" y="324"/>
                      </a:lnTo>
                      <a:lnTo>
                        <a:pt x="2123" y="328"/>
                      </a:lnTo>
                      <a:lnTo>
                        <a:pt x="2122" y="331"/>
                      </a:lnTo>
                      <a:lnTo>
                        <a:pt x="2122" y="334"/>
                      </a:lnTo>
                      <a:lnTo>
                        <a:pt x="2121" y="336"/>
                      </a:lnTo>
                      <a:lnTo>
                        <a:pt x="2121" y="339"/>
                      </a:lnTo>
                      <a:lnTo>
                        <a:pt x="2121" y="342"/>
                      </a:lnTo>
                      <a:lnTo>
                        <a:pt x="2122" y="345"/>
                      </a:lnTo>
                      <a:lnTo>
                        <a:pt x="2122" y="350"/>
                      </a:lnTo>
                      <a:lnTo>
                        <a:pt x="2122" y="354"/>
                      </a:lnTo>
                      <a:lnTo>
                        <a:pt x="2124" y="359"/>
                      </a:lnTo>
                      <a:lnTo>
                        <a:pt x="2124" y="361"/>
                      </a:lnTo>
                      <a:lnTo>
                        <a:pt x="2124" y="362"/>
                      </a:lnTo>
                      <a:lnTo>
                        <a:pt x="2125" y="364"/>
                      </a:lnTo>
                      <a:lnTo>
                        <a:pt x="2126" y="365"/>
                      </a:lnTo>
                      <a:lnTo>
                        <a:pt x="2129" y="367"/>
                      </a:lnTo>
                      <a:lnTo>
                        <a:pt x="2129" y="370"/>
                      </a:lnTo>
                      <a:lnTo>
                        <a:pt x="2129" y="372"/>
                      </a:lnTo>
                      <a:lnTo>
                        <a:pt x="2131" y="374"/>
                      </a:lnTo>
                      <a:lnTo>
                        <a:pt x="2131" y="374"/>
                      </a:lnTo>
                      <a:lnTo>
                        <a:pt x="2131" y="374"/>
                      </a:lnTo>
                      <a:lnTo>
                        <a:pt x="2131" y="375"/>
                      </a:lnTo>
                      <a:lnTo>
                        <a:pt x="2133" y="376"/>
                      </a:lnTo>
                      <a:lnTo>
                        <a:pt x="2134" y="378"/>
                      </a:lnTo>
                      <a:lnTo>
                        <a:pt x="2134" y="381"/>
                      </a:lnTo>
                      <a:lnTo>
                        <a:pt x="2134" y="384"/>
                      </a:lnTo>
                      <a:lnTo>
                        <a:pt x="2135" y="386"/>
                      </a:lnTo>
                      <a:lnTo>
                        <a:pt x="2135" y="389"/>
                      </a:lnTo>
                      <a:lnTo>
                        <a:pt x="2135" y="395"/>
                      </a:lnTo>
                      <a:lnTo>
                        <a:pt x="2134" y="401"/>
                      </a:lnTo>
                      <a:lnTo>
                        <a:pt x="2133" y="408"/>
                      </a:lnTo>
                      <a:lnTo>
                        <a:pt x="2131" y="411"/>
                      </a:lnTo>
                      <a:lnTo>
                        <a:pt x="2128" y="416"/>
                      </a:lnTo>
                      <a:lnTo>
                        <a:pt x="2124" y="422"/>
                      </a:lnTo>
                      <a:lnTo>
                        <a:pt x="2124" y="431"/>
                      </a:lnTo>
                      <a:lnTo>
                        <a:pt x="2124" y="433"/>
                      </a:lnTo>
                      <a:lnTo>
                        <a:pt x="2125" y="437"/>
                      </a:lnTo>
                      <a:lnTo>
                        <a:pt x="2124" y="440"/>
                      </a:lnTo>
                      <a:lnTo>
                        <a:pt x="2124" y="443"/>
                      </a:lnTo>
                      <a:lnTo>
                        <a:pt x="2124" y="447"/>
                      </a:lnTo>
                      <a:lnTo>
                        <a:pt x="2124" y="449"/>
                      </a:lnTo>
                      <a:lnTo>
                        <a:pt x="2125" y="451"/>
                      </a:lnTo>
                      <a:lnTo>
                        <a:pt x="2125" y="453"/>
                      </a:lnTo>
                      <a:lnTo>
                        <a:pt x="2126" y="455"/>
                      </a:lnTo>
                      <a:lnTo>
                        <a:pt x="2126" y="459"/>
                      </a:lnTo>
                      <a:lnTo>
                        <a:pt x="2126" y="462"/>
                      </a:lnTo>
                      <a:lnTo>
                        <a:pt x="2126" y="465"/>
                      </a:lnTo>
                      <a:lnTo>
                        <a:pt x="2126" y="469"/>
                      </a:lnTo>
                      <a:lnTo>
                        <a:pt x="2124" y="473"/>
                      </a:lnTo>
                      <a:lnTo>
                        <a:pt x="2123" y="477"/>
                      </a:lnTo>
                      <a:lnTo>
                        <a:pt x="2122" y="482"/>
                      </a:lnTo>
                      <a:lnTo>
                        <a:pt x="2121" y="484"/>
                      </a:lnTo>
                      <a:lnTo>
                        <a:pt x="2120" y="485"/>
                      </a:lnTo>
                      <a:lnTo>
                        <a:pt x="2119" y="485"/>
                      </a:lnTo>
                      <a:lnTo>
                        <a:pt x="2118" y="484"/>
                      </a:lnTo>
                      <a:lnTo>
                        <a:pt x="2117" y="483"/>
                      </a:lnTo>
                      <a:lnTo>
                        <a:pt x="2114" y="483"/>
                      </a:lnTo>
                      <a:lnTo>
                        <a:pt x="2113" y="483"/>
                      </a:lnTo>
                      <a:lnTo>
                        <a:pt x="2113" y="484"/>
                      </a:lnTo>
                      <a:lnTo>
                        <a:pt x="2111" y="487"/>
                      </a:lnTo>
                      <a:lnTo>
                        <a:pt x="2111" y="490"/>
                      </a:lnTo>
                      <a:lnTo>
                        <a:pt x="2110" y="493"/>
                      </a:lnTo>
                      <a:lnTo>
                        <a:pt x="2109" y="495"/>
                      </a:lnTo>
                      <a:lnTo>
                        <a:pt x="2107" y="495"/>
                      </a:lnTo>
                      <a:lnTo>
                        <a:pt x="2106" y="496"/>
                      </a:lnTo>
                      <a:lnTo>
                        <a:pt x="2103" y="496"/>
                      </a:lnTo>
                      <a:lnTo>
                        <a:pt x="2102" y="497"/>
                      </a:lnTo>
                      <a:lnTo>
                        <a:pt x="2101" y="499"/>
                      </a:lnTo>
                      <a:lnTo>
                        <a:pt x="2100" y="504"/>
                      </a:lnTo>
                      <a:lnTo>
                        <a:pt x="2099" y="507"/>
                      </a:lnTo>
                      <a:lnTo>
                        <a:pt x="2098" y="512"/>
                      </a:lnTo>
                      <a:lnTo>
                        <a:pt x="2096" y="514"/>
                      </a:lnTo>
                      <a:lnTo>
                        <a:pt x="2095" y="514"/>
                      </a:lnTo>
                      <a:lnTo>
                        <a:pt x="2092" y="514"/>
                      </a:lnTo>
                      <a:lnTo>
                        <a:pt x="2091" y="514"/>
                      </a:lnTo>
                      <a:lnTo>
                        <a:pt x="2089" y="514"/>
                      </a:lnTo>
                      <a:lnTo>
                        <a:pt x="2088" y="513"/>
                      </a:lnTo>
                      <a:lnTo>
                        <a:pt x="2087" y="512"/>
                      </a:lnTo>
                      <a:lnTo>
                        <a:pt x="2086" y="510"/>
                      </a:lnTo>
                      <a:lnTo>
                        <a:pt x="2086" y="508"/>
                      </a:lnTo>
                      <a:lnTo>
                        <a:pt x="2087" y="506"/>
                      </a:lnTo>
                      <a:lnTo>
                        <a:pt x="2087" y="504"/>
                      </a:lnTo>
                      <a:lnTo>
                        <a:pt x="2088" y="502"/>
                      </a:lnTo>
                      <a:lnTo>
                        <a:pt x="2088" y="499"/>
                      </a:lnTo>
                      <a:lnTo>
                        <a:pt x="2089" y="497"/>
                      </a:lnTo>
                      <a:lnTo>
                        <a:pt x="2089" y="486"/>
                      </a:lnTo>
                      <a:lnTo>
                        <a:pt x="2089" y="484"/>
                      </a:lnTo>
                      <a:lnTo>
                        <a:pt x="2089" y="483"/>
                      </a:lnTo>
                      <a:lnTo>
                        <a:pt x="2090" y="482"/>
                      </a:lnTo>
                      <a:lnTo>
                        <a:pt x="2090" y="482"/>
                      </a:lnTo>
                      <a:lnTo>
                        <a:pt x="2091" y="482"/>
                      </a:lnTo>
                      <a:lnTo>
                        <a:pt x="2092" y="482"/>
                      </a:lnTo>
                      <a:lnTo>
                        <a:pt x="2093" y="482"/>
                      </a:lnTo>
                      <a:lnTo>
                        <a:pt x="2095" y="481"/>
                      </a:lnTo>
                      <a:lnTo>
                        <a:pt x="2096" y="479"/>
                      </a:lnTo>
                      <a:lnTo>
                        <a:pt x="2097" y="476"/>
                      </a:lnTo>
                      <a:lnTo>
                        <a:pt x="2098" y="475"/>
                      </a:lnTo>
                      <a:lnTo>
                        <a:pt x="2098" y="470"/>
                      </a:lnTo>
                      <a:lnTo>
                        <a:pt x="2097" y="463"/>
                      </a:lnTo>
                      <a:lnTo>
                        <a:pt x="2096" y="455"/>
                      </a:lnTo>
                      <a:lnTo>
                        <a:pt x="2093" y="451"/>
                      </a:lnTo>
                      <a:lnTo>
                        <a:pt x="2092" y="449"/>
                      </a:lnTo>
                      <a:lnTo>
                        <a:pt x="2092" y="447"/>
                      </a:lnTo>
                      <a:lnTo>
                        <a:pt x="2090" y="443"/>
                      </a:lnTo>
                      <a:lnTo>
                        <a:pt x="2089" y="440"/>
                      </a:lnTo>
                      <a:lnTo>
                        <a:pt x="2089" y="436"/>
                      </a:lnTo>
                      <a:lnTo>
                        <a:pt x="2091" y="431"/>
                      </a:lnTo>
                      <a:lnTo>
                        <a:pt x="2093" y="429"/>
                      </a:lnTo>
                      <a:lnTo>
                        <a:pt x="2095" y="426"/>
                      </a:lnTo>
                      <a:lnTo>
                        <a:pt x="2097" y="422"/>
                      </a:lnTo>
                      <a:lnTo>
                        <a:pt x="2099" y="420"/>
                      </a:lnTo>
                      <a:lnTo>
                        <a:pt x="2100" y="417"/>
                      </a:lnTo>
                      <a:lnTo>
                        <a:pt x="2102" y="414"/>
                      </a:lnTo>
                      <a:lnTo>
                        <a:pt x="2102" y="411"/>
                      </a:lnTo>
                      <a:lnTo>
                        <a:pt x="2101" y="409"/>
                      </a:lnTo>
                      <a:lnTo>
                        <a:pt x="2100" y="407"/>
                      </a:lnTo>
                      <a:lnTo>
                        <a:pt x="2099" y="407"/>
                      </a:lnTo>
                      <a:lnTo>
                        <a:pt x="2098" y="408"/>
                      </a:lnTo>
                      <a:lnTo>
                        <a:pt x="2098" y="409"/>
                      </a:lnTo>
                      <a:lnTo>
                        <a:pt x="2098" y="411"/>
                      </a:lnTo>
                      <a:lnTo>
                        <a:pt x="2096" y="416"/>
                      </a:lnTo>
                      <a:lnTo>
                        <a:pt x="2095" y="419"/>
                      </a:lnTo>
                      <a:lnTo>
                        <a:pt x="2092" y="421"/>
                      </a:lnTo>
                      <a:lnTo>
                        <a:pt x="2091" y="425"/>
                      </a:lnTo>
                      <a:lnTo>
                        <a:pt x="2090" y="426"/>
                      </a:lnTo>
                      <a:lnTo>
                        <a:pt x="2089" y="426"/>
                      </a:lnTo>
                      <a:lnTo>
                        <a:pt x="2088" y="426"/>
                      </a:lnTo>
                      <a:lnTo>
                        <a:pt x="2087" y="425"/>
                      </a:lnTo>
                      <a:lnTo>
                        <a:pt x="2087" y="422"/>
                      </a:lnTo>
                      <a:lnTo>
                        <a:pt x="2087" y="420"/>
                      </a:lnTo>
                      <a:lnTo>
                        <a:pt x="2086" y="418"/>
                      </a:lnTo>
                      <a:lnTo>
                        <a:pt x="2085" y="415"/>
                      </a:lnTo>
                      <a:lnTo>
                        <a:pt x="2085" y="411"/>
                      </a:lnTo>
                      <a:lnTo>
                        <a:pt x="2085" y="405"/>
                      </a:lnTo>
                      <a:lnTo>
                        <a:pt x="2085" y="397"/>
                      </a:lnTo>
                      <a:lnTo>
                        <a:pt x="2084" y="390"/>
                      </a:lnTo>
                      <a:lnTo>
                        <a:pt x="2080" y="387"/>
                      </a:lnTo>
                      <a:lnTo>
                        <a:pt x="2079" y="387"/>
                      </a:lnTo>
                      <a:lnTo>
                        <a:pt x="2079" y="387"/>
                      </a:lnTo>
                      <a:lnTo>
                        <a:pt x="2079" y="389"/>
                      </a:lnTo>
                      <a:lnTo>
                        <a:pt x="2079" y="392"/>
                      </a:lnTo>
                      <a:lnTo>
                        <a:pt x="2080" y="394"/>
                      </a:lnTo>
                      <a:lnTo>
                        <a:pt x="2080" y="396"/>
                      </a:lnTo>
                      <a:lnTo>
                        <a:pt x="2080" y="398"/>
                      </a:lnTo>
                      <a:lnTo>
                        <a:pt x="2080" y="400"/>
                      </a:lnTo>
                      <a:lnTo>
                        <a:pt x="2079" y="401"/>
                      </a:lnTo>
                      <a:lnTo>
                        <a:pt x="2078" y="403"/>
                      </a:lnTo>
                      <a:lnTo>
                        <a:pt x="2077" y="404"/>
                      </a:lnTo>
                      <a:lnTo>
                        <a:pt x="2076" y="406"/>
                      </a:lnTo>
                      <a:lnTo>
                        <a:pt x="2075" y="408"/>
                      </a:lnTo>
                      <a:lnTo>
                        <a:pt x="2074" y="411"/>
                      </a:lnTo>
                      <a:lnTo>
                        <a:pt x="2073" y="416"/>
                      </a:lnTo>
                      <a:lnTo>
                        <a:pt x="2071" y="419"/>
                      </a:lnTo>
                      <a:lnTo>
                        <a:pt x="2069" y="422"/>
                      </a:lnTo>
                      <a:lnTo>
                        <a:pt x="2068" y="422"/>
                      </a:lnTo>
                      <a:lnTo>
                        <a:pt x="2067" y="422"/>
                      </a:lnTo>
                      <a:lnTo>
                        <a:pt x="2066" y="423"/>
                      </a:lnTo>
                      <a:lnTo>
                        <a:pt x="2065" y="425"/>
                      </a:lnTo>
                      <a:lnTo>
                        <a:pt x="2063" y="427"/>
                      </a:lnTo>
                      <a:lnTo>
                        <a:pt x="2060" y="428"/>
                      </a:lnTo>
                      <a:lnTo>
                        <a:pt x="2059" y="428"/>
                      </a:lnTo>
                      <a:lnTo>
                        <a:pt x="2057" y="428"/>
                      </a:lnTo>
                      <a:lnTo>
                        <a:pt x="2054" y="427"/>
                      </a:lnTo>
                      <a:lnTo>
                        <a:pt x="2052" y="425"/>
                      </a:lnTo>
                      <a:lnTo>
                        <a:pt x="2049" y="422"/>
                      </a:lnTo>
                      <a:lnTo>
                        <a:pt x="2047" y="422"/>
                      </a:lnTo>
                      <a:lnTo>
                        <a:pt x="2047" y="422"/>
                      </a:lnTo>
                      <a:lnTo>
                        <a:pt x="2046" y="421"/>
                      </a:lnTo>
                      <a:lnTo>
                        <a:pt x="2044" y="419"/>
                      </a:lnTo>
                      <a:lnTo>
                        <a:pt x="2043" y="418"/>
                      </a:lnTo>
                      <a:lnTo>
                        <a:pt x="2044" y="406"/>
                      </a:lnTo>
                      <a:lnTo>
                        <a:pt x="2045" y="396"/>
                      </a:lnTo>
                      <a:lnTo>
                        <a:pt x="2045" y="394"/>
                      </a:lnTo>
                      <a:lnTo>
                        <a:pt x="2044" y="392"/>
                      </a:lnTo>
                      <a:lnTo>
                        <a:pt x="2043" y="389"/>
                      </a:lnTo>
                      <a:lnTo>
                        <a:pt x="2042" y="387"/>
                      </a:lnTo>
                      <a:lnTo>
                        <a:pt x="2041" y="385"/>
                      </a:lnTo>
                      <a:lnTo>
                        <a:pt x="2041" y="382"/>
                      </a:lnTo>
                      <a:lnTo>
                        <a:pt x="2041" y="378"/>
                      </a:lnTo>
                      <a:lnTo>
                        <a:pt x="2041" y="375"/>
                      </a:lnTo>
                      <a:lnTo>
                        <a:pt x="2041" y="372"/>
                      </a:lnTo>
                      <a:lnTo>
                        <a:pt x="2039" y="368"/>
                      </a:lnTo>
                      <a:lnTo>
                        <a:pt x="2039" y="365"/>
                      </a:lnTo>
                      <a:lnTo>
                        <a:pt x="2038" y="363"/>
                      </a:lnTo>
                      <a:lnTo>
                        <a:pt x="2036" y="362"/>
                      </a:lnTo>
                      <a:lnTo>
                        <a:pt x="2035" y="362"/>
                      </a:lnTo>
                      <a:lnTo>
                        <a:pt x="2033" y="363"/>
                      </a:lnTo>
                      <a:lnTo>
                        <a:pt x="2032" y="363"/>
                      </a:lnTo>
                      <a:lnTo>
                        <a:pt x="2031" y="362"/>
                      </a:lnTo>
                      <a:lnTo>
                        <a:pt x="2028" y="361"/>
                      </a:lnTo>
                      <a:lnTo>
                        <a:pt x="2026" y="360"/>
                      </a:lnTo>
                      <a:lnTo>
                        <a:pt x="2025" y="357"/>
                      </a:lnTo>
                      <a:lnTo>
                        <a:pt x="2023" y="355"/>
                      </a:lnTo>
                      <a:lnTo>
                        <a:pt x="2023" y="352"/>
                      </a:lnTo>
                      <a:lnTo>
                        <a:pt x="2025" y="353"/>
                      </a:lnTo>
                      <a:lnTo>
                        <a:pt x="2027" y="354"/>
                      </a:lnTo>
                      <a:lnTo>
                        <a:pt x="2030" y="355"/>
                      </a:lnTo>
                      <a:lnTo>
                        <a:pt x="2032" y="355"/>
                      </a:lnTo>
                      <a:lnTo>
                        <a:pt x="2034" y="355"/>
                      </a:lnTo>
                      <a:lnTo>
                        <a:pt x="2036" y="354"/>
                      </a:lnTo>
                      <a:lnTo>
                        <a:pt x="2036" y="353"/>
                      </a:lnTo>
                      <a:lnTo>
                        <a:pt x="2036" y="351"/>
                      </a:lnTo>
                      <a:lnTo>
                        <a:pt x="2036" y="347"/>
                      </a:lnTo>
                      <a:lnTo>
                        <a:pt x="2035" y="345"/>
                      </a:lnTo>
                      <a:lnTo>
                        <a:pt x="2035" y="342"/>
                      </a:lnTo>
                      <a:lnTo>
                        <a:pt x="2034" y="339"/>
                      </a:lnTo>
                      <a:lnTo>
                        <a:pt x="2034" y="336"/>
                      </a:lnTo>
                      <a:lnTo>
                        <a:pt x="2034" y="308"/>
                      </a:lnTo>
                      <a:lnTo>
                        <a:pt x="2034" y="307"/>
                      </a:lnTo>
                      <a:lnTo>
                        <a:pt x="2034" y="306"/>
                      </a:lnTo>
                      <a:lnTo>
                        <a:pt x="2034" y="306"/>
                      </a:lnTo>
                      <a:lnTo>
                        <a:pt x="2035" y="306"/>
                      </a:lnTo>
                      <a:lnTo>
                        <a:pt x="2036" y="306"/>
                      </a:lnTo>
                      <a:lnTo>
                        <a:pt x="2037" y="306"/>
                      </a:lnTo>
                      <a:lnTo>
                        <a:pt x="2038" y="305"/>
                      </a:lnTo>
                      <a:lnTo>
                        <a:pt x="2038" y="302"/>
                      </a:lnTo>
                      <a:lnTo>
                        <a:pt x="2039" y="301"/>
                      </a:lnTo>
                      <a:lnTo>
                        <a:pt x="2041" y="299"/>
                      </a:lnTo>
                      <a:lnTo>
                        <a:pt x="2042" y="295"/>
                      </a:lnTo>
                      <a:lnTo>
                        <a:pt x="2044" y="290"/>
                      </a:lnTo>
                      <a:lnTo>
                        <a:pt x="2046" y="286"/>
                      </a:lnTo>
                      <a:lnTo>
                        <a:pt x="2049" y="281"/>
                      </a:lnTo>
                      <a:lnTo>
                        <a:pt x="2052" y="281"/>
                      </a:lnTo>
                      <a:lnTo>
                        <a:pt x="2054" y="281"/>
                      </a:lnTo>
                      <a:lnTo>
                        <a:pt x="2056" y="279"/>
                      </a:lnTo>
                      <a:lnTo>
                        <a:pt x="2056" y="279"/>
                      </a:lnTo>
                      <a:lnTo>
                        <a:pt x="2056" y="277"/>
                      </a:lnTo>
                      <a:lnTo>
                        <a:pt x="2057" y="274"/>
                      </a:lnTo>
                      <a:lnTo>
                        <a:pt x="2058" y="272"/>
                      </a:lnTo>
                      <a:lnTo>
                        <a:pt x="2059" y="267"/>
                      </a:lnTo>
                      <a:lnTo>
                        <a:pt x="2060" y="264"/>
                      </a:lnTo>
                      <a:lnTo>
                        <a:pt x="2063" y="261"/>
                      </a:lnTo>
                      <a:lnTo>
                        <a:pt x="2065" y="256"/>
                      </a:lnTo>
                      <a:lnTo>
                        <a:pt x="2065" y="254"/>
                      </a:lnTo>
                      <a:lnTo>
                        <a:pt x="2065" y="252"/>
                      </a:lnTo>
                      <a:lnTo>
                        <a:pt x="2066" y="248"/>
                      </a:lnTo>
                      <a:lnTo>
                        <a:pt x="2067" y="247"/>
                      </a:lnTo>
                      <a:lnTo>
                        <a:pt x="2067" y="245"/>
                      </a:lnTo>
                      <a:lnTo>
                        <a:pt x="2068" y="243"/>
                      </a:lnTo>
                      <a:lnTo>
                        <a:pt x="2069" y="242"/>
                      </a:lnTo>
                      <a:lnTo>
                        <a:pt x="2070" y="242"/>
                      </a:lnTo>
                      <a:lnTo>
                        <a:pt x="2071" y="241"/>
                      </a:lnTo>
                      <a:lnTo>
                        <a:pt x="2073" y="235"/>
                      </a:lnTo>
                      <a:lnTo>
                        <a:pt x="2074" y="227"/>
                      </a:lnTo>
                      <a:lnTo>
                        <a:pt x="2076" y="221"/>
                      </a:lnTo>
                      <a:lnTo>
                        <a:pt x="2076" y="210"/>
                      </a:lnTo>
                      <a:lnTo>
                        <a:pt x="2076" y="207"/>
                      </a:lnTo>
                      <a:lnTo>
                        <a:pt x="2077" y="204"/>
                      </a:lnTo>
                      <a:lnTo>
                        <a:pt x="2078" y="202"/>
                      </a:lnTo>
                      <a:lnTo>
                        <a:pt x="2078" y="201"/>
                      </a:lnTo>
                      <a:lnTo>
                        <a:pt x="2079" y="199"/>
                      </a:lnTo>
                      <a:lnTo>
                        <a:pt x="2079" y="198"/>
                      </a:lnTo>
                      <a:lnTo>
                        <a:pt x="2078" y="196"/>
                      </a:lnTo>
                      <a:lnTo>
                        <a:pt x="2078" y="193"/>
                      </a:lnTo>
                      <a:lnTo>
                        <a:pt x="2078" y="192"/>
                      </a:lnTo>
                      <a:lnTo>
                        <a:pt x="2077" y="190"/>
                      </a:lnTo>
                      <a:lnTo>
                        <a:pt x="2077" y="188"/>
                      </a:lnTo>
                      <a:lnTo>
                        <a:pt x="2077" y="186"/>
                      </a:lnTo>
                      <a:lnTo>
                        <a:pt x="2078" y="185"/>
                      </a:lnTo>
                      <a:lnTo>
                        <a:pt x="2078" y="183"/>
                      </a:lnTo>
                      <a:lnTo>
                        <a:pt x="2078" y="177"/>
                      </a:lnTo>
                      <a:lnTo>
                        <a:pt x="2078" y="176"/>
                      </a:lnTo>
                      <a:lnTo>
                        <a:pt x="2079" y="176"/>
                      </a:lnTo>
                      <a:lnTo>
                        <a:pt x="2079" y="176"/>
                      </a:lnTo>
                      <a:lnTo>
                        <a:pt x="2080" y="176"/>
                      </a:lnTo>
                      <a:lnTo>
                        <a:pt x="2080" y="175"/>
                      </a:lnTo>
                      <a:lnTo>
                        <a:pt x="2080" y="166"/>
                      </a:lnTo>
                      <a:lnTo>
                        <a:pt x="2081" y="165"/>
                      </a:lnTo>
                      <a:lnTo>
                        <a:pt x="2082" y="164"/>
                      </a:lnTo>
                      <a:lnTo>
                        <a:pt x="2084" y="163"/>
                      </a:lnTo>
                      <a:lnTo>
                        <a:pt x="2085" y="161"/>
                      </a:lnTo>
                      <a:lnTo>
                        <a:pt x="2085" y="144"/>
                      </a:lnTo>
                      <a:lnTo>
                        <a:pt x="2084" y="142"/>
                      </a:lnTo>
                      <a:lnTo>
                        <a:pt x="2082" y="141"/>
                      </a:lnTo>
                      <a:lnTo>
                        <a:pt x="2082" y="139"/>
                      </a:lnTo>
                      <a:lnTo>
                        <a:pt x="2082" y="138"/>
                      </a:lnTo>
                      <a:lnTo>
                        <a:pt x="2082" y="137"/>
                      </a:lnTo>
                      <a:lnTo>
                        <a:pt x="2081" y="136"/>
                      </a:lnTo>
                      <a:lnTo>
                        <a:pt x="2081" y="134"/>
                      </a:lnTo>
                      <a:lnTo>
                        <a:pt x="2081" y="133"/>
                      </a:lnTo>
                      <a:lnTo>
                        <a:pt x="2082" y="131"/>
                      </a:lnTo>
                      <a:lnTo>
                        <a:pt x="2084" y="127"/>
                      </a:lnTo>
                      <a:lnTo>
                        <a:pt x="2084" y="124"/>
                      </a:lnTo>
                      <a:lnTo>
                        <a:pt x="2082" y="121"/>
                      </a:lnTo>
                      <a:lnTo>
                        <a:pt x="2082" y="117"/>
                      </a:lnTo>
                      <a:lnTo>
                        <a:pt x="2082" y="113"/>
                      </a:lnTo>
                      <a:lnTo>
                        <a:pt x="2084" y="114"/>
                      </a:lnTo>
                      <a:lnTo>
                        <a:pt x="2084" y="115"/>
                      </a:lnTo>
                      <a:lnTo>
                        <a:pt x="2085" y="115"/>
                      </a:lnTo>
                      <a:lnTo>
                        <a:pt x="2085" y="114"/>
                      </a:lnTo>
                      <a:lnTo>
                        <a:pt x="2085" y="111"/>
                      </a:lnTo>
                      <a:lnTo>
                        <a:pt x="2085" y="111"/>
                      </a:lnTo>
                      <a:lnTo>
                        <a:pt x="2085" y="111"/>
                      </a:lnTo>
                      <a:lnTo>
                        <a:pt x="2086" y="113"/>
                      </a:lnTo>
                      <a:lnTo>
                        <a:pt x="2086" y="114"/>
                      </a:lnTo>
                      <a:lnTo>
                        <a:pt x="2087" y="116"/>
                      </a:lnTo>
                      <a:lnTo>
                        <a:pt x="2087" y="117"/>
                      </a:lnTo>
                      <a:lnTo>
                        <a:pt x="2087" y="119"/>
                      </a:lnTo>
                      <a:lnTo>
                        <a:pt x="2088" y="120"/>
                      </a:lnTo>
                      <a:lnTo>
                        <a:pt x="2088" y="121"/>
                      </a:lnTo>
                      <a:lnTo>
                        <a:pt x="2089" y="121"/>
                      </a:lnTo>
                      <a:lnTo>
                        <a:pt x="2089" y="120"/>
                      </a:lnTo>
                      <a:lnTo>
                        <a:pt x="2089" y="113"/>
                      </a:lnTo>
                      <a:lnTo>
                        <a:pt x="2089" y="112"/>
                      </a:lnTo>
                      <a:lnTo>
                        <a:pt x="2090" y="112"/>
                      </a:lnTo>
                      <a:lnTo>
                        <a:pt x="2090" y="112"/>
                      </a:lnTo>
                      <a:lnTo>
                        <a:pt x="2091" y="113"/>
                      </a:lnTo>
                      <a:lnTo>
                        <a:pt x="2092" y="113"/>
                      </a:lnTo>
                      <a:lnTo>
                        <a:pt x="2093" y="114"/>
                      </a:lnTo>
                      <a:lnTo>
                        <a:pt x="2093" y="113"/>
                      </a:lnTo>
                      <a:lnTo>
                        <a:pt x="2093" y="112"/>
                      </a:lnTo>
                      <a:lnTo>
                        <a:pt x="2092" y="109"/>
                      </a:lnTo>
                      <a:lnTo>
                        <a:pt x="2092" y="105"/>
                      </a:lnTo>
                      <a:lnTo>
                        <a:pt x="2091" y="103"/>
                      </a:lnTo>
                      <a:lnTo>
                        <a:pt x="2091" y="101"/>
                      </a:lnTo>
                      <a:lnTo>
                        <a:pt x="2091" y="100"/>
                      </a:lnTo>
                      <a:lnTo>
                        <a:pt x="2092" y="101"/>
                      </a:lnTo>
                      <a:lnTo>
                        <a:pt x="2092" y="101"/>
                      </a:lnTo>
                      <a:lnTo>
                        <a:pt x="2093" y="102"/>
                      </a:lnTo>
                      <a:lnTo>
                        <a:pt x="2095" y="103"/>
                      </a:lnTo>
                      <a:lnTo>
                        <a:pt x="2095" y="103"/>
                      </a:lnTo>
                      <a:lnTo>
                        <a:pt x="2096" y="102"/>
                      </a:lnTo>
                      <a:lnTo>
                        <a:pt x="2096" y="100"/>
                      </a:lnTo>
                      <a:lnTo>
                        <a:pt x="2096" y="99"/>
                      </a:lnTo>
                      <a:lnTo>
                        <a:pt x="2095" y="96"/>
                      </a:lnTo>
                      <a:lnTo>
                        <a:pt x="2095" y="95"/>
                      </a:lnTo>
                      <a:lnTo>
                        <a:pt x="2095" y="93"/>
                      </a:lnTo>
                      <a:lnTo>
                        <a:pt x="2095" y="92"/>
                      </a:lnTo>
                      <a:lnTo>
                        <a:pt x="2095" y="91"/>
                      </a:lnTo>
                      <a:lnTo>
                        <a:pt x="2096" y="91"/>
                      </a:lnTo>
                      <a:lnTo>
                        <a:pt x="2097" y="92"/>
                      </a:lnTo>
                      <a:lnTo>
                        <a:pt x="2097" y="92"/>
                      </a:lnTo>
                      <a:lnTo>
                        <a:pt x="2098" y="93"/>
                      </a:lnTo>
                      <a:lnTo>
                        <a:pt x="2098" y="93"/>
                      </a:lnTo>
                      <a:lnTo>
                        <a:pt x="2098" y="91"/>
                      </a:lnTo>
                      <a:lnTo>
                        <a:pt x="2098" y="80"/>
                      </a:lnTo>
                      <a:lnTo>
                        <a:pt x="2097" y="78"/>
                      </a:lnTo>
                      <a:lnTo>
                        <a:pt x="2097" y="76"/>
                      </a:lnTo>
                      <a:lnTo>
                        <a:pt x="2096" y="73"/>
                      </a:lnTo>
                      <a:lnTo>
                        <a:pt x="2096" y="71"/>
                      </a:lnTo>
                      <a:lnTo>
                        <a:pt x="2096" y="71"/>
                      </a:lnTo>
                      <a:lnTo>
                        <a:pt x="2097" y="72"/>
                      </a:lnTo>
                      <a:lnTo>
                        <a:pt x="2098" y="73"/>
                      </a:lnTo>
                      <a:lnTo>
                        <a:pt x="2099" y="74"/>
                      </a:lnTo>
                      <a:lnTo>
                        <a:pt x="2099" y="77"/>
                      </a:lnTo>
                      <a:lnTo>
                        <a:pt x="2100" y="78"/>
                      </a:lnTo>
                      <a:lnTo>
                        <a:pt x="2101" y="80"/>
                      </a:lnTo>
                      <a:lnTo>
                        <a:pt x="2102" y="80"/>
                      </a:lnTo>
                      <a:lnTo>
                        <a:pt x="2102" y="80"/>
                      </a:lnTo>
                      <a:lnTo>
                        <a:pt x="2102" y="79"/>
                      </a:lnTo>
                      <a:lnTo>
                        <a:pt x="2102" y="78"/>
                      </a:lnTo>
                      <a:lnTo>
                        <a:pt x="2102" y="77"/>
                      </a:lnTo>
                      <a:lnTo>
                        <a:pt x="2102" y="74"/>
                      </a:lnTo>
                      <a:lnTo>
                        <a:pt x="2102" y="73"/>
                      </a:lnTo>
                      <a:lnTo>
                        <a:pt x="2103" y="73"/>
                      </a:lnTo>
                      <a:lnTo>
                        <a:pt x="2104" y="73"/>
                      </a:lnTo>
                      <a:lnTo>
                        <a:pt x="2106" y="74"/>
                      </a:lnTo>
                      <a:lnTo>
                        <a:pt x="2106" y="76"/>
                      </a:lnTo>
                      <a:lnTo>
                        <a:pt x="2107" y="76"/>
                      </a:lnTo>
                      <a:lnTo>
                        <a:pt x="2108" y="78"/>
                      </a:lnTo>
                      <a:lnTo>
                        <a:pt x="2108" y="78"/>
                      </a:lnTo>
                      <a:lnTo>
                        <a:pt x="2109" y="77"/>
                      </a:lnTo>
                      <a:lnTo>
                        <a:pt x="2109" y="76"/>
                      </a:lnTo>
                      <a:lnTo>
                        <a:pt x="2109" y="74"/>
                      </a:lnTo>
                      <a:lnTo>
                        <a:pt x="2109" y="72"/>
                      </a:lnTo>
                      <a:lnTo>
                        <a:pt x="2109" y="71"/>
                      </a:lnTo>
                      <a:lnTo>
                        <a:pt x="2110" y="70"/>
                      </a:lnTo>
                      <a:lnTo>
                        <a:pt x="2111" y="69"/>
                      </a:lnTo>
                      <a:lnTo>
                        <a:pt x="2111" y="70"/>
                      </a:lnTo>
                      <a:lnTo>
                        <a:pt x="2111" y="72"/>
                      </a:lnTo>
                      <a:lnTo>
                        <a:pt x="2112" y="73"/>
                      </a:lnTo>
                      <a:lnTo>
                        <a:pt x="2113" y="74"/>
                      </a:lnTo>
                      <a:lnTo>
                        <a:pt x="2114" y="76"/>
                      </a:lnTo>
                      <a:lnTo>
                        <a:pt x="2114" y="74"/>
                      </a:lnTo>
                      <a:lnTo>
                        <a:pt x="2115" y="73"/>
                      </a:lnTo>
                      <a:lnTo>
                        <a:pt x="2115" y="72"/>
                      </a:lnTo>
                      <a:lnTo>
                        <a:pt x="2115" y="71"/>
                      </a:lnTo>
                      <a:lnTo>
                        <a:pt x="2115" y="71"/>
                      </a:lnTo>
                      <a:lnTo>
                        <a:pt x="2117" y="71"/>
                      </a:lnTo>
                      <a:lnTo>
                        <a:pt x="2118" y="71"/>
                      </a:lnTo>
                      <a:lnTo>
                        <a:pt x="2119" y="73"/>
                      </a:lnTo>
                      <a:lnTo>
                        <a:pt x="2120" y="74"/>
                      </a:lnTo>
                      <a:lnTo>
                        <a:pt x="2121" y="76"/>
                      </a:lnTo>
                      <a:lnTo>
                        <a:pt x="2121" y="77"/>
                      </a:lnTo>
                      <a:lnTo>
                        <a:pt x="2122" y="76"/>
                      </a:lnTo>
                      <a:lnTo>
                        <a:pt x="2122" y="74"/>
                      </a:lnTo>
                      <a:lnTo>
                        <a:pt x="2123" y="73"/>
                      </a:lnTo>
                      <a:lnTo>
                        <a:pt x="2123" y="72"/>
                      </a:lnTo>
                      <a:lnTo>
                        <a:pt x="2123" y="72"/>
                      </a:lnTo>
                      <a:lnTo>
                        <a:pt x="2124" y="71"/>
                      </a:lnTo>
                      <a:lnTo>
                        <a:pt x="2125" y="71"/>
                      </a:lnTo>
                      <a:lnTo>
                        <a:pt x="2125" y="70"/>
                      </a:lnTo>
                      <a:lnTo>
                        <a:pt x="2126" y="68"/>
                      </a:lnTo>
                      <a:lnTo>
                        <a:pt x="2126" y="65"/>
                      </a:lnTo>
                      <a:lnTo>
                        <a:pt x="2125" y="63"/>
                      </a:lnTo>
                      <a:lnTo>
                        <a:pt x="2125" y="62"/>
                      </a:lnTo>
                      <a:lnTo>
                        <a:pt x="2125" y="62"/>
                      </a:lnTo>
                      <a:lnTo>
                        <a:pt x="2125" y="62"/>
                      </a:lnTo>
                      <a:lnTo>
                        <a:pt x="2126" y="62"/>
                      </a:lnTo>
                      <a:lnTo>
                        <a:pt x="2128" y="65"/>
                      </a:lnTo>
                      <a:lnTo>
                        <a:pt x="2129" y="66"/>
                      </a:lnTo>
                      <a:lnTo>
                        <a:pt x="2130" y="66"/>
                      </a:lnTo>
                      <a:lnTo>
                        <a:pt x="2130" y="65"/>
                      </a:lnTo>
                      <a:lnTo>
                        <a:pt x="2131" y="62"/>
                      </a:lnTo>
                      <a:lnTo>
                        <a:pt x="2131" y="59"/>
                      </a:lnTo>
                      <a:lnTo>
                        <a:pt x="2131" y="56"/>
                      </a:lnTo>
                      <a:lnTo>
                        <a:pt x="2131" y="54"/>
                      </a:lnTo>
                      <a:lnTo>
                        <a:pt x="2132" y="52"/>
                      </a:lnTo>
                      <a:lnTo>
                        <a:pt x="2132" y="51"/>
                      </a:lnTo>
                      <a:lnTo>
                        <a:pt x="2133" y="51"/>
                      </a:lnTo>
                      <a:lnTo>
                        <a:pt x="2134" y="52"/>
                      </a:lnTo>
                      <a:lnTo>
                        <a:pt x="2135" y="54"/>
                      </a:lnTo>
                      <a:lnTo>
                        <a:pt x="2135" y="56"/>
                      </a:lnTo>
                      <a:lnTo>
                        <a:pt x="2135" y="57"/>
                      </a:lnTo>
                      <a:lnTo>
                        <a:pt x="2136" y="58"/>
                      </a:lnTo>
                      <a:lnTo>
                        <a:pt x="2136" y="59"/>
                      </a:lnTo>
                      <a:lnTo>
                        <a:pt x="2137" y="58"/>
                      </a:lnTo>
                      <a:lnTo>
                        <a:pt x="2137" y="58"/>
                      </a:lnTo>
                      <a:lnTo>
                        <a:pt x="2137" y="57"/>
                      </a:lnTo>
                      <a:lnTo>
                        <a:pt x="2137" y="56"/>
                      </a:lnTo>
                      <a:lnTo>
                        <a:pt x="2137" y="55"/>
                      </a:lnTo>
                      <a:lnTo>
                        <a:pt x="2139" y="54"/>
                      </a:lnTo>
                      <a:lnTo>
                        <a:pt x="2140" y="54"/>
                      </a:lnTo>
                      <a:lnTo>
                        <a:pt x="2140" y="55"/>
                      </a:lnTo>
                      <a:lnTo>
                        <a:pt x="2141" y="55"/>
                      </a:lnTo>
                      <a:lnTo>
                        <a:pt x="2142" y="56"/>
                      </a:lnTo>
                      <a:lnTo>
                        <a:pt x="2143" y="57"/>
                      </a:lnTo>
                      <a:lnTo>
                        <a:pt x="2143" y="57"/>
                      </a:lnTo>
                      <a:lnTo>
                        <a:pt x="2144" y="56"/>
                      </a:lnTo>
                      <a:lnTo>
                        <a:pt x="2144" y="55"/>
                      </a:lnTo>
                      <a:lnTo>
                        <a:pt x="2144" y="55"/>
                      </a:lnTo>
                      <a:lnTo>
                        <a:pt x="2145" y="55"/>
                      </a:lnTo>
                      <a:lnTo>
                        <a:pt x="2145" y="56"/>
                      </a:lnTo>
                      <a:lnTo>
                        <a:pt x="2145" y="56"/>
                      </a:lnTo>
                      <a:lnTo>
                        <a:pt x="2146" y="56"/>
                      </a:lnTo>
                      <a:lnTo>
                        <a:pt x="2151" y="56"/>
                      </a:lnTo>
                      <a:lnTo>
                        <a:pt x="2151" y="56"/>
                      </a:lnTo>
                      <a:lnTo>
                        <a:pt x="2151" y="55"/>
                      </a:lnTo>
                      <a:lnTo>
                        <a:pt x="2151" y="54"/>
                      </a:lnTo>
                      <a:lnTo>
                        <a:pt x="2151" y="52"/>
                      </a:lnTo>
                      <a:lnTo>
                        <a:pt x="2151" y="51"/>
                      </a:lnTo>
                      <a:lnTo>
                        <a:pt x="2152" y="52"/>
                      </a:lnTo>
                      <a:lnTo>
                        <a:pt x="2153" y="55"/>
                      </a:lnTo>
                      <a:lnTo>
                        <a:pt x="2154" y="57"/>
                      </a:lnTo>
                      <a:lnTo>
                        <a:pt x="2154" y="58"/>
                      </a:lnTo>
                      <a:lnTo>
                        <a:pt x="2156" y="60"/>
                      </a:lnTo>
                      <a:lnTo>
                        <a:pt x="2157" y="60"/>
                      </a:lnTo>
                      <a:lnTo>
                        <a:pt x="2158" y="61"/>
                      </a:lnTo>
                      <a:lnTo>
                        <a:pt x="2158" y="62"/>
                      </a:lnTo>
                      <a:lnTo>
                        <a:pt x="2161" y="63"/>
                      </a:lnTo>
                      <a:lnTo>
                        <a:pt x="2161" y="65"/>
                      </a:lnTo>
                      <a:lnTo>
                        <a:pt x="2161" y="66"/>
                      </a:lnTo>
                      <a:lnTo>
                        <a:pt x="2161" y="67"/>
                      </a:lnTo>
                      <a:lnTo>
                        <a:pt x="2163" y="68"/>
                      </a:lnTo>
                      <a:lnTo>
                        <a:pt x="2164" y="68"/>
                      </a:lnTo>
                      <a:lnTo>
                        <a:pt x="2165" y="68"/>
                      </a:lnTo>
                      <a:lnTo>
                        <a:pt x="2165" y="69"/>
                      </a:lnTo>
                      <a:lnTo>
                        <a:pt x="2165" y="69"/>
                      </a:lnTo>
                      <a:lnTo>
                        <a:pt x="2167" y="72"/>
                      </a:lnTo>
                      <a:lnTo>
                        <a:pt x="2167" y="74"/>
                      </a:lnTo>
                      <a:lnTo>
                        <a:pt x="2168" y="76"/>
                      </a:lnTo>
                      <a:lnTo>
                        <a:pt x="2169" y="76"/>
                      </a:lnTo>
                      <a:lnTo>
                        <a:pt x="2172" y="78"/>
                      </a:lnTo>
                      <a:lnTo>
                        <a:pt x="2174" y="80"/>
                      </a:lnTo>
                      <a:lnTo>
                        <a:pt x="2174" y="82"/>
                      </a:lnTo>
                      <a:lnTo>
                        <a:pt x="2176" y="84"/>
                      </a:lnTo>
                      <a:lnTo>
                        <a:pt x="2177" y="85"/>
                      </a:lnTo>
                      <a:lnTo>
                        <a:pt x="2177" y="88"/>
                      </a:lnTo>
                      <a:lnTo>
                        <a:pt x="2177" y="89"/>
                      </a:lnTo>
                      <a:lnTo>
                        <a:pt x="2176" y="89"/>
                      </a:lnTo>
                      <a:lnTo>
                        <a:pt x="2176" y="90"/>
                      </a:lnTo>
                      <a:lnTo>
                        <a:pt x="2176" y="90"/>
                      </a:lnTo>
                      <a:lnTo>
                        <a:pt x="2175" y="90"/>
                      </a:lnTo>
                      <a:lnTo>
                        <a:pt x="2174" y="90"/>
                      </a:lnTo>
                      <a:lnTo>
                        <a:pt x="2172" y="91"/>
                      </a:lnTo>
                      <a:lnTo>
                        <a:pt x="2173" y="93"/>
                      </a:lnTo>
                      <a:lnTo>
                        <a:pt x="2173" y="95"/>
                      </a:lnTo>
                      <a:lnTo>
                        <a:pt x="2174" y="99"/>
                      </a:lnTo>
                      <a:lnTo>
                        <a:pt x="2174" y="102"/>
                      </a:lnTo>
                      <a:lnTo>
                        <a:pt x="2175" y="105"/>
                      </a:lnTo>
                      <a:lnTo>
                        <a:pt x="2176" y="106"/>
                      </a:lnTo>
                      <a:lnTo>
                        <a:pt x="2177" y="109"/>
                      </a:lnTo>
                      <a:lnTo>
                        <a:pt x="2178" y="110"/>
                      </a:lnTo>
                      <a:lnTo>
                        <a:pt x="2179" y="111"/>
                      </a:lnTo>
                      <a:lnTo>
                        <a:pt x="2180" y="112"/>
                      </a:lnTo>
                      <a:lnTo>
                        <a:pt x="2180" y="113"/>
                      </a:lnTo>
                      <a:lnTo>
                        <a:pt x="2183" y="115"/>
                      </a:lnTo>
                      <a:lnTo>
                        <a:pt x="2185" y="116"/>
                      </a:lnTo>
                      <a:lnTo>
                        <a:pt x="2187" y="117"/>
                      </a:lnTo>
                      <a:lnTo>
                        <a:pt x="2189" y="120"/>
                      </a:lnTo>
                      <a:lnTo>
                        <a:pt x="2190" y="122"/>
                      </a:lnTo>
                      <a:lnTo>
                        <a:pt x="2193" y="123"/>
                      </a:lnTo>
                      <a:lnTo>
                        <a:pt x="2194" y="124"/>
                      </a:lnTo>
                      <a:lnTo>
                        <a:pt x="2194" y="124"/>
                      </a:lnTo>
                      <a:lnTo>
                        <a:pt x="2194" y="125"/>
                      </a:lnTo>
                      <a:lnTo>
                        <a:pt x="2194" y="124"/>
                      </a:lnTo>
                      <a:lnTo>
                        <a:pt x="2194" y="124"/>
                      </a:lnTo>
                      <a:lnTo>
                        <a:pt x="2194" y="123"/>
                      </a:lnTo>
                      <a:lnTo>
                        <a:pt x="2193" y="122"/>
                      </a:lnTo>
                      <a:lnTo>
                        <a:pt x="2194" y="121"/>
                      </a:lnTo>
                      <a:lnTo>
                        <a:pt x="2194" y="120"/>
                      </a:lnTo>
                      <a:lnTo>
                        <a:pt x="2196" y="121"/>
                      </a:lnTo>
                      <a:lnTo>
                        <a:pt x="2196" y="122"/>
                      </a:lnTo>
                      <a:lnTo>
                        <a:pt x="2197" y="123"/>
                      </a:lnTo>
                      <a:lnTo>
                        <a:pt x="2198" y="124"/>
                      </a:lnTo>
                      <a:lnTo>
                        <a:pt x="2199" y="125"/>
                      </a:lnTo>
                      <a:lnTo>
                        <a:pt x="2199" y="126"/>
                      </a:lnTo>
                      <a:lnTo>
                        <a:pt x="2200" y="126"/>
                      </a:lnTo>
                      <a:lnTo>
                        <a:pt x="2200" y="126"/>
                      </a:lnTo>
                      <a:lnTo>
                        <a:pt x="2202" y="127"/>
                      </a:lnTo>
                      <a:lnTo>
                        <a:pt x="2205" y="128"/>
                      </a:lnTo>
                      <a:lnTo>
                        <a:pt x="2207" y="131"/>
                      </a:lnTo>
                      <a:lnTo>
                        <a:pt x="2209" y="131"/>
                      </a:lnTo>
                      <a:lnTo>
                        <a:pt x="2210" y="130"/>
                      </a:lnTo>
                      <a:lnTo>
                        <a:pt x="2212" y="130"/>
                      </a:lnTo>
                      <a:lnTo>
                        <a:pt x="2213" y="131"/>
                      </a:lnTo>
                      <a:lnTo>
                        <a:pt x="2213" y="132"/>
                      </a:lnTo>
                      <a:lnTo>
                        <a:pt x="2215" y="133"/>
                      </a:lnTo>
                      <a:lnTo>
                        <a:pt x="2216" y="134"/>
                      </a:lnTo>
                      <a:lnTo>
                        <a:pt x="2216" y="136"/>
                      </a:lnTo>
                      <a:lnTo>
                        <a:pt x="2216" y="137"/>
                      </a:lnTo>
                      <a:lnTo>
                        <a:pt x="2219" y="143"/>
                      </a:lnTo>
                      <a:lnTo>
                        <a:pt x="2221" y="147"/>
                      </a:lnTo>
                      <a:lnTo>
                        <a:pt x="2224" y="152"/>
                      </a:lnTo>
                      <a:lnTo>
                        <a:pt x="2227" y="155"/>
                      </a:lnTo>
                      <a:lnTo>
                        <a:pt x="2228" y="158"/>
                      </a:lnTo>
                      <a:lnTo>
                        <a:pt x="2229" y="160"/>
                      </a:lnTo>
                      <a:lnTo>
                        <a:pt x="2230" y="163"/>
                      </a:lnTo>
                      <a:lnTo>
                        <a:pt x="2231" y="166"/>
                      </a:lnTo>
                      <a:lnTo>
                        <a:pt x="2233" y="169"/>
                      </a:lnTo>
                      <a:lnTo>
                        <a:pt x="2235" y="172"/>
                      </a:lnTo>
                      <a:lnTo>
                        <a:pt x="2238" y="175"/>
                      </a:lnTo>
                      <a:lnTo>
                        <a:pt x="2243" y="183"/>
                      </a:lnTo>
                      <a:lnTo>
                        <a:pt x="2249" y="196"/>
                      </a:lnTo>
                      <a:lnTo>
                        <a:pt x="2252" y="208"/>
                      </a:lnTo>
                      <a:lnTo>
                        <a:pt x="2251" y="221"/>
                      </a:lnTo>
                      <a:lnTo>
                        <a:pt x="2251" y="223"/>
                      </a:lnTo>
                      <a:lnTo>
                        <a:pt x="2250" y="225"/>
                      </a:lnTo>
                      <a:lnTo>
                        <a:pt x="2249" y="227"/>
                      </a:lnTo>
                      <a:lnTo>
                        <a:pt x="2249" y="230"/>
                      </a:lnTo>
                      <a:lnTo>
                        <a:pt x="2248" y="231"/>
                      </a:lnTo>
                      <a:lnTo>
                        <a:pt x="2245" y="230"/>
                      </a:lnTo>
                      <a:lnTo>
                        <a:pt x="2244" y="230"/>
                      </a:lnTo>
                      <a:lnTo>
                        <a:pt x="2242" y="230"/>
                      </a:lnTo>
                      <a:lnTo>
                        <a:pt x="2241" y="230"/>
                      </a:lnTo>
                      <a:lnTo>
                        <a:pt x="2240" y="231"/>
                      </a:lnTo>
                      <a:lnTo>
                        <a:pt x="2240" y="232"/>
                      </a:lnTo>
                      <a:lnTo>
                        <a:pt x="2239" y="232"/>
                      </a:lnTo>
                      <a:lnTo>
                        <a:pt x="2238" y="232"/>
                      </a:lnTo>
                      <a:lnTo>
                        <a:pt x="2235" y="231"/>
                      </a:lnTo>
                      <a:lnTo>
                        <a:pt x="2233" y="230"/>
                      </a:lnTo>
                      <a:lnTo>
                        <a:pt x="2231" y="227"/>
                      </a:lnTo>
                      <a:lnTo>
                        <a:pt x="2228" y="225"/>
                      </a:lnTo>
                      <a:lnTo>
                        <a:pt x="2224" y="223"/>
                      </a:lnTo>
                      <a:lnTo>
                        <a:pt x="2222" y="221"/>
                      </a:lnTo>
                      <a:lnTo>
                        <a:pt x="2221" y="220"/>
                      </a:lnTo>
                      <a:lnTo>
                        <a:pt x="2219" y="218"/>
                      </a:lnTo>
                      <a:lnTo>
                        <a:pt x="2218" y="215"/>
                      </a:lnTo>
                      <a:lnTo>
                        <a:pt x="2216" y="212"/>
                      </a:lnTo>
                      <a:lnTo>
                        <a:pt x="2211" y="205"/>
                      </a:lnTo>
                      <a:lnTo>
                        <a:pt x="2207" y="201"/>
                      </a:lnTo>
                      <a:lnTo>
                        <a:pt x="2202" y="197"/>
                      </a:lnTo>
                      <a:lnTo>
                        <a:pt x="2201" y="196"/>
                      </a:lnTo>
                      <a:lnTo>
                        <a:pt x="2200" y="197"/>
                      </a:lnTo>
                      <a:lnTo>
                        <a:pt x="2200" y="197"/>
                      </a:lnTo>
                      <a:lnTo>
                        <a:pt x="2200" y="198"/>
                      </a:lnTo>
                      <a:lnTo>
                        <a:pt x="2200" y="200"/>
                      </a:lnTo>
                      <a:lnTo>
                        <a:pt x="2200" y="201"/>
                      </a:lnTo>
                      <a:lnTo>
                        <a:pt x="2202" y="203"/>
                      </a:lnTo>
                      <a:lnTo>
                        <a:pt x="2205" y="205"/>
                      </a:lnTo>
                      <a:lnTo>
                        <a:pt x="2205" y="208"/>
                      </a:lnTo>
                      <a:lnTo>
                        <a:pt x="2207" y="210"/>
                      </a:lnTo>
                      <a:lnTo>
                        <a:pt x="2207" y="212"/>
                      </a:lnTo>
                      <a:lnTo>
                        <a:pt x="2208" y="214"/>
                      </a:lnTo>
                      <a:lnTo>
                        <a:pt x="2209" y="216"/>
                      </a:lnTo>
                      <a:lnTo>
                        <a:pt x="2210" y="219"/>
                      </a:lnTo>
                      <a:lnTo>
                        <a:pt x="2211" y="220"/>
                      </a:lnTo>
                      <a:lnTo>
                        <a:pt x="2213" y="221"/>
                      </a:lnTo>
                      <a:lnTo>
                        <a:pt x="2216" y="225"/>
                      </a:lnTo>
                      <a:lnTo>
                        <a:pt x="2217" y="230"/>
                      </a:lnTo>
                      <a:lnTo>
                        <a:pt x="2218" y="234"/>
                      </a:lnTo>
                      <a:lnTo>
                        <a:pt x="2220" y="239"/>
                      </a:lnTo>
                      <a:lnTo>
                        <a:pt x="2220" y="243"/>
                      </a:lnTo>
                      <a:lnTo>
                        <a:pt x="2220" y="247"/>
                      </a:lnTo>
                      <a:lnTo>
                        <a:pt x="2223" y="263"/>
                      </a:lnTo>
                      <a:lnTo>
                        <a:pt x="2224" y="277"/>
                      </a:lnTo>
                      <a:lnTo>
                        <a:pt x="2226" y="279"/>
                      </a:lnTo>
                      <a:lnTo>
                        <a:pt x="2227" y="280"/>
                      </a:lnTo>
                      <a:lnTo>
                        <a:pt x="2228" y="281"/>
                      </a:lnTo>
                      <a:lnTo>
                        <a:pt x="2229" y="281"/>
                      </a:lnTo>
                      <a:lnTo>
                        <a:pt x="2229" y="281"/>
                      </a:lnTo>
                      <a:lnTo>
                        <a:pt x="2231" y="284"/>
                      </a:lnTo>
                      <a:lnTo>
                        <a:pt x="2233" y="286"/>
                      </a:lnTo>
                      <a:lnTo>
                        <a:pt x="2233" y="288"/>
                      </a:lnTo>
                      <a:lnTo>
                        <a:pt x="2235" y="291"/>
                      </a:lnTo>
                      <a:lnTo>
                        <a:pt x="2238" y="294"/>
                      </a:lnTo>
                      <a:lnTo>
                        <a:pt x="2239" y="296"/>
                      </a:lnTo>
                      <a:lnTo>
                        <a:pt x="2241" y="297"/>
                      </a:lnTo>
                      <a:lnTo>
                        <a:pt x="2242" y="298"/>
                      </a:lnTo>
                      <a:lnTo>
                        <a:pt x="2243" y="297"/>
                      </a:lnTo>
                      <a:lnTo>
                        <a:pt x="2244" y="295"/>
                      </a:lnTo>
                      <a:lnTo>
                        <a:pt x="2244" y="292"/>
                      </a:lnTo>
                      <a:lnTo>
                        <a:pt x="2244" y="288"/>
                      </a:lnTo>
                      <a:lnTo>
                        <a:pt x="2242" y="284"/>
                      </a:lnTo>
                      <a:lnTo>
                        <a:pt x="2242" y="283"/>
                      </a:lnTo>
                      <a:lnTo>
                        <a:pt x="2241" y="281"/>
                      </a:lnTo>
                      <a:lnTo>
                        <a:pt x="2240" y="281"/>
                      </a:lnTo>
                      <a:lnTo>
                        <a:pt x="2239" y="280"/>
                      </a:lnTo>
                      <a:lnTo>
                        <a:pt x="2238" y="279"/>
                      </a:lnTo>
                      <a:lnTo>
                        <a:pt x="2237" y="279"/>
                      </a:lnTo>
                      <a:lnTo>
                        <a:pt x="2237" y="278"/>
                      </a:lnTo>
                      <a:lnTo>
                        <a:pt x="2235" y="276"/>
                      </a:lnTo>
                      <a:lnTo>
                        <a:pt x="2234" y="274"/>
                      </a:lnTo>
                      <a:lnTo>
                        <a:pt x="2233" y="272"/>
                      </a:lnTo>
                      <a:lnTo>
                        <a:pt x="2233" y="269"/>
                      </a:lnTo>
                      <a:lnTo>
                        <a:pt x="2232" y="267"/>
                      </a:lnTo>
                      <a:lnTo>
                        <a:pt x="2231" y="265"/>
                      </a:lnTo>
                      <a:lnTo>
                        <a:pt x="2231" y="263"/>
                      </a:lnTo>
                      <a:lnTo>
                        <a:pt x="2232" y="259"/>
                      </a:lnTo>
                      <a:lnTo>
                        <a:pt x="2233" y="258"/>
                      </a:lnTo>
                      <a:lnTo>
                        <a:pt x="2234" y="257"/>
                      </a:lnTo>
                      <a:lnTo>
                        <a:pt x="2237" y="258"/>
                      </a:lnTo>
                      <a:lnTo>
                        <a:pt x="2239" y="259"/>
                      </a:lnTo>
                      <a:lnTo>
                        <a:pt x="2240" y="263"/>
                      </a:lnTo>
                      <a:lnTo>
                        <a:pt x="2241" y="267"/>
                      </a:lnTo>
                      <a:lnTo>
                        <a:pt x="2242" y="270"/>
                      </a:lnTo>
                      <a:lnTo>
                        <a:pt x="2243" y="272"/>
                      </a:lnTo>
                      <a:lnTo>
                        <a:pt x="2245" y="274"/>
                      </a:lnTo>
                      <a:lnTo>
                        <a:pt x="2246" y="275"/>
                      </a:lnTo>
                      <a:lnTo>
                        <a:pt x="2249" y="275"/>
                      </a:lnTo>
                      <a:lnTo>
                        <a:pt x="2250" y="276"/>
                      </a:lnTo>
                      <a:lnTo>
                        <a:pt x="2251" y="276"/>
                      </a:lnTo>
                      <a:lnTo>
                        <a:pt x="2253" y="277"/>
                      </a:lnTo>
                      <a:lnTo>
                        <a:pt x="2254" y="278"/>
                      </a:lnTo>
                      <a:lnTo>
                        <a:pt x="2255" y="279"/>
                      </a:lnTo>
                      <a:lnTo>
                        <a:pt x="2256" y="280"/>
                      </a:lnTo>
                      <a:lnTo>
                        <a:pt x="2257" y="281"/>
                      </a:lnTo>
                      <a:lnTo>
                        <a:pt x="2257" y="280"/>
                      </a:lnTo>
                      <a:lnTo>
                        <a:pt x="2257" y="279"/>
                      </a:lnTo>
                      <a:lnTo>
                        <a:pt x="2255" y="274"/>
                      </a:lnTo>
                      <a:lnTo>
                        <a:pt x="2254" y="269"/>
                      </a:lnTo>
                      <a:lnTo>
                        <a:pt x="2253" y="265"/>
                      </a:lnTo>
                      <a:lnTo>
                        <a:pt x="2252" y="261"/>
                      </a:lnTo>
                      <a:lnTo>
                        <a:pt x="2250" y="256"/>
                      </a:lnTo>
                      <a:lnTo>
                        <a:pt x="2249" y="253"/>
                      </a:lnTo>
                      <a:lnTo>
                        <a:pt x="2249" y="250"/>
                      </a:lnTo>
                      <a:lnTo>
                        <a:pt x="2249" y="247"/>
                      </a:lnTo>
                      <a:lnTo>
                        <a:pt x="2249" y="245"/>
                      </a:lnTo>
                      <a:lnTo>
                        <a:pt x="2250" y="245"/>
                      </a:lnTo>
                      <a:lnTo>
                        <a:pt x="2252" y="244"/>
                      </a:lnTo>
                      <a:lnTo>
                        <a:pt x="2253" y="243"/>
                      </a:lnTo>
                      <a:lnTo>
                        <a:pt x="2253" y="241"/>
                      </a:lnTo>
                      <a:lnTo>
                        <a:pt x="2254" y="239"/>
                      </a:lnTo>
                      <a:lnTo>
                        <a:pt x="2255" y="235"/>
                      </a:lnTo>
                      <a:lnTo>
                        <a:pt x="2255" y="234"/>
                      </a:lnTo>
                      <a:lnTo>
                        <a:pt x="2256" y="232"/>
                      </a:lnTo>
                      <a:lnTo>
                        <a:pt x="2257" y="229"/>
                      </a:lnTo>
                      <a:lnTo>
                        <a:pt x="2257" y="225"/>
                      </a:lnTo>
                      <a:lnTo>
                        <a:pt x="2257" y="224"/>
                      </a:lnTo>
                      <a:lnTo>
                        <a:pt x="2257" y="223"/>
                      </a:lnTo>
                      <a:lnTo>
                        <a:pt x="2257" y="222"/>
                      </a:lnTo>
                      <a:lnTo>
                        <a:pt x="2259" y="222"/>
                      </a:lnTo>
                      <a:lnTo>
                        <a:pt x="2260" y="223"/>
                      </a:lnTo>
                      <a:lnTo>
                        <a:pt x="2260" y="225"/>
                      </a:lnTo>
                      <a:lnTo>
                        <a:pt x="2261" y="227"/>
                      </a:lnTo>
                      <a:lnTo>
                        <a:pt x="2263" y="230"/>
                      </a:lnTo>
                      <a:lnTo>
                        <a:pt x="2264" y="232"/>
                      </a:lnTo>
                      <a:lnTo>
                        <a:pt x="2264" y="233"/>
                      </a:lnTo>
                      <a:lnTo>
                        <a:pt x="2265" y="234"/>
                      </a:lnTo>
                      <a:lnTo>
                        <a:pt x="2267" y="234"/>
                      </a:lnTo>
                      <a:lnTo>
                        <a:pt x="2268" y="236"/>
                      </a:lnTo>
                      <a:lnTo>
                        <a:pt x="2268" y="237"/>
                      </a:lnTo>
                      <a:lnTo>
                        <a:pt x="2270" y="237"/>
                      </a:lnTo>
                      <a:lnTo>
                        <a:pt x="2271" y="237"/>
                      </a:lnTo>
                      <a:lnTo>
                        <a:pt x="2271" y="236"/>
                      </a:lnTo>
                      <a:lnTo>
                        <a:pt x="2271" y="225"/>
                      </a:lnTo>
                      <a:lnTo>
                        <a:pt x="2271" y="221"/>
                      </a:lnTo>
                      <a:lnTo>
                        <a:pt x="2270" y="218"/>
                      </a:lnTo>
                      <a:lnTo>
                        <a:pt x="2267" y="213"/>
                      </a:lnTo>
                      <a:lnTo>
                        <a:pt x="2266" y="210"/>
                      </a:lnTo>
                      <a:lnTo>
                        <a:pt x="2266" y="208"/>
                      </a:lnTo>
                      <a:lnTo>
                        <a:pt x="2265" y="203"/>
                      </a:lnTo>
                      <a:lnTo>
                        <a:pt x="2264" y="199"/>
                      </a:lnTo>
                      <a:lnTo>
                        <a:pt x="2264" y="194"/>
                      </a:lnTo>
                      <a:lnTo>
                        <a:pt x="2264" y="188"/>
                      </a:lnTo>
                      <a:lnTo>
                        <a:pt x="2263" y="183"/>
                      </a:lnTo>
                      <a:lnTo>
                        <a:pt x="2262" y="179"/>
                      </a:lnTo>
                      <a:lnTo>
                        <a:pt x="2262" y="176"/>
                      </a:lnTo>
                      <a:lnTo>
                        <a:pt x="2262" y="174"/>
                      </a:lnTo>
                      <a:lnTo>
                        <a:pt x="2261" y="171"/>
                      </a:lnTo>
                      <a:lnTo>
                        <a:pt x="2260" y="168"/>
                      </a:lnTo>
                      <a:lnTo>
                        <a:pt x="2257" y="164"/>
                      </a:lnTo>
                      <a:lnTo>
                        <a:pt x="2260" y="166"/>
                      </a:lnTo>
                      <a:lnTo>
                        <a:pt x="2262" y="168"/>
                      </a:lnTo>
                      <a:lnTo>
                        <a:pt x="2264" y="169"/>
                      </a:lnTo>
                      <a:lnTo>
                        <a:pt x="2266" y="170"/>
                      </a:lnTo>
                      <a:lnTo>
                        <a:pt x="2267" y="171"/>
                      </a:lnTo>
                      <a:lnTo>
                        <a:pt x="2270" y="172"/>
                      </a:lnTo>
                      <a:lnTo>
                        <a:pt x="2271" y="174"/>
                      </a:lnTo>
                      <a:lnTo>
                        <a:pt x="2271" y="175"/>
                      </a:lnTo>
                      <a:lnTo>
                        <a:pt x="2273" y="179"/>
                      </a:lnTo>
                      <a:lnTo>
                        <a:pt x="2274" y="183"/>
                      </a:lnTo>
                      <a:lnTo>
                        <a:pt x="2275" y="188"/>
                      </a:lnTo>
                      <a:lnTo>
                        <a:pt x="2275" y="191"/>
                      </a:lnTo>
                      <a:lnTo>
                        <a:pt x="2275" y="192"/>
                      </a:lnTo>
                      <a:lnTo>
                        <a:pt x="2275" y="194"/>
                      </a:lnTo>
                      <a:lnTo>
                        <a:pt x="2274" y="194"/>
                      </a:lnTo>
                      <a:lnTo>
                        <a:pt x="2273" y="194"/>
                      </a:lnTo>
                      <a:lnTo>
                        <a:pt x="2273" y="196"/>
                      </a:lnTo>
                      <a:lnTo>
                        <a:pt x="2272" y="196"/>
                      </a:lnTo>
                      <a:lnTo>
                        <a:pt x="2271" y="197"/>
                      </a:lnTo>
                      <a:lnTo>
                        <a:pt x="2271" y="199"/>
                      </a:lnTo>
                      <a:lnTo>
                        <a:pt x="2272" y="205"/>
                      </a:lnTo>
                      <a:lnTo>
                        <a:pt x="2275" y="213"/>
                      </a:lnTo>
                      <a:lnTo>
                        <a:pt x="2277" y="219"/>
                      </a:lnTo>
                      <a:lnTo>
                        <a:pt x="2278" y="221"/>
                      </a:lnTo>
                      <a:lnTo>
                        <a:pt x="2279" y="223"/>
                      </a:lnTo>
                      <a:lnTo>
                        <a:pt x="2281" y="223"/>
                      </a:lnTo>
                      <a:lnTo>
                        <a:pt x="2283" y="223"/>
                      </a:lnTo>
                      <a:lnTo>
                        <a:pt x="2284" y="222"/>
                      </a:lnTo>
                      <a:lnTo>
                        <a:pt x="2285" y="220"/>
                      </a:lnTo>
                      <a:lnTo>
                        <a:pt x="2286" y="219"/>
                      </a:lnTo>
                      <a:lnTo>
                        <a:pt x="2287" y="215"/>
                      </a:lnTo>
                      <a:lnTo>
                        <a:pt x="2286" y="212"/>
                      </a:lnTo>
                      <a:lnTo>
                        <a:pt x="2286" y="209"/>
                      </a:lnTo>
                      <a:lnTo>
                        <a:pt x="2285" y="204"/>
                      </a:lnTo>
                      <a:lnTo>
                        <a:pt x="2286" y="201"/>
                      </a:lnTo>
                      <a:lnTo>
                        <a:pt x="2286" y="199"/>
                      </a:lnTo>
                      <a:lnTo>
                        <a:pt x="2287" y="197"/>
                      </a:lnTo>
                      <a:lnTo>
                        <a:pt x="2289" y="194"/>
                      </a:lnTo>
                      <a:lnTo>
                        <a:pt x="2292" y="193"/>
                      </a:lnTo>
                      <a:lnTo>
                        <a:pt x="2293" y="192"/>
                      </a:lnTo>
                      <a:lnTo>
                        <a:pt x="2294" y="189"/>
                      </a:lnTo>
                      <a:lnTo>
                        <a:pt x="2296" y="186"/>
                      </a:lnTo>
                      <a:lnTo>
                        <a:pt x="2298" y="185"/>
                      </a:lnTo>
                      <a:lnTo>
                        <a:pt x="2299" y="182"/>
                      </a:lnTo>
                      <a:lnTo>
                        <a:pt x="2302" y="181"/>
                      </a:lnTo>
                      <a:lnTo>
                        <a:pt x="2303" y="180"/>
                      </a:lnTo>
                      <a:lnTo>
                        <a:pt x="2305" y="179"/>
                      </a:lnTo>
                      <a:lnTo>
                        <a:pt x="2305" y="177"/>
                      </a:lnTo>
                      <a:lnTo>
                        <a:pt x="2306" y="175"/>
                      </a:lnTo>
                      <a:lnTo>
                        <a:pt x="2307" y="172"/>
                      </a:lnTo>
                      <a:lnTo>
                        <a:pt x="2308" y="170"/>
                      </a:lnTo>
                      <a:lnTo>
                        <a:pt x="2310" y="168"/>
                      </a:lnTo>
                      <a:lnTo>
                        <a:pt x="2311" y="169"/>
                      </a:lnTo>
                      <a:lnTo>
                        <a:pt x="2311" y="170"/>
                      </a:lnTo>
                      <a:lnTo>
                        <a:pt x="2313" y="172"/>
                      </a:lnTo>
                      <a:lnTo>
                        <a:pt x="2313" y="175"/>
                      </a:lnTo>
                      <a:lnTo>
                        <a:pt x="2313" y="177"/>
                      </a:lnTo>
                      <a:lnTo>
                        <a:pt x="2313" y="179"/>
                      </a:lnTo>
                      <a:lnTo>
                        <a:pt x="2313" y="181"/>
                      </a:lnTo>
                      <a:lnTo>
                        <a:pt x="2313" y="183"/>
                      </a:lnTo>
                      <a:lnTo>
                        <a:pt x="2314" y="186"/>
                      </a:lnTo>
                      <a:lnTo>
                        <a:pt x="2315" y="188"/>
                      </a:lnTo>
                      <a:lnTo>
                        <a:pt x="2315" y="189"/>
                      </a:lnTo>
                      <a:lnTo>
                        <a:pt x="2316" y="190"/>
                      </a:lnTo>
                      <a:lnTo>
                        <a:pt x="2317" y="191"/>
                      </a:lnTo>
                      <a:lnTo>
                        <a:pt x="2319" y="190"/>
                      </a:lnTo>
                      <a:lnTo>
                        <a:pt x="2319" y="183"/>
                      </a:lnTo>
                      <a:lnTo>
                        <a:pt x="2320" y="182"/>
                      </a:lnTo>
                      <a:lnTo>
                        <a:pt x="2321" y="182"/>
                      </a:lnTo>
                      <a:lnTo>
                        <a:pt x="2321" y="180"/>
                      </a:lnTo>
                      <a:lnTo>
                        <a:pt x="2321" y="179"/>
                      </a:lnTo>
                      <a:lnTo>
                        <a:pt x="2322" y="178"/>
                      </a:lnTo>
                      <a:lnTo>
                        <a:pt x="2324" y="179"/>
                      </a:lnTo>
                      <a:lnTo>
                        <a:pt x="2325" y="180"/>
                      </a:lnTo>
                      <a:lnTo>
                        <a:pt x="2327" y="181"/>
                      </a:lnTo>
                      <a:lnTo>
                        <a:pt x="2328" y="183"/>
                      </a:lnTo>
                      <a:lnTo>
                        <a:pt x="2328" y="183"/>
                      </a:lnTo>
                      <a:lnTo>
                        <a:pt x="2329" y="183"/>
                      </a:lnTo>
                      <a:lnTo>
                        <a:pt x="2329" y="182"/>
                      </a:lnTo>
                      <a:lnTo>
                        <a:pt x="2330" y="181"/>
                      </a:lnTo>
                      <a:lnTo>
                        <a:pt x="2331" y="180"/>
                      </a:lnTo>
                      <a:lnTo>
                        <a:pt x="2331" y="179"/>
                      </a:lnTo>
                      <a:lnTo>
                        <a:pt x="2332" y="177"/>
                      </a:lnTo>
                      <a:lnTo>
                        <a:pt x="2333" y="175"/>
                      </a:lnTo>
                      <a:lnTo>
                        <a:pt x="2335" y="172"/>
                      </a:lnTo>
                      <a:lnTo>
                        <a:pt x="2335" y="171"/>
                      </a:lnTo>
                      <a:lnTo>
                        <a:pt x="2336" y="171"/>
                      </a:lnTo>
                      <a:lnTo>
                        <a:pt x="2337" y="172"/>
                      </a:lnTo>
                      <a:lnTo>
                        <a:pt x="2338" y="176"/>
                      </a:lnTo>
                      <a:lnTo>
                        <a:pt x="2338" y="179"/>
                      </a:lnTo>
                      <a:lnTo>
                        <a:pt x="2338" y="182"/>
                      </a:lnTo>
                      <a:lnTo>
                        <a:pt x="2338" y="186"/>
                      </a:lnTo>
                      <a:lnTo>
                        <a:pt x="2339" y="190"/>
                      </a:lnTo>
                      <a:lnTo>
                        <a:pt x="2340" y="192"/>
                      </a:lnTo>
                      <a:lnTo>
                        <a:pt x="2341" y="193"/>
                      </a:lnTo>
                      <a:lnTo>
                        <a:pt x="2342" y="193"/>
                      </a:lnTo>
                      <a:lnTo>
                        <a:pt x="2342" y="192"/>
                      </a:lnTo>
                      <a:lnTo>
                        <a:pt x="2343" y="190"/>
                      </a:lnTo>
                      <a:lnTo>
                        <a:pt x="2343" y="188"/>
                      </a:lnTo>
                      <a:lnTo>
                        <a:pt x="2343" y="186"/>
                      </a:lnTo>
                      <a:lnTo>
                        <a:pt x="2343" y="183"/>
                      </a:lnTo>
                      <a:lnTo>
                        <a:pt x="2343" y="182"/>
                      </a:lnTo>
                      <a:lnTo>
                        <a:pt x="2344" y="181"/>
                      </a:lnTo>
                      <a:lnTo>
                        <a:pt x="2344" y="181"/>
                      </a:lnTo>
                      <a:lnTo>
                        <a:pt x="2346" y="180"/>
                      </a:lnTo>
                      <a:lnTo>
                        <a:pt x="2346" y="179"/>
                      </a:lnTo>
                      <a:lnTo>
                        <a:pt x="2346" y="177"/>
                      </a:lnTo>
                      <a:lnTo>
                        <a:pt x="2346" y="175"/>
                      </a:lnTo>
                      <a:lnTo>
                        <a:pt x="2344" y="171"/>
                      </a:lnTo>
                      <a:lnTo>
                        <a:pt x="2343" y="168"/>
                      </a:lnTo>
                      <a:lnTo>
                        <a:pt x="2342" y="166"/>
                      </a:lnTo>
                      <a:lnTo>
                        <a:pt x="2341" y="163"/>
                      </a:lnTo>
                      <a:lnTo>
                        <a:pt x="2341" y="159"/>
                      </a:lnTo>
                      <a:lnTo>
                        <a:pt x="2340" y="157"/>
                      </a:lnTo>
                      <a:lnTo>
                        <a:pt x="2340" y="156"/>
                      </a:lnTo>
                      <a:lnTo>
                        <a:pt x="2339" y="155"/>
                      </a:lnTo>
                      <a:lnTo>
                        <a:pt x="2338" y="154"/>
                      </a:lnTo>
                      <a:lnTo>
                        <a:pt x="2337" y="153"/>
                      </a:lnTo>
                      <a:lnTo>
                        <a:pt x="2337" y="153"/>
                      </a:lnTo>
                      <a:lnTo>
                        <a:pt x="2336" y="150"/>
                      </a:lnTo>
                      <a:lnTo>
                        <a:pt x="2335" y="149"/>
                      </a:lnTo>
                      <a:lnTo>
                        <a:pt x="2333" y="147"/>
                      </a:lnTo>
                      <a:lnTo>
                        <a:pt x="2332" y="146"/>
                      </a:lnTo>
                      <a:lnTo>
                        <a:pt x="2332" y="144"/>
                      </a:lnTo>
                      <a:lnTo>
                        <a:pt x="2331" y="142"/>
                      </a:lnTo>
                      <a:lnTo>
                        <a:pt x="2330" y="138"/>
                      </a:lnTo>
                      <a:lnTo>
                        <a:pt x="2330" y="136"/>
                      </a:lnTo>
                      <a:lnTo>
                        <a:pt x="2330" y="133"/>
                      </a:lnTo>
                      <a:lnTo>
                        <a:pt x="2329" y="132"/>
                      </a:lnTo>
                      <a:lnTo>
                        <a:pt x="2330" y="132"/>
                      </a:lnTo>
                      <a:lnTo>
                        <a:pt x="2330" y="132"/>
                      </a:lnTo>
                      <a:lnTo>
                        <a:pt x="2331" y="133"/>
                      </a:lnTo>
                      <a:lnTo>
                        <a:pt x="2332" y="135"/>
                      </a:lnTo>
                      <a:lnTo>
                        <a:pt x="2333" y="137"/>
                      </a:lnTo>
                      <a:lnTo>
                        <a:pt x="2335" y="138"/>
                      </a:lnTo>
                      <a:lnTo>
                        <a:pt x="2336" y="141"/>
                      </a:lnTo>
                      <a:lnTo>
                        <a:pt x="2337" y="142"/>
                      </a:lnTo>
                      <a:lnTo>
                        <a:pt x="2337" y="142"/>
                      </a:lnTo>
                      <a:lnTo>
                        <a:pt x="2337" y="144"/>
                      </a:lnTo>
                      <a:lnTo>
                        <a:pt x="2338" y="146"/>
                      </a:lnTo>
                      <a:lnTo>
                        <a:pt x="2339" y="148"/>
                      </a:lnTo>
                      <a:lnTo>
                        <a:pt x="2341" y="150"/>
                      </a:lnTo>
                      <a:lnTo>
                        <a:pt x="2341" y="152"/>
                      </a:lnTo>
                      <a:lnTo>
                        <a:pt x="2341" y="154"/>
                      </a:lnTo>
                      <a:lnTo>
                        <a:pt x="2342" y="155"/>
                      </a:lnTo>
                      <a:lnTo>
                        <a:pt x="2343" y="155"/>
                      </a:lnTo>
                      <a:lnTo>
                        <a:pt x="2346" y="155"/>
                      </a:lnTo>
                      <a:lnTo>
                        <a:pt x="2348" y="156"/>
                      </a:lnTo>
                      <a:lnTo>
                        <a:pt x="2351" y="157"/>
                      </a:lnTo>
                      <a:lnTo>
                        <a:pt x="2354" y="159"/>
                      </a:lnTo>
                      <a:lnTo>
                        <a:pt x="2359" y="164"/>
                      </a:lnTo>
                      <a:lnTo>
                        <a:pt x="2363" y="169"/>
                      </a:lnTo>
                      <a:lnTo>
                        <a:pt x="2368" y="175"/>
                      </a:lnTo>
                      <a:lnTo>
                        <a:pt x="2374" y="187"/>
                      </a:lnTo>
                      <a:lnTo>
                        <a:pt x="2381" y="197"/>
                      </a:lnTo>
                      <a:lnTo>
                        <a:pt x="2381" y="198"/>
                      </a:lnTo>
                      <a:lnTo>
                        <a:pt x="2382" y="200"/>
                      </a:lnTo>
                      <a:lnTo>
                        <a:pt x="2383" y="201"/>
                      </a:lnTo>
                      <a:lnTo>
                        <a:pt x="2384" y="202"/>
                      </a:lnTo>
                      <a:lnTo>
                        <a:pt x="2385" y="203"/>
                      </a:lnTo>
                      <a:lnTo>
                        <a:pt x="2386" y="203"/>
                      </a:lnTo>
                      <a:lnTo>
                        <a:pt x="2387" y="201"/>
                      </a:lnTo>
                      <a:lnTo>
                        <a:pt x="2387" y="197"/>
                      </a:lnTo>
                      <a:lnTo>
                        <a:pt x="2386" y="194"/>
                      </a:lnTo>
                      <a:lnTo>
                        <a:pt x="2386" y="191"/>
                      </a:lnTo>
                      <a:lnTo>
                        <a:pt x="2385" y="189"/>
                      </a:lnTo>
                      <a:lnTo>
                        <a:pt x="2383" y="188"/>
                      </a:lnTo>
                      <a:lnTo>
                        <a:pt x="2381" y="183"/>
                      </a:lnTo>
                      <a:lnTo>
                        <a:pt x="2380" y="179"/>
                      </a:lnTo>
                      <a:lnTo>
                        <a:pt x="2379" y="175"/>
                      </a:lnTo>
                      <a:lnTo>
                        <a:pt x="2377" y="171"/>
                      </a:lnTo>
                      <a:lnTo>
                        <a:pt x="2377" y="169"/>
                      </a:lnTo>
                      <a:lnTo>
                        <a:pt x="2376" y="168"/>
                      </a:lnTo>
                      <a:lnTo>
                        <a:pt x="2375" y="167"/>
                      </a:lnTo>
                      <a:lnTo>
                        <a:pt x="2374" y="167"/>
                      </a:lnTo>
                      <a:lnTo>
                        <a:pt x="2373" y="167"/>
                      </a:lnTo>
                      <a:lnTo>
                        <a:pt x="2372" y="166"/>
                      </a:lnTo>
                      <a:lnTo>
                        <a:pt x="2371" y="163"/>
                      </a:lnTo>
                      <a:lnTo>
                        <a:pt x="2370" y="160"/>
                      </a:lnTo>
                      <a:lnTo>
                        <a:pt x="2370" y="157"/>
                      </a:lnTo>
                      <a:lnTo>
                        <a:pt x="2370" y="156"/>
                      </a:lnTo>
                      <a:lnTo>
                        <a:pt x="2370" y="155"/>
                      </a:lnTo>
                      <a:lnTo>
                        <a:pt x="2371" y="154"/>
                      </a:lnTo>
                      <a:lnTo>
                        <a:pt x="2372" y="152"/>
                      </a:lnTo>
                      <a:lnTo>
                        <a:pt x="2372" y="150"/>
                      </a:lnTo>
                      <a:lnTo>
                        <a:pt x="2372" y="148"/>
                      </a:lnTo>
                      <a:lnTo>
                        <a:pt x="2372" y="146"/>
                      </a:lnTo>
                      <a:lnTo>
                        <a:pt x="2372" y="135"/>
                      </a:lnTo>
                      <a:lnTo>
                        <a:pt x="2371" y="133"/>
                      </a:lnTo>
                      <a:lnTo>
                        <a:pt x="2370" y="131"/>
                      </a:lnTo>
                      <a:lnTo>
                        <a:pt x="2369" y="128"/>
                      </a:lnTo>
                      <a:lnTo>
                        <a:pt x="2368" y="127"/>
                      </a:lnTo>
                      <a:lnTo>
                        <a:pt x="2366" y="127"/>
                      </a:lnTo>
                      <a:lnTo>
                        <a:pt x="2365" y="128"/>
                      </a:lnTo>
                      <a:lnTo>
                        <a:pt x="2365" y="117"/>
                      </a:lnTo>
                      <a:lnTo>
                        <a:pt x="2364" y="116"/>
                      </a:lnTo>
                      <a:lnTo>
                        <a:pt x="2364" y="114"/>
                      </a:lnTo>
                      <a:lnTo>
                        <a:pt x="2364" y="113"/>
                      </a:lnTo>
                      <a:lnTo>
                        <a:pt x="2364" y="112"/>
                      </a:lnTo>
                      <a:lnTo>
                        <a:pt x="2365" y="111"/>
                      </a:lnTo>
                      <a:lnTo>
                        <a:pt x="2366" y="111"/>
                      </a:lnTo>
                      <a:lnTo>
                        <a:pt x="2366" y="112"/>
                      </a:lnTo>
                      <a:lnTo>
                        <a:pt x="2368" y="112"/>
                      </a:lnTo>
                      <a:lnTo>
                        <a:pt x="2368" y="111"/>
                      </a:lnTo>
                      <a:lnTo>
                        <a:pt x="2369" y="109"/>
                      </a:lnTo>
                      <a:lnTo>
                        <a:pt x="2369" y="105"/>
                      </a:lnTo>
                      <a:lnTo>
                        <a:pt x="2370" y="104"/>
                      </a:lnTo>
                      <a:lnTo>
                        <a:pt x="2370" y="102"/>
                      </a:lnTo>
                      <a:lnTo>
                        <a:pt x="2370" y="93"/>
                      </a:lnTo>
                      <a:lnTo>
                        <a:pt x="2369" y="91"/>
                      </a:lnTo>
                      <a:lnTo>
                        <a:pt x="2369" y="89"/>
                      </a:lnTo>
                      <a:lnTo>
                        <a:pt x="2369" y="87"/>
                      </a:lnTo>
                      <a:lnTo>
                        <a:pt x="2369" y="84"/>
                      </a:lnTo>
                      <a:lnTo>
                        <a:pt x="2370" y="82"/>
                      </a:lnTo>
                      <a:lnTo>
                        <a:pt x="2370" y="69"/>
                      </a:lnTo>
                      <a:lnTo>
                        <a:pt x="2370" y="67"/>
                      </a:lnTo>
                      <a:lnTo>
                        <a:pt x="2370" y="65"/>
                      </a:lnTo>
                      <a:lnTo>
                        <a:pt x="2371" y="65"/>
                      </a:lnTo>
                      <a:lnTo>
                        <a:pt x="2371" y="65"/>
                      </a:lnTo>
                      <a:lnTo>
                        <a:pt x="2372" y="65"/>
                      </a:lnTo>
                      <a:lnTo>
                        <a:pt x="2373" y="66"/>
                      </a:lnTo>
                      <a:lnTo>
                        <a:pt x="2374" y="67"/>
                      </a:lnTo>
                      <a:lnTo>
                        <a:pt x="2375" y="68"/>
                      </a:lnTo>
                      <a:lnTo>
                        <a:pt x="2375" y="68"/>
                      </a:lnTo>
                      <a:lnTo>
                        <a:pt x="2376" y="68"/>
                      </a:lnTo>
                      <a:lnTo>
                        <a:pt x="2377" y="68"/>
                      </a:lnTo>
                      <a:lnTo>
                        <a:pt x="2379" y="67"/>
                      </a:lnTo>
                      <a:lnTo>
                        <a:pt x="2380" y="69"/>
                      </a:lnTo>
                      <a:lnTo>
                        <a:pt x="2381" y="70"/>
                      </a:lnTo>
                      <a:lnTo>
                        <a:pt x="2382" y="71"/>
                      </a:lnTo>
                      <a:lnTo>
                        <a:pt x="2383" y="71"/>
                      </a:lnTo>
                      <a:lnTo>
                        <a:pt x="2386" y="81"/>
                      </a:lnTo>
                      <a:lnTo>
                        <a:pt x="2390" y="91"/>
                      </a:lnTo>
                      <a:lnTo>
                        <a:pt x="2390" y="113"/>
                      </a:lnTo>
                      <a:lnTo>
                        <a:pt x="2388" y="116"/>
                      </a:lnTo>
                      <a:lnTo>
                        <a:pt x="2390" y="120"/>
                      </a:lnTo>
                      <a:lnTo>
                        <a:pt x="2391" y="122"/>
                      </a:lnTo>
                      <a:lnTo>
                        <a:pt x="2392" y="125"/>
                      </a:lnTo>
                      <a:lnTo>
                        <a:pt x="2393" y="127"/>
                      </a:lnTo>
                      <a:lnTo>
                        <a:pt x="2394" y="131"/>
                      </a:lnTo>
                      <a:lnTo>
                        <a:pt x="2395" y="133"/>
                      </a:lnTo>
                      <a:lnTo>
                        <a:pt x="2396" y="135"/>
                      </a:lnTo>
                      <a:lnTo>
                        <a:pt x="2397" y="137"/>
                      </a:lnTo>
                      <a:lnTo>
                        <a:pt x="2397" y="139"/>
                      </a:lnTo>
                      <a:lnTo>
                        <a:pt x="2397" y="142"/>
                      </a:lnTo>
                      <a:lnTo>
                        <a:pt x="2397" y="144"/>
                      </a:lnTo>
                      <a:lnTo>
                        <a:pt x="2397" y="146"/>
                      </a:lnTo>
                      <a:lnTo>
                        <a:pt x="2397" y="148"/>
                      </a:lnTo>
                      <a:lnTo>
                        <a:pt x="2397" y="150"/>
                      </a:lnTo>
                      <a:lnTo>
                        <a:pt x="2397" y="153"/>
                      </a:lnTo>
                      <a:lnTo>
                        <a:pt x="2399" y="166"/>
                      </a:lnTo>
                      <a:lnTo>
                        <a:pt x="2401" y="179"/>
                      </a:lnTo>
                      <a:lnTo>
                        <a:pt x="2402" y="189"/>
                      </a:lnTo>
                      <a:lnTo>
                        <a:pt x="2404" y="201"/>
                      </a:lnTo>
                      <a:lnTo>
                        <a:pt x="2405" y="203"/>
                      </a:lnTo>
                      <a:lnTo>
                        <a:pt x="2405" y="205"/>
                      </a:lnTo>
                      <a:lnTo>
                        <a:pt x="2406" y="209"/>
                      </a:lnTo>
                      <a:lnTo>
                        <a:pt x="2406" y="212"/>
                      </a:lnTo>
                      <a:lnTo>
                        <a:pt x="2408" y="215"/>
                      </a:lnTo>
                      <a:lnTo>
                        <a:pt x="2408" y="218"/>
                      </a:lnTo>
                      <a:lnTo>
                        <a:pt x="2408" y="221"/>
                      </a:lnTo>
                      <a:lnTo>
                        <a:pt x="2406" y="223"/>
                      </a:lnTo>
                      <a:lnTo>
                        <a:pt x="2407" y="226"/>
                      </a:lnTo>
                      <a:lnTo>
                        <a:pt x="2407" y="229"/>
                      </a:lnTo>
                      <a:lnTo>
                        <a:pt x="2408" y="232"/>
                      </a:lnTo>
                      <a:lnTo>
                        <a:pt x="2408" y="234"/>
                      </a:lnTo>
                      <a:lnTo>
                        <a:pt x="2408" y="236"/>
                      </a:lnTo>
                      <a:lnTo>
                        <a:pt x="2407" y="239"/>
                      </a:lnTo>
                      <a:lnTo>
                        <a:pt x="2406" y="241"/>
                      </a:lnTo>
                      <a:lnTo>
                        <a:pt x="2406" y="243"/>
                      </a:lnTo>
                      <a:lnTo>
                        <a:pt x="2405" y="246"/>
                      </a:lnTo>
                      <a:lnTo>
                        <a:pt x="2403" y="248"/>
                      </a:lnTo>
                      <a:lnTo>
                        <a:pt x="2402" y="251"/>
                      </a:lnTo>
                      <a:lnTo>
                        <a:pt x="2401" y="252"/>
                      </a:lnTo>
                      <a:lnTo>
                        <a:pt x="2399" y="252"/>
                      </a:lnTo>
                      <a:lnTo>
                        <a:pt x="2398" y="254"/>
                      </a:lnTo>
                      <a:lnTo>
                        <a:pt x="2398" y="256"/>
                      </a:lnTo>
                      <a:lnTo>
                        <a:pt x="2398" y="257"/>
                      </a:lnTo>
                      <a:lnTo>
                        <a:pt x="2399" y="259"/>
                      </a:lnTo>
                      <a:lnTo>
                        <a:pt x="2401" y="261"/>
                      </a:lnTo>
                      <a:lnTo>
                        <a:pt x="2401" y="261"/>
                      </a:lnTo>
                      <a:lnTo>
                        <a:pt x="2402" y="261"/>
                      </a:lnTo>
                      <a:lnTo>
                        <a:pt x="2403" y="262"/>
                      </a:lnTo>
                      <a:lnTo>
                        <a:pt x="2405" y="263"/>
                      </a:lnTo>
                      <a:lnTo>
                        <a:pt x="2406" y="264"/>
                      </a:lnTo>
                      <a:lnTo>
                        <a:pt x="2407" y="264"/>
                      </a:lnTo>
                      <a:lnTo>
                        <a:pt x="2408" y="264"/>
                      </a:lnTo>
                      <a:lnTo>
                        <a:pt x="2408" y="263"/>
                      </a:lnTo>
                      <a:lnTo>
                        <a:pt x="2408" y="261"/>
                      </a:lnTo>
                      <a:lnTo>
                        <a:pt x="2409" y="258"/>
                      </a:lnTo>
                      <a:lnTo>
                        <a:pt x="2410" y="256"/>
                      </a:lnTo>
                      <a:lnTo>
                        <a:pt x="2412" y="255"/>
                      </a:lnTo>
                      <a:lnTo>
                        <a:pt x="2413" y="254"/>
                      </a:lnTo>
                      <a:lnTo>
                        <a:pt x="2413" y="252"/>
                      </a:lnTo>
                      <a:lnTo>
                        <a:pt x="2414" y="245"/>
                      </a:lnTo>
                      <a:lnTo>
                        <a:pt x="2414" y="237"/>
                      </a:lnTo>
                      <a:lnTo>
                        <a:pt x="2415" y="232"/>
                      </a:lnTo>
                      <a:lnTo>
                        <a:pt x="2416" y="229"/>
                      </a:lnTo>
                      <a:lnTo>
                        <a:pt x="2416" y="225"/>
                      </a:lnTo>
                      <a:lnTo>
                        <a:pt x="2416" y="222"/>
                      </a:lnTo>
                      <a:lnTo>
                        <a:pt x="2415" y="218"/>
                      </a:lnTo>
                      <a:lnTo>
                        <a:pt x="2413" y="214"/>
                      </a:lnTo>
                      <a:lnTo>
                        <a:pt x="2413" y="211"/>
                      </a:lnTo>
                      <a:lnTo>
                        <a:pt x="2412" y="207"/>
                      </a:lnTo>
                      <a:lnTo>
                        <a:pt x="2412" y="203"/>
                      </a:lnTo>
                      <a:lnTo>
                        <a:pt x="2413" y="201"/>
                      </a:lnTo>
                      <a:lnTo>
                        <a:pt x="2414" y="198"/>
                      </a:lnTo>
                      <a:lnTo>
                        <a:pt x="2415" y="197"/>
                      </a:lnTo>
                      <a:lnTo>
                        <a:pt x="2416" y="197"/>
                      </a:lnTo>
                      <a:lnTo>
                        <a:pt x="2417" y="196"/>
                      </a:lnTo>
                      <a:lnTo>
                        <a:pt x="2418" y="196"/>
                      </a:lnTo>
                      <a:lnTo>
                        <a:pt x="2420" y="197"/>
                      </a:lnTo>
                      <a:lnTo>
                        <a:pt x="2422" y="199"/>
                      </a:lnTo>
                      <a:lnTo>
                        <a:pt x="2425" y="209"/>
                      </a:lnTo>
                      <a:lnTo>
                        <a:pt x="2426" y="221"/>
                      </a:lnTo>
                      <a:lnTo>
                        <a:pt x="2426" y="224"/>
                      </a:lnTo>
                      <a:lnTo>
                        <a:pt x="2427" y="229"/>
                      </a:lnTo>
                      <a:lnTo>
                        <a:pt x="2427" y="232"/>
                      </a:lnTo>
                      <a:lnTo>
                        <a:pt x="2428" y="236"/>
                      </a:lnTo>
                      <a:lnTo>
                        <a:pt x="2430" y="237"/>
                      </a:lnTo>
                      <a:lnTo>
                        <a:pt x="2433" y="239"/>
                      </a:lnTo>
                      <a:lnTo>
                        <a:pt x="2433" y="239"/>
                      </a:lnTo>
                      <a:lnTo>
                        <a:pt x="2434" y="237"/>
                      </a:lnTo>
                      <a:lnTo>
                        <a:pt x="2435" y="236"/>
                      </a:lnTo>
                      <a:lnTo>
                        <a:pt x="2435" y="235"/>
                      </a:lnTo>
                      <a:lnTo>
                        <a:pt x="2434" y="234"/>
                      </a:lnTo>
                      <a:lnTo>
                        <a:pt x="2433" y="234"/>
                      </a:lnTo>
                      <a:lnTo>
                        <a:pt x="2431" y="233"/>
                      </a:lnTo>
                      <a:lnTo>
                        <a:pt x="2431" y="232"/>
                      </a:lnTo>
                      <a:lnTo>
                        <a:pt x="2430" y="230"/>
                      </a:lnTo>
                      <a:lnTo>
                        <a:pt x="2429" y="226"/>
                      </a:lnTo>
                      <a:lnTo>
                        <a:pt x="2428" y="223"/>
                      </a:lnTo>
                      <a:lnTo>
                        <a:pt x="2428" y="221"/>
                      </a:lnTo>
                      <a:lnTo>
                        <a:pt x="2428" y="219"/>
                      </a:lnTo>
                      <a:lnTo>
                        <a:pt x="2429" y="219"/>
                      </a:lnTo>
                      <a:lnTo>
                        <a:pt x="2429" y="219"/>
                      </a:lnTo>
                      <a:lnTo>
                        <a:pt x="2430" y="219"/>
                      </a:lnTo>
                      <a:lnTo>
                        <a:pt x="2431" y="219"/>
                      </a:lnTo>
                      <a:lnTo>
                        <a:pt x="2433" y="219"/>
                      </a:lnTo>
                      <a:lnTo>
                        <a:pt x="2433" y="218"/>
                      </a:lnTo>
                      <a:lnTo>
                        <a:pt x="2433" y="216"/>
                      </a:lnTo>
                      <a:lnTo>
                        <a:pt x="2430" y="209"/>
                      </a:lnTo>
                      <a:lnTo>
                        <a:pt x="2428" y="202"/>
                      </a:lnTo>
                      <a:lnTo>
                        <a:pt x="2424" y="197"/>
                      </a:lnTo>
                      <a:lnTo>
                        <a:pt x="2423" y="194"/>
                      </a:lnTo>
                      <a:lnTo>
                        <a:pt x="2422" y="192"/>
                      </a:lnTo>
                      <a:lnTo>
                        <a:pt x="2420" y="190"/>
                      </a:lnTo>
                      <a:lnTo>
                        <a:pt x="2419" y="188"/>
                      </a:lnTo>
                      <a:lnTo>
                        <a:pt x="2417" y="187"/>
                      </a:lnTo>
                      <a:lnTo>
                        <a:pt x="2415" y="188"/>
                      </a:lnTo>
                      <a:lnTo>
                        <a:pt x="2415" y="188"/>
                      </a:lnTo>
                      <a:lnTo>
                        <a:pt x="2414" y="189"/>
                      </a:lnTo>
                      <a:lnTo>
                        <a:pt x="2413" y="190"/>
                      </a:lnTo>
                      <a:lnTo>
                        <a:pt x="2410" y="191"/>
                      </a:lnTo>
                      <a:lnTo>
                        <a:pt x="2409" y="191"/>
                      </a:lnTo>
                      <a:lnTo>
                        <a:pt x="2408" y="191"/>
                      </a:lnTo>
                      <a:lnTo>
                        <a:pt x="2406" y="190"/>
                      </a:lnTo>
                      <a:lnTo>
                        <a:pt x="2406" y="179"/>
                      </a:lnTo>
                      <a:lnTo>
                        <a:pt x="2405" y="175"/>
                      </a:lnTo>
                      <a:lnTo>
                        <a:pt x="2405" y="171"/>
                      </a:lnTo>
                      <a:lnTo>
                        <a:pt x="2404" y="168"/>
                      </a:lnTo>
                      <a:lnTo>
                        <a:pt x="2405" y="160"/>
                      </a:lnTo>
                      <a:lnTo>
                        <a:pt x="2405" y="154"/>
                      </a:lnTo>
                      <a:lnTo>
                        <a:pt x="2404" y="146"/>
                      </a:lnTo>
                      <a:lnTo>
                        <a:pt x="2399" y="133"/>
                      </a:lnTo>
                      <a:lnTo>
                        <a:pt x="2396" y="120"/>
                      </a:lnTo>
                      <a:lnTo>
                        <a:pt x="2395" y="113"/>
                      </a:lnTo>
                      <a:lnTo>
                        <a:pt x="2395" y="105"/>
                      </a:lnTo>
                      <a:lnTo>
                        <a:pt x="2396" y="100"/>
                      </a:lnTo>
                      <a:lnTo>
                        <a:pt x="2396" y="100"/>
                      </a:lnTo>
                      <a:lnTo>
                        <a:pt x="2397" y="101"/>
                      </a:lnTo>
                      <a:lnTo>
                        <a:pt x="2398" y="101"/>
                      </a:lnTo>
                      <a:lnTo>
                        <a:pt x="2399" y="101"/>
                      </a:lnTo>
                      <a:lnTo>
                        <a:pt x="2401" y="100"/>
                      </a:lnTo>
                      <a:lnTo>
                        <a:pt x="2402" y="98"/>
                      </a:lnTo>
                      <a:lnTo>
                        <a:pt x="2402" y="95"/>
                      </a:lnTo>
                      <a:lnTo>
                        <a:pt x="2402" y="93"/>
                      </a:lnTo>
                      <a:lnTo>
                        <a:pt x="2402" y="91"/>
                      </a:lnTo>
                      <a:lnTo>
                        <a:pt x="2402" y="88"/>
                      </a:lnTo>
                      <a:lnTo>
                        <a:pt x="2402" y="84"/>
                      </a:lnTo>
                      <a:lnTo>
                        <a:pt x="2401" y="82"/>
                      </a:lnTo>
                      <a:lnTo>
                        <a:pt x="2399" y="79"/>
                      </a:lnTo>
                      <a:lnTo>
                        <a:pt x="2397" y="76"/>
                      </a:lnTo>
                      <a:lnTo>
                        <a:pt x="2397" y="76"/>
                      </a:lnTo>
                      <a:lnTo>
                        <a:pt x="2396" y="74"/>
                      </a:lnTo>
                      <a:lnTo>
                        <a:pt x="2396" y="72"/>
                      </a:lnTo>
                      <a:lnTo>
                        <a:pt x="2396" y="71"/>
                      </a:lnTo>
                      <a:lnTo>
                        <a:pt x="2396" y="69"/>
                      </a:lnTo>
                      <a:lnTo>
                        <a:pt x="2396" y="69"/>
                      </a:lnTo>
                      <a:lnTo>
                        <a:pt x="2396" y="70"/>
                      </a:lnTo>
                      <a:lnTo>
                        <a:pt x="2397" y="71"/>
                      </a:lnTo>
                      <a:lnTo>
                        <a:pt x="2397" y="72"/>
                      </a:lnTo>
                      <a:lnTo>
                        <a:pt x="2397" y="73"/>
                      </a:lnTo>
                      <a:lnTo>
                        <a:pt x="2397" y="73"/>
                      </a:lnTo>
                      <a:lnTo>
                        <a:pt x="2399" y="77"/>
                      </a:lnTo>
                      <a:lnTo>
                        <a:pt x="2401" y="80"/>
                      </a:lnTo>
                      <a:lnTo>
                        <a:pt x="2402" y="82"/>
                      </a:lnTo>
                      <a:lnTo>
                        <a:pt x="2402" y="84"/>
                      </a:lnTo>
                      <a:lnTo>
                        <a:pt x="2403" y="89"/>
                      </a:lnTo>
                      <a:lnTo>
                        <a:pt x="2403" y="93"/>
                      </a:lnTo>
                      <a:lnTo>
                        <a:pt x="2404" y="98"/>
                      </a:lnTo>
                      <a:lnTo>
                        <a:pt x="2404" y="111"/>
                      </a:lnTo>
                      <a:lnTo>
                        <a:pt x="2405" y="115"/>
                      </a:lnTo>
                      <a:lnTo>
                        <a:pt x="2406" y="120"/>
                      </a:lnTo>
                      <a:lnTo>
                        <a:pt x="2406" y="124"/>
                      </a:lnTo>
                      <a:lnTo>
                        <a:pt x="2407" y="127"/>
                      </a:lnTo>
                      <a:lnTo>
                        <a:pt x="2409" y="130"/>
                      </a:lnTo>
                      <a:lnTo>
                        <a:pt x="2410" y="132"/>
                      </a:lnTo>
                      <a:lnTo>
                        <a:pt x="2412" y="133"/>
                      </a:lnTo>
                      <a:lnTo>
                        <a:pt x="2414" y="134"/>
                      </a:lnTo>
                      <a:lnTo>
                        <a:pt x="2415" y="135"/>
                      </a:lnTo>
                      <a:lnTo>
                        <a:pt x="2416" y="136"/>
                      </a:lnTo>
                      <a:lnTo>
                        <a:pt x="2417" y="137"/>
                      </a:lnTo>
                      <a:lnTo>
                        <a:pt x="2419" y="138"/>
                      </a:lnTo>
                      <a:lnTo>
                        <a:pt x="2420" y="139"/>
                      </a:lnTo>
                      <a:lnTo>
                        <a:pt x="2422" y="139"/>
                      </a:lnTo>
                      <a:lnTo>
                        <a:pt x="2423" y="139"/>
                      </a:lnTo>
                      <a:lnTo>
                        <a:pt x="2424" y="139"/>
                      </a:lnTo>
                      <a:lnTo>
                        <a:pt x="2423" y="137"/>
                      </a:lnTo>
                      <a:lnTo>
                        <a:pt x="2422" y="135"/>
                      </a:lnTo>
                      <a:lnTo>
                        <a:pt x="2420" y="132"/>
                      </a:lnTo>
                      <a:lnTo>
                        <a:pt x="2419" y="131"/>
                      </a:lnTo>
                      <a:lnTo>
                        <a:pt x="2418" y="130"/>
                      </a:lnTo>
                      <a:lnTo>
                        <a:pt x="2417" y="128"/>
                      </a:lnTo>
                      <a:lnTo>
                        <a:pt x="2415" y="126"/>
                      </a:lnTo>
                      <a:lnTo>
                        <a:pt x="2414" y="124"/>
                      </a:lnTo>
                      <a:lnTo>
                        <a:pt x="2412" y="121"/>
                      </a:lnTo>
                      <a:lnTo>
                        <a:pt x="2410" y="117"/>
                      </a:lnTo>
                      <a:lnTo>
                        <a:pt x="2409" y="113"/>
                      </a:lnTo>
                      <a:lnTo>
                        <a:pt x="2408" y="109"/>
                      </a:lnTo>
                      <a:lnTo>
                        <a:pt x="2407" y="107"/>
                      </a:lnTo>
                      <a:lnTo>
                        <a:pt x="2407" y="106"/>
                      </a:lnTo>
                      <a:lnTo>
                        <a:pt x="2407" y="105"/>
                      </a:lnTo>
                      <a:lnTo>
                        <a:pt x="2407" y="105"/>
                      </a:lnTo>
                      <a:lnTo>
                        <a:pt x="2408" y="106"/>
                      </a:lnTo>
                      <a:lnTo>
                        <a:pt x="2410" y="109"/>
                      </a:lnTo>
                      <a:lnTo>
                        <a:pt x="2410" y="111"/>
                      </a:lnTo>
                      <a:lnTo>
                        <a:pt x="2412" y="113"/>
                      </a:lnTo>
                      <a:lnTo>
                        <a:pt x="2413" y="115"/>
                      </a:lnTo>
                      <a:lnTo>
                        <a:pt x="2415" y="116"/>
                      </a:lnTo>
                      <a:lnTo>
                        <a:pt x="2416" y="115"/>
                      </a:lnTo>
                      <a:lnTo>
                        <a:pt x="2417" y="113"/>
                      </a:lnTo>
                      <a:lnTo>
                        <a:pt x="2417" y="111"/>
                      </a:lnTo>
                      <a:lnTo>
                        <a:pt x="2417" y="107"/>
                      </a:lnTo>
                      <a:lnTo>
                        <a:pt x="2415" y="104"/>
                      </a:lnTo>
                      <a:lnTo>
                        <a:pt x="2413" y="102"/>
                      </a:lnTo>
                      <a:lnTo>
                        <a:pt x="2413" y="101"/>
                      </a:lnTo>
                      <a:lnTo>
                        <a:pt x="2412" y="99"/>
                      </a:lnTo>
                      <a:lnTo>
                        <a:pt x="2412" y="99"/>
                      </a:lnTo>
                      <a:lnTo>
                        <a:pt x="2410" y="98"/>
                      </a:lnTo>
                      <a:lnTo>
                        <a:pt x="2410" y="95"/>
                      </a:lnTo>
                      <a:lnTo>
                        <a:pt x="2412" y="93"/>
                      </a:lnTo>
                      <a:lnTo>
                        <a:pt x="2412" y="92"/>
                      </a:lnTo>
                      <a:lnTo>
                        <a:pt x="2413" y="91"/>
                      </a:lnTo>
                      <a:lnTo>
                        <a:pt x="2414" y="91"/>
                      </a:lnTo>
                      <a:lnTo>
                        <a:pt x="2414" y="91"/>
                      </a:lnTo>
                      <a:lnTo>
                        <a:pt x="2415" y="92"/>
                      </a:lnTo>
                      <a:lnTo>
                        <a:pt x="2416" y="93"/>
                      </a:lnTo>
                      <a:lnTo>
                        <a:pt x="2417" y="95"/>
                      </a:lnTo>
                      <a:lnTo>
                        <a:pt x="2417" y="100"/>
                      </a:lnTo>
                      <a:lnTo>
                        <a:pt x="2419" y="100"/>
                      </a:lnTo>
                      <a:lnTo>
                        <a:pt x="2422" y="101"/>
                      </a:lnTo>
                      <a:lnTo>
                        <a:pt x="2424" y="102"/>
                      </a:lnTo>
                      <a:lnTo>
                        <a:pt x="2426" y="104"/>
                      </a:lnTo>
                      <a:lnTo>
                        <a:pt x="2426" y="105"/>
                      </a:lnTo>
                      <a:lnTo>
                        <a:pt x="2427" y="109"/>
                      </a:lnTo>
                      <a:lnTo>
                        <a:pt x="2428" y="111"/>
                      </a:lnTo>
                      <a:lnTo>
                        <a:pt x="2430" y="113"/>
                      </a:lnTo>
                      <a:lnTo>
                        <a:pt x="2433" y="114"/>
                      </a:lnTo>
                      <a:lnTo>
                        <a:pt x="2434" y="116"/>
                      </a:lnTo>
                      <a:lnTo>
                        <a:pt x="2434" y="119"/>
                      </a:lnTo>
                      <a:lnTo>
                        <a:pt x="2435" y="120"/>
                      </a:lnTo>
                      <a:lnTo>
                        <a:pt x="2437" y="122"/>
                      </a:lnTo>
                      <a:lnTo>
                        <a:pt x="2438" y="123"/>
                      </a:lnTo>
                      <a:lnTo>
                        <a:pt x="2439" y="124"/>
                      </a:lnTo>
                      <a:lnTo>
                        <a:pt x="2439" y="124"/>
                      </a:lnTo>
                      <a:lnTo>
                        <a:pt x="2441" y="125"/>
                      </a:lnTo>
                      <a:lnTo>
                        <a:pt x="2442" y="126"/>
                      </a:lnTo>
                      <a:lnTo>
                        <a:pt x="2444" y="130"/>
                      </a:lnTo>
                      <a:lnTo>
                        <a:pt x="2444" y="132"/>
                      </a:lnTo>
                      <a:lnTo>
                        <a:pt x="2442" y="135"/>
                      </a:lnTo>
                      <a:lnTo>
                        <a:pt x="2441" y="137"/>
                      </a:lnTo>
                      <a:lnTo>
                        <a:pt x="2441" y="146"/>
                      </a:lnTo>
                      <a:lnTo>
                        <a:pt x="2444" y="150"/>
                      </a:lnTo>
                      <a:lnTo>
                        <a:pt x="2444" y="155"/>
                      </a:lnTo>
                      <a:lnTo>
                        <a:pt x="2444" y="159"/>
                      </a:lnTo>
                      <a:lnTo>
                        <a:pt x="2444" y="163"/>
                      </a:lnTo>
                      <a:lnTo>
                        <a:pt x="2445" y="166"/>
                      </a:lnTo>
                      <a:lnTo>
                        <a:pt x="2446" y="170"/>
                      </a:lnTo>
                      <a:lnTo>
                        <a:pt x="2446" y="172"/>
                      </a:lnTo>
                      <a:lnTo>
                        <a:pt x="2446" y="172"/>
                      </a:lnTo>
                      <a:lnTo>
                        <a:pt x="2447" y="172"/>
                      </a:lnTo>
                      <a:lnTo>
                        <a:pt x="2447" y="171"/>
                      </a:lnTo>
                      <a:lnTo>
                        <a:pt x="2448" y="170"/>
                      </a:lnTo>
                      <a:lnTo>
                        <a:pt x="2449" y="170"/>
                      </a:lnTo>
                      <a:lnTo>
                        <a:pt x="2450" y="169"/>
                      </a:lnTo>
                      <a:lnTo>
                        <a:pt x="2450" y="168"/>
                      </a:lnTo>
                      <a:lnTo>
                        <a:pt x="2450" y="168"/>
                      </a:lnTo>
                      <a:lnTo>
                        <a:pt x="2451" y="167"/>
                      </a:lnTo>
                      <a:lnTo>
                        <a:pt x="2452" y="166"/>
                      </a:lnTo>
                      <a:lnTo>
                        <a:pt x="2452" y="164"/>
                      </a:lnTo>
                      <a:lnTo>
                        <a:pt x="2452" y="161"/>
                      </a:lnTo>
                      <a:lnTo>
                        <a:pt x="2452" y="157"/>
                      </a:lnTo>
                      <a:lnTo>
                        <a:pt x="2450" y="152"/>
                      </a:lnTo>
                      <a:lnTo>
                        <a:pt x="2448" y="147"/>
                      </a:lnTo>
                      <a:lnTo>
                        <a:pt x="2446" y="144"/>
                      </a:lnTo>
                      <a:lnTo>
                        <a:pt x="2446" y="122"/>
                      </a:lnTo>
                      <a:lnTo>
                        <a:pt x="2445" y="119"/>
                      </a:lnTo>
                      <a:lnTo>
                        <a:pt x="2442" y="116"/>
                      </a:lnTo>
                      <a:lnTo>
                        <a:pt x="2440" y="114"/>
                      </a:lnTo>
                      <a:lnTo>
                        <a:pt x="2437" y="111"/>
                      </a:lnTo>
                      <a:lnTo>
                        <a:pt x="2437" y="111"/>
                      </a:lnTo>
                      <a:lnTo>
                        <a:pt x="2437" y="109"/>
                      </a:lnTo>
                      <a:lnTo>
                        <a:pt x="2436" y="106"/>
                      </a:lnTo>
                      <a:lnTo>
                        <a:pt x="2435" y="104"/>
                      </a:lnTo>
                      <a:lnTo>
                        <a:pt x="2434" y="104"/>
                      </a:lnTo>
                      <a:lnTo>
                        <a:pt x="2433" y="104"/>
                      </a:lnTo>
                      <a:lnTo>
                        <a:pt x="2433" y="103"/>
                      </a:lnTo>
                      <a:lnTo>
                        <a:pt x="2430" y="102"/>
                      </a:lnTo>
                      <a:lnTo>
                        <a:pt x="2427" y="92"/>
                      </a:lnTo>
                      <a:lnTo>
                        <a:pt x="2426" y="82"/>
                      </a:lnTo>
                      <a:lnTo>
                        <a:pt x="2426" y="78"/>
                      </a:lnTo>
                      <a:lnTo>
                        <a:pt x="2424" y="73"/>
                      </a:lnTo>
                      <a:lnTo>
                        <a:pt x="2422" y="69"/>
                      </a:lnTo>
                      <a:lnTo>
                        <a:pt x="2423" y="67"/>
                      </a:lnTo>
                      <a:lnTo>
                        <a:pt x="2423" y="65"/>
                      </a:lnTo>
                      <a:lnTo>
                        <a:pt x="2424" y="62"/>
                      </a:lnTo>
                      <a:lnTo>
                        <a:pt x="2424" y="60"/>
                      </a:lnTo>
                      <a:lnTo>
                        <a:pt x="2426" y="59"/>
                      </a:lnTo>
                      <a:lnTo>
                        <a:pt x="2427" y="58"/>
                      </a:lnTo>
                      <a:lnTo>
                        <a:pt x="2429" y="58"/>
                      </a:lnTo>
                      <a:lnTo>
                        <a:pt x="2431" y="58"/>
                      </a:lnTo>
                      <a:lnTo>
                        <a:pt x="2433" y="58"/>
                      </a:lnTo>
                      <a:lnTo>
                        <a:pt x="2435" y="59"/>
                      </a:lnTo>
                      <a:lnTo>
                        <a:pt x="2437" y="60"/>
                      </a:lnTo>
                      <a:lnTo>
                        <a:pt x="2439" y="60"/>
                      </a:lnTo>
                      <a:lnTo>
                        <a:pt x="2441" y="60"/>
                      </a:lnTo>
                      <a:lnTo>
                        <a:pt x="2444" y="61"/>
                      </a:lnTo>
                      <a:lnTo>
                        <a:pt x="2446" y="61"/>
                      </a:lnTo>
                      <a:lnTo>
                        <a:pt x="2448" y="60"/>
                      </a:lnTo>
                      <a:lnTo>
                        <a:pt x="2450" y="59"/>
                      </a:lnTo>
                      <a:lnTo>
                        <a:pt x="2451" y="57"/>
                      </a:lnTo>
                      <a:lnTo>
                        <a:pt x="2451" y="55"/>
                      </a:lnTo>
                      <a:lnTo>
                        <a:pt x="2450" y="51"/>
                      </a:lnTo>
                      <a:lnTo>
                        <a:pt x="2449" y="48"/>
                      </a:lnTo>
                      <a:lnTo>
                        <a:pt x="2447" y="45"/>
                      </a:lnTo>
                      <a:lnTo>
                        <a:pt x="2446" y="41"/>
                      </a:lnTo>
                      <a:lnTo>
                        <a:pt x="2446" y="39"/>
                      </a:lnTo>
                      <a:lnTo>
                        <a:pt x="2446" y="36"/>
                      </a:lnTo>
                      <a:lnTo>
                        <a:pt x="2447" y="35"/>
                      </a:lnTo>
                      <a:lnTo>
                        <a:pt x="2446" y="34"/>
                      </a:lnTo>
                      <a:lnTo>
                        <a:pt x="2446" y="33"/>
                      </a:lnTo>
                      <a:lnTo>
                        <a:pt x="2445" y="32"/>
                      </a:lnTo>
                      <a:lnTo>
                        <a:pt x="2444" y="30"/>
                      </a:lnTo>
                      <a:lnTo>
                        <a:pt x="2445" y="28"/>
                      </a:lnTo>
                      <a:lnTo>
                        <a:pt x="2446" y="26"/>
                      </a:lnTo>
                      <a:lnTo>
                        <a:pt x="2446" y="24"/>
                      </a:lnTo>
                      <a:lnTo>
                        <a:pt x="2446" y="22"/>
                      </a:lnTo>
                      <a:lnTo>
                        <a:pt x="2447" y="19"/>
                      </a:lnTo>
                      <a:lnTo>
                        <a:pt x="2448" y="17"/>
                      </a:lnTo>
                      <a:lnTo>
                        <a:pt x="2450" y="14"/>
                      </a:lnTo>
                      <a:lnTo>
                        <a:pt x="2451" y="13"/>
                      </a:lnTo>
                      <a:lnTo>
                        <a:pt x="2453" y="11"/>
                      </a:lnTo>
                      <a:lnTo>
                        <a:pt x="2455" y="8"/>
                      </a:lnTo>
                      <a:lnTo>
                        <a:pt x="2456" y="6"/>
                      </a:lnTo>
                      <a:lnTo>
                        <a:pt x="2457" y="5"/>
                      </a:lnTo>
                      <a:lnTo>
                        <a:pt x="2458" y="3"/>
                      </a:lnTo>
                      <a:lnTo>
                        <a:pt x="2458" y="2"/>
                      </a:lnTo>
                      <a:lnTo>
                        <a:pt x="2459" y="2"/>
                      </a:lnTo>
                      <a:lnTo>
                        <a:pt x="2460" y="3"/>
                      </a:lnTo>
                      <a:lnTo>
                        <a:pt x="2461" y="3"/>
                      </a:lnTo>
                      <a:lnTo>
                        <a:pt x="2462" y="4"/>
                      </a:lnTo>
                      <a:lnTo>
                        <a:pt x="2463" y="4"/>
                      </a:lnTo>
                      <a:lnTo>
                        <a:pt x="2464" y="2"/>
                      </a:lnTo>
                      <a:lnTo>
                        <a:pt x="2466" y="1"/>
                      </a:lnTo>
                      <a:lnTo>
                        <a:pt x="2467" y="0"/>
                      </a:lnTo>
                      <a:lnTo>
                        <a:pt x="2468"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98" name="Freeform 35"/>
                <p:cNvSpPr>
                  <a:spLocks noEditPoints="1"/>
                </p:cNvSpPr>
                <p:nvPr/>
              </p:nvSpPr>
              <p:spPr bwMode="auto">
                <a:xfrm>
                  <a:off x="5574" y="743"/>
                  <a:ext cx="411" cy="160"/>
                </a:xfrm>
                <a:custGeom>
                  <a:avLst/>
                  <a:gdLst>
                    <a:gd name="T0" fmla="*/ 1350 w 2878"/>
                    <a:gd name="T1" fmla="*/ 168 h 1116"/>
                    <a:gd name="T2" fmla="*/ 1286 w 2878"/>
                    <a:gd name="T3" fmla="*/ 147 h 1116"/>
                    <a:gd name="T4" fmla="*/ 2781 w 2878"/>
                    <a:gd name="T5" fmla="*/ 174 h 1116"/>
                    <a:gd name="T6" fmla="*/ 2758 w 2878"/>
                    <a:gd name="T7" fmla="*/ 229 h 1116"/>
                    <a:gd name="T8" fmla="*/ 2754 w 2878"/>
                    <a:gd name="T9" fmla="*/ 259 h 1116"/>
                    <a:gd name="T10" fmla="*/ 2765 w 2878"/>
                    <a:gd name="T11" fmla="*/ 346 h 1116"/>
                    <a:gd name="T12" fmla="*/ 2734 w 2878"/>
                    <a:gd name="T13" fmla="*/ 292 h 1116"/>
                    <a:gd name="T14" fmla="*/ 2739 w 2878"/>
                    <a:gd name="T15" fmla="*/ 242 h 1116"/>
                    <a:gd name="T16" fmla="*/ 2742 w 2878"/>
                    <a:gd name="T17" fmla="*/ 179 h 1116"/>
                    <a:gd name="T18" fmla="*/ 2756 w 2878"/>
                    <a:gd name="T19" fmla="*/ 149 h 1116"/>
                    <a:gd name="T20" fmla="*/ 1292 w 2878"/>
                    <a:gd name="T21" fmla="*/ 106 h 1116"/>
                    <a:gd name="T22" fmla="*/ 941 w 2878"/>
                    <a:gd name="T23" fmla="*/ 103 h 1116"/>
                    <a:gd name="T24" fmla="*/ 899 w 2878"/>
                    <a:gd name="T25" fmla="*/ 138 h 1116"/>
                    <a:gd name="T26" fmla="*/ 2135 w 2878"/>
                    <a:gd name="T27" fmla="*/ 49 h 1116"/>
                    <a:gd name="T28" fmla="*/ 1025 w 2878"/>
                    <a:gd name="T29" fmla="*/ 53 h 1116"/>
                    <a:gd name="T30" fmla="*/ 1046 w 2878"/>
                    <a:gd name="T31" fmla="*/ 107 h 1116"/>
                    <a:gd name="T32" fmla="*/ 1112 w 2878"/>
                    <a:gd name="T33" fmla="*/ 158 h 1116"/>
                    <a:gd name="T34" fmla="*/ 1149 w 2878"/>
                    <a:gd name="T35" fmla="*/ 137 h 1116"/>
                    <a:gd name="T36" fmla="*/ 1229 w 2878"/>
                    <a:gd name="T37" fmla="*/ 113 h 1116"/>
                    <a:gd name="T38" fmla="*/ 1220 w 2878"/>
                    <a:gd name="T39" fmla="*/ 161 h 1116"/>
                    <a:gd name="T40" fmla="*/ 1164 w 2878"/>
                    <a:gd name="T41" fmla="*/ 238 h 1116"/>
                    <a:gd name="T42" fmla="*/ 1061 w 2878"/>
                    <a:gd name="T43" fmla="*/ 272 h 1116"/>
                    <a:gd name="T44" fmla="*/ 1047 w 2878"/>
                    <a:gd name="T45" fmla="*/ 377 h 1116"/>
                    <a:gd name="T46" fmla="*/ 961 w 2878"/>
                    <a:gd name="T47" fmla="*/ 531 h 1116"/>
                    <a:gd name="T48" fmla="*/ 1091 w 2878"/>
                    <a:gd name="T49" fmla="*/ 650 h 1116"/>
                    <a:gd name="T50" fmla="*/ 1241 w 2878"/>
                    <a:gd name="T51" fmla="*/ 794 h 1116"/>
                    <a:gd name="T52" fmla="*/ 1291 w 2878"/>
                    <a:gd name="T53" fmla="*/ 773 h 1116"/>
                    <a:gd name="T54" fmla="*/ 1303 w 2878"/>
                    <a:gd name="T55" fmla="*/ 549 h 1116"/>
                    <a:gd name="T56" fmla="*/ 1308 w 2878"/>
                    <a:gd name="T57" fmla="*/ 415 h 1116"/>
                    <a:gd name="T58" fmla="*/ 1437 w 2878"/>
                    <a:gd name="T59" fmla="*/ 467 h 1116"/>
                    <a:gd name="T60" fmla="*/ 1484 w 2878"/>
                    <a:gd name="T61" fmla="*/ 551 h 1116"/>
                    <a:gd name="T62" fmla="*/ 1565 w 2878"/>
                    <a:gd name="T63" fmla="*/ 532 h 1116"/>
                    <a:gd name="T64" fmla="*/ 1658 w 2878"/>
                    <a:gd name="T65" fmla="*/ 695 h 1116"/>
                    <a:gd name="T66" fmla="*/ 1752 w 2878"/>
                    <a:gd name="T67" fmla="*/ 788 h 1116"/>
                    <a:gd name="T68" fmla="*/ 1733 w 2878"/>
                    <a:gd name="T69" fmla="*/ 906 h 1116"/>
                    <a:gd name="T70" fmla="*/ 1783 w 2878"/>
                    <a:gd name="T71" fmla="*/ 985 h 1116"/>
                    <a:gd name="T72" fmla="*/ 1727 w 2878"/>
                    <a:gd name="T73" fmla="*/ 976 h 1116"/>
                    <a:gd name="T74" fmla="*/ 1679 w 2878"/>
                    <a:gd name="T75" fmla="*/ 947 h 1116"/>
                    <a:gd name="T76" fmla="*/ 1650 w 2878"/>
                    <a:gd name="T77" fmla="*/ 906 h 1116"/>
                    <a:gd name="T78" fmla="*/ 1494 w 2878"/>
                    <a:gd name="T79" fmla="*/ 960 h 1116"/>
                    <a:gd name="T80" fmla="*/ 1641 w 2878"/>
                    <a:gd name="T81" fmla="*/ 1018 h 1116"/>
                    <a:gd name="T82" fmla="*/ 1569 w 2878"/>
                    <a:gd name="T83" fmla="*/ 1045 h 1116"/>
                    <a:gd name="T84" fmla="*/ 1480 w 2878"/>
                    <a:gd name="T85" fmla="*/ 1078 h 1116"/>
                    <a:gd name="T86" fmla="*/ 1314 w 2878"/>
                    <a:gd name="T87" fmla="*/ 1074 h 1116"/>
                    <a:gd name="T88" fmla="*/ 1134 w 2878"/>
                    <a:gd name="T89" fmla="*/ 998 h 1116"/>
                    <a:gd name="T90" fmla="*/ 1112 w 2878"/>
                    <a:gd name="T91" fmla="*/ 935 h 1116"/>
                    <a:gd name="T92" fmla="*/ 57 w 2878"/>
                    <a:gd name="T93" fmla="*/ 437 h 1116"/>
                    <a:gd name="T94" fmla="*/ 40 w 2878"/>
                    <a:gd name="T95" fmla="*/ 386 h 1116"/>
                    <a:gd name="T96" fmla="*/ 42 w 2878"/>
                    <a:gd name="T97" fmla="*/ 358 h 1116"/>
                    <a:gd name="T98" fmla="*/ 64 w 2878"/>
                    <a:gd name="T99" fmla="*/ 269 h 1116"/>
                    <a:gd name="T100" fmla="*/ 136 w 2878"/>
                    <a:gd name="T101" fmla="*/ 200 h 1116"/>
                    <a:gd name="T102" fmla="*/ 160 w 2878"/>
                    <a:gd name="T103" fmla="*/ 199 h 1116"/>
                    <a:gd name="T104" fmla="*/ 233 w 2878"/>
                    <a:gd name="T105" fmla="*/ 208 h 1116"/>
                    <a:gd name="T106" fmla="*/ 338 w 2878"/>
                    <a:gd name="T107" fmla="*/ 236 h 1116"/>
                    <a:gd name="T108" fmla="*/ 387 w 2878"/>
                    <a:gd name="T109" fmla="*/ 183 h 1116"/>
                    <a:gd name="T110" fmla="*/ 444 w 2878"/>
                    <a:gd name="T111" fmla="*/ 134 h 1116"/>
                    <a:gd name="T112" fmla="*/ 498 w 2878"/>
                    <a:gd name="T113" fmla="*/ 175 h 1116"/>
                    <a:gd name="T114" fmla="*/ 626 w 2878"/>
                    <a:gd name="T115" fmla="*/ 178 h 1116"/>
                    <a:gd name="T116" fmla="*/ 736 w 2878"/>
                    <a:gd name="T117" fmla="*/ 222 h 1116"/>
                    <a:gd name="T118" fmla="*/ 819 w 2878"/>
                    <a:gd name="T119" fmla="*/ 185 h 1116"/>
                    <a:gd name="T120" fmla="*/ 943 w 2878"/>
                    <a:gd name="T121" fmla="*/ 174 h 1116"/>
                    <a:gd name="T122" fmla="*/ 980 w 2878"/>
                    <a:gd name="T123" fmla="*/ 142 h 1116"/>
                    <a:gd name="T124" fmla="*/ 954 w 2878"/>
                    <a:gd name="T125" fmla="*/ 42 h 1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78" h="1116">
                      <a:moveTo>
                        <a:pt x="2874" y="211"/>
                      </a:moveTo>
                      <a:lnTo>
                        <a:pt x="2875" y="213"/>
                      </a:lnTo>
                      <a:lnTo>
                        <a:pt x="2876" y="215"/>
                      </a:lnTo>
                      <a:lnTo>
                        <a:pt x="2877" y="218"/>
                      </a:lnTo>
                      <a:lnTo>
                        <a:pt x="2877" y="221"/>
                      </a:lnTo>
                      <a:lnTo>
                        <a:pt x="2878" y="223"/>
                      </a:lnTo>
                      <a:lnTo>
                        <a:pt x="2878" y="224"/>
                      </a:lnTo>
                      <a:lnTo>
                        <a:pt x="2877" y="225"/>
                      </a:lnTo>
                      <a:lnTo>
                        <a:pt x="2876" y="225"/>
                      </a:lnTo>
                      <a:lnTo>
                        <a:pt x="2874" y="224"/>
                      </a:lnTo>
                      <a:lnTo>
                        <a:pt x="2873" y="222"/>
                      </a:lnTo>
                      <a:lnTo>
                        <a:pt x="2871" y="218"/>
                      </a:lnTo>
                      <a:lnTo>
                        <a:pt x="2871" y="216"/>
                      </a:lnTo>
                      <a:lnTo>
                        <a:pt x="2871" y="214"/>
                      </a:lnTo>
                      <a:lnTo>
                        <a:pt x="2871" y="212"/>
                      </a:lnTo>
                      <a:lnTo>
                        <a:pt x="2873" y="212"/>
                      </a:lnTo>
                      <a:lnTo>
                        <a:pt x="2874" y="211"/>
                      </a:lnTo>
                      <a:lnTo>
                        <a:pt x="2874" y="211"/>
                      </a:lnTo>
                      <a:close/>
                      <a:moveTo>
                        <a:pt x="1379" y="175"/>
                      </a:moveTo>
                      <a:lnTo>
                        <a:pt x="1382" y="175"/>
                      </a:lnTo>
                      <a:lnTo>
                        <a:pt x="1385" y="177"/>
                      </a:lnTo>
                      <a:lnTo>
                        <a:pt x="1389" y="179"/>
                      </a:lnTo>
                      <a:lnTo>
                        <a:pt x="1390" y="181"/>
                      </a:lnTo>
                      <a:lnTo>
                        <a:pt x="1390" y="182"/>
                      </a:lnTo>
                      <a:lnTo>
                        <a:pt x="1389" y="184"/>
                      </a:lnTo>
                      <a:lnTo>
                        <a:pt x="1388" y="185"/>
                      </a:lnTo>
                      <a:lnTo>
                        <a:pt x="1385" y="186"/>
                      </a:lnTo>
                      <a:lnTo>
                        <a:pt x="1382" y="186"/>
                      </a:lnTo>
                      <a:lnTo>
                        <a:pt x="1379" y="185"/>
                      </a:lnTo>
                      <a:lnTo>
                        <a:pt x="1375" y="184"/>
                      </a:lnTo>
                      <a:lnTo>
                        <a:pt x="1373" y="181"/>
                      </a:lnTo>
                      <a:lnTo>
                        <a:pt x="1373" y="179"/>
                      </a:lnTo>
                      <a:lnTo>
                        <a:pt x="1374" y="178"/>
                      </a:lnTo>
                      <a:lnTo>
                        <a:pt x="1376" y="175"/>
                      </a:lnTo>
                      <a:lnTo>
                        <a:pt x="1379" y="175"/>
                      </a:lnTo>
                      <a:close/>
                      <a:moveTo>
                        <a:pt x="1340" y="167"/>
                      </a:moveTo>
                      <a:lnTo>
                        <a:pt x="1350" y="168"/>
                      </a:lnTo>
                      <a:lnTo>
                        <a:pt x="1360" y="171"/>
                      </a:lnTo>
                      <a:lnTo>
                        <a:pt x="1364" y="175"/>
                      </a:lnTo>
                      <a:lnTo>
                        <a:pt x="1365" y="183"/>
                      </a:lnTo>
                      <a:lnTo>
                        <a:pt x="1365" y="191"/>
                      </a:lnTo>
                      <a:lnTo>
                        <a:pt x="1365" y="199"/>
                      </a:lnTo>
                      <a:lnTo>
                        <a:pt x="1364" y="204"/>
                      </a:lnTo>
                      <a:lnTo>
                        <a:pt x="1360" y="212"/>
                      </a:lnTo>
                      <a:lnTo>
                        <a:pt x="1352" y="216"/>
                      </a:lnTo>
                      <a:lnTo>
                        <a:pt x="1342" y="217"/>
                      </a:lnTo>
                      <a:lnTo>
                        <a:pt x="1332" y="216"/>
                      </a:lnTo>
                      <a:lnTo>
                        <a:pt x="1327" y="214"/>
                      </a:lnTo>
                      <a:lnTo>
                        <a:pt x="1323" y="211"/>
                      </a:lnTo>
                      <a:lnTo>
                        <a:pt x="1319" y="207"/>
                      </a:lnTo>
                      <a:lnTo>
                        <a:pt x="1316" y="204"/>
                      </a:lnTo>
                      <a:lnTo>
                        <a:pt x="1317" y="197"/>
                      </a:lnTo>
                      <a:lnTo>
                        <a:pt x="1320" y="190"/>
                      </a:lnTo>
                      <a:lnTo>
                        <a:pt x="1324" y="182"/>
                      </a:lnTo>
                      <a:lnTo>
                        <a:pt x="1327" y="173"/>
                      </a:lnTo>
                      <a:lnTo>
                        <a:pt x="1332" y="169"/>
                      </a:lnTo>
                      <a:lnTo>
                        <a:pt x="1340" y="167"/>
                      </a:lnTo>
                      <a:close/>
                      <a:moveTo>
                        <a:pt x="1280" y="167"/>
                      </a:moveTo>
                      <a:lnTo>
                        <a:pt x="1282" y="167"/>
                      </a:lnTo>
                      <a:lnTo>
                        <a:pt x="1284" y="167"/>
                      </a:lnTo>
                      <a:lnTo>
                        <a:pt x="1286" y="168"/>
                      </a:lnTo>
                      <a:lnTo>
                        <a:pt x="1285" y="170"/>
                      </a:lnTo>
                      <a:lnTo>
                        <a:pt x="1284" y="171"/>
                      </a:lnTo>
                      <a:lnTo>
                        <a:pt x="1283" y="172"/>
                      </a:lnTo>
                      <a:lnTo>
                        <a:pt x="1281" y="172"/>
                      </a:lnTo>
                      <a:lnTo>
                        <a:pt x="1279" y="172"/>
                      </a:lnTo>
                      <a:lnTo>
                        <a:pt x="1277" y="171"/>
                      </a:lnTo>
                      <a:lnTo>
                        <a:pt x="1276" y="169"/>
                      </a:lnTo>
                      <a:lnTo>
                        <a:pt x="1277" y="168"/>
                      </a:lnTo>
                      <a:lnTo>
                        <a:pt x="1279" y="167"/>
                      </a:lnTo>
                      <a:lnTo>
                        <a:pt x="1280" y="167"/>
                      </a:lnTo>
                      <a:close/>
                      <a:moveTo>
                        <a:pt x="1281" y="146"/>
                      </a:moveTo>
                      <a:lnTo>
                        <a:pt x="1286" y="146"/>
                      </a:lnTo>
                      <a:lnTo>
                        <a:pt x="1286" y="147"/>
                      </a:lnTo>
                      <a:lnTo>
                        <a:pt x="1286" y="149"/>
                      </a:lnTo>
                      <a:lnTo>
                        <a:pt x="1286" y="150"/>
                      </a:lnTo>
                      <a:lnTo>
                        <a:pt x="1285" y="151"/>
                      </a:lnTo>
                      <a:lnTo>
                        <a:pt x="1285" y="152"/>
                      </a:lnTo>
                      <a:lnTo>
                        <a:pt x="1284" y="152"/>
                      </a:lnTo>
                      <a:lnTo>
                        <a:pt x="1283" y="151"/>
                      </a:lnTo>
                      <a:lnTo>
                        <a:pt x="1282" y="151"/>
                      </a:lnTo>
                      <a:lnTo>
                        <a:pt x="1281" y="150"/>
                      </a:lnTo>
                      <a:lnTo>
                        <a:pt x="1280" y="149"/>
                      </a:lnTo>
                      <a:lnTo>
                        <a:pt x="1279" y="148"/>
                      </a:lnTo>
                      <a:lnTo>
                        <a:pt x="1280" y="147"/>
                      </a:lnTo>
                      <a:lnTo>
                        <a:pt x="1281" y="146"/>
                      </a:lnTo>
                      <a:close/>
                      <a:moveTo>
                        <a:pt x="2786" y="129"/>
                      </a:moveTo>
                      <a:lnTo>
                        <a:pt x="2787" y="129"/>
                      </a:lnTo>
                      <a:lnTo>
                        <a:pt x="2790" y="131"/>
                      </a:lnTo>
                      <a:lnTo>
                        <a:pt x="2792" y="135"/>
                      </a:lnTo>
                      <a:lnTo>
                        <a:pt x="2794" y="138"/>
                      </a:lnTo>
                      <a:lnTo>
                        <a:pt x="2794" y="141"/>
                      </a:lnTo>
                      <a:lnTo>
                        <a:pt x="2796" y="146"/>
                      </a:lnTo>
                      <a:lnTo>
                        <a:pt x="2797" y="149"/>
                      </a:lnTo>
                      <a:lnTo>
                        <a:pt x="2797" y="153"/>
                      </a:lnTo>
                      <a:lnTo>
                        <a:pt x="2797" y="157"/>
                      </a:lnTo>
                      <a:lnTo>
                        <a:pt x="2796" y="160"/>
                      </a:lnTo>
                      <a:lnTo>
                        <a:pt x="2794" y="162"/>
                      </a:lnTo>
                      <a:lnTo>
                        <a:pt x="2794" y="164"/>
                      </a:lnTo>
                      <a:lnTo>
                        <a:pt x="2793" y="167"/>
                      </a:lnTo>
                      <a:lnTo>
                        <a:pt x="2792" y="168"/>
                      </a:lnTo>
                      <a:lnTo>
                        <a:pt x="2790" y="169"/>
                      </a:lnTo>
                      <a:lnTo>
                        <a:pt x="2789" y="169"/>
                      </a:lnTo>
                      <a:lnTo>
                        <a:pt x="2788" y="168"/>
                      </a:lnTo>
                      <a:lnTo>
                        <a:pt x="2787" y="168"/>
                      </a:lnTo>
                      <a:lnTo>
                        <a:pt x="2786" y="168"/>
                      </a:lnTo>
                      <a:lnTo>
                        <a:pt x="2785" y="168"/>
                      </a:lnTo>
                      <a:lnTo>
                        <a:pt x="2783" y="169"/>
                      </a:lnTo>
                      <a:lnTo>
                        <a:pt x="2782" y="170"/>
                      </a:lnTo>
                      <a:lnTo>
                        <a:pt x="2782" y="172"/>
                      </a:lnTo>
                      <a:lnTo>
                        <a:pt x="2781" y="174"/>
                      </a:lnTo>
                      <a:lnTo>
                        <a:pt x="2779" y="175"/>
                      </a:lnTo>
                      <a:lnTo>
                        <a:pt x="2778" y="177"/>
                      </a:lnTo>
                      <a:lnTo>
                        <a:pt x="2777" y="177"/>
                      </a:lnTo>
                      <a:lnTo>
                        <a:pt x="2776" y="177"/>
                      </a:lnTo>
                      <a:lnTo>
                        <a:pt x="2776" y="178"/>
                      </a:lnTo>
                      <a:lnTo>
                        <a:pt x="2775" y="180"/>
                      </a:lnTo>
                      <a:lnTo>
                        <a:pt x="2774" y="182"/>
                      </a:lnTo>
                      <a:lnTo>
                        <a:pt x="2772" y="183"/>
                      </a:lnTo>
                      <a:lnTo>
                        <a:pt x="2772" y="185"/>
                      </a:lnTo>
                      <a:lnTo>
                        <a:pt x="2770" y="186"/>
                      </a:lnTo>
                      <a:lnTo>
                        <a:pt x="2768" y="188"/>
                      </a:lnTo>
                      <a:lnTo>
                        <a:pt x="2768" y="196"/>
                      </a:lnTo>
                      <a:lnTo>
                        <a:pt x="2768" y="197"/>
                      </a:lnTo>
                      <a:lnTo>
                        <a:pt x="2767" y="199"/>
                      </a:lnTo>
                      <a:lnTo>
                        <a:pt x="2765" y="200"/>
                      </a:lnTo>
                      <a:lnTo>
                        <a:pt x="2764" y="201"/>
                      </a:lnTo>
                      <a:lnTo>
                        <a:pt x="2764" y="207"/>
                      </a:lnTo>
                      <a:lnTo>
                        <a:pt x="2764" y="210"/>
                      </a:lnTo>
                      <a:lnTo>
                        <a:pt x="2763" y="211"/>
                      </a:lnTo>
                      <a:lnTo>
                        <a:pt x="2763" y="211"/>
                      </a:lnTo>
                      <a:lnTo>
                        <a:pt x="2761" y="210"/>
                      </a:lnTo>
                      <a:lnTo>
                        <a:pt x="2759" y="210"/>
                      </a:lnTo>
                      <a:lnTo>
                        <a:pt x="2758" y="211"/>
                      </a:lnTo>
                      <a:lnTo>
                        <a:pt x="2758" y="212"/>
                      </a:lnTo>
                      <a:lnTo>
                        <a:pt x="2759" y="214"/>
                      </a:lnTo>
                      <a:lnTo>
                        <a:pt x="2759" y="215"/>
                      </a:lnTo>
                      <a:lnTo>
                        <a:pt x="2759" y="217"/>
                      </a:lnTo>
                      <a:lnTo>
                        <a:pt x="2758" y="218"/>
                      </a:lnTo>
                      <a:lnTo>
                        <a:pt x="2758" y="218"/>
                      </a:lnTo>
                      <a:lnTo>
                        <a:pt x="2758" y="218"/>
                      </a:lnTo>
                      <a:lnTo>
                        <a:pt x="2757" y="220"/>
                      </a:lnTo>
                      <a:lnTo>
                        <a:pt x="2757" y="220"/>
                      </a:lnTo>
                      <a:lnTo>
                        <a:pt x="2758" y="221"/>
                      </a:lnTo>
                      <a:lnTo>
                        <a:pt x="2758" y="223"/>
                      </a:lnTo>
                      <a:lnTo>
                        <a:pt x="2758" y="225"/>
                      </a:lnTo>
                      <a:lnTo>
                        <a:pt x="2758" y="227"/>
                      </a:lnTo>
                      <a:lnTo>
                        <a:pt x="2758" y="229"/>
                      </a:lnTo>
                      <a:lnTo>
                        <a:pt x="2758" y="229"/>
                      </a:lnTo>
                      <a:lnTo>
                        <a:pt x="2757" y="228"/>
                      </a:lnTo>
                      <a:lnTo>
                        <a:pt x="2755" y="226"/>
                      </a:lnTo>
                      <a:lnTo>
                        <a:pt x="2753" y="224"/>
                      </a:lnTo>
                      <a:lnTo>
                        <a:pt x="2751" y="223"/>
                      </a:lnTo>
                      <a:lnTo>
                        <a:pt x="2750" y="223"/>
                      </a:lnTo>
                      <a:lnTo>
                        <a:pt x="2749" y="223"/>
                      </a:lnTo>
                      <a:lnTo>
                        <a:pt x="2749" y="225"/>
                      </a:lnTo>
                      <a:lnTo>
                        <a:pt x="2750" y="226"/>
                      </a:lnTo>
                      <a:lnTo>
                        <a:pt x="2751" y="227"/>
                      </a:lnTo>
                      <a:lnTo>
                        <a:pt x="2753" y="228"/>
                      </a:lnTo>
                      <a:lnTo>
                        <a:pt x="2754" y="231"/>
                      </a:lnTo>
                      <a:lnTo>
                        <a:pt x="2755" y="232"/>
                      </a:lnTo>
                      <a:lnTo>
                        <a:pt x="2756" y="234"/>
                      </a:lnTo>
                      <a:lnTo>
                        <a:pt x="2756" y="235"/>
                      </a:lnTo>
                      <a:lnTo>
                        <a:pt x="2755" y="236"/>
                      </a:lnTo>
                      <a:lnTo>
                        <a:pt x="2754" y="236"/>
                      </a:lnTo>
                      <a:lnTo>
                        <a:pt x="2756" y="244"/>
                      </a:lnTo>
                      <a:lnTo>
                        <a:pt x="2756" y="244"/>
                      </a:lnTo>
                      <a:lnTo>
                        <a:pt x="2755" y="244"/>
                      </a:lnTo>
                      <a:lnTo>
                        <a:pt x="2755" y="244"/>
                      </a:lnTo>
                      <a:lnTo>
                        <a:pt x="2754" y="243"/>
                      </a:lnTo>
                      <a:lnTo>
                        <a:pt x="2754" y="242"/>
                      </a:lnTo>
                      <a:lnTo>
                        <a:pt x="2753" y="242"/>
                      </a:lnTo>
                      <a:lnTo>
                        <a:pt x="2751" y="243"/>
                      </a:lnTo>
                      <a:lnTo>
                        <a:pt x="2751" y="244"/>
                      </a:lnTo>
                      <a:lnTo>
                        <a:pt x="2753" y="245"/>
                      </a:lnTo>
                      <a:lnTo>
                        <a:pt x="2754" y="246"/>
                      </a:lnTo>
                      <a:lnTo>
                        <a:pt x="2754" y="248"/>
                      </a:lnTo>
                      <a:lnTo>
                        <a:pt x="2756" y="250"/>
                      </a:lnTo>
                      <a:lnTo>
                        <a:pt x="2756" y="253"/>
                      </a:lnTo>
                      <a:lnTo>
                        <a:pt x="2754" y="253"/>
                      </a:lnTo>
                      <a:lnTo>
                        <a:pt x="2754" y="255"/>
                      </a:lnTo>
                      <a:lnTo>
                        <a:pt x="2755" y="256"/>
                      </a:lnTo>
                      <a:lnTo>
                        <a:pt x="2755" y="258"/>
                      </a:lnTo>
                      <a:lnTo>
                        <a:pt x="2755" y="258"/>
                      </a:lnTo>
                      <a:lnTo>
                        <a:pt x="2754" y="259"/>
                      </a:lnTo>
                      <a:lnTo>
                        <a:pt x="2753" y="259"/>
                      </a:lnTo>
                      <a:lnTo>
                        <a:pt x="2753" y="261"/>
                      </a:lnTo>
                      <a:lnTo>
                        <a:pt x="2753" y="264"/>
                      </a:lnTo>
                      <a:lnTo>
                        <a:pt x="2753" y="267"/>
                      </a:lnTo>
                      <a:lnTo>
                        <a:pt x="2754" y="269"/>
                      </a:lnTo>
                      <a:lnTo>
                        <a:pt x="2754" y="272"/>
                      </a:lnTo>
                      <a:lnTo>
                        <a:pt x="2754" y="275"/>
                      </a:lnTo>
                      <a:lnTo>
                        <a:pt x="2753" y="284"/>
                      </a:lnTo>
                      <a:lnTo>
                        <a:pt x="2754" y="297"/>
                      </a:lnTo>
                      <a:lnTo>
                        <a:pt x="2757" y="309"/>
                      </a:lnTo>
                      <a:lnTo>
                        <a:pt x="2761" y="321"/>
                      </a:lnTo>
                      <a:lnTo>
                        <a:pt x="2763" y="323"/>
                      </a:lnTo>
                      <a:lnTo>
                        <a:pt x="2765" y="325"/>
                      </a:lnTo>
                      <a:lnTo>
                        <a:pt x="2766" y="327"/>
                      </a:lnTo>
                      <a:lnTo>
                        <a:pt x="2766" y="330"/>
                      </a:lnTo>
                      <a:lnTo>
                        <a:pt x="2767" y="332"/>
                      </a:lnTo>
                      <a:lnTo>
                        <a:pt x="2768" y="334"/>
                      </a:lnTo>
                      <a:lnTo>
                        <a:pt x="2768" y="335"/>
                      </a:lnTo>
                      <a:lnTo>
                        <a:pt x="2769" y="335"/>
                      </a:lnTo>
                      <a:lnTo>
                        <a:pt x="2770" y="336"/>
                      </a:lnTo>
                      <a:lnTo>
                        <a:pt x="2771" y="338"/>
                      </a:lnTo>
                      <a:lnTo>
                        <a:pt x="2771" y="340"/>
                      </a:lnTo>
                      <a:lnTo>
                        <a:pt x="2772" y="342"/>
                      </a:lnTo>
                      <a:lnTo>
                        <a:pt x="2774" y="344"/>
                      </a:lnTo>
                      <a:lnTo>
                        <a:pt x="2775" y="346"/>
                      </a:lnTo>
                      <a:lnTo>
                        <a:pt x="2776" y="348"/>
                      </a:lnTo>
                      <a:lnTo>
                        <a:pt x="2774" y="348"/>
                      </a:lnTo>
                      <a:lnTo>
                        <a:pt x="2772" y="348"/>
                      </a:lnTo>
                      <a:lnTo>
                        <a:pt x="2771" y="346"/>
                      </a:lnTo>
                      <a:lnTo>
                        <a:pt x="2770" y="345"/>
                      </a:lnTo>
                      <a:lnTo>
                        <a:pt x="2770" y="343"/>
                      </a:lnTo>
                      <a:lnTo>
                        <a:pt x="2769" y="343"/>
                      </a:lnTo>
                      <a:lnTo>
                        <a:pt x="2767" y="343"/>
                      </a:lnTo>
                      <a:lnTo>
                        <a:pt x="2766" y="344"/>
                      </a:lnTo>
                      <a:lnTo>
                        <a:pt x="2766" y="345"/>
                      </a:lnTo>
                      <a:lnTo>
                        <a:pt x="2766" y="346"/>
                      </a:lnTo>
                      <a:lnTo>
                        <a:pt x="2765" y="346"/>
                      </a:lnTo>
                      <a:lnTo>
                        <a:pt x="2764" y="346"/>
                      </a:lnTo>
                      <a:lnTo>
                        <a:pt x="2764" y="346"/>
                      </a:lnTo>
                      <a:lnTo>
                        <a:pt x="2764" y="345"/>
                      </a:lnTo>
                      <a:lnTo>
                        <a:pt x="2763" y="344"/>
                      </a:lnTo>
                      <a:lnTo>
                        <a:pt x="2761" y="342"/>
                      </a:lnTo>
                      <a:lnTo>
                        <a:pt x="2760" y="342"/>
                      </a:lnTo>
                      <a:lnTo>
                        <a:pt x="2759" y="341"/>
                      </a:lnTo>
                      <a:lnTo>
                        <a:pt x="2758" y="341"/>
                      </a:lnTo>
                      <a:lnTo>
                        <a:pt x="2757" y="340"/>
                      </a:lnTo>
                      <a:lnTo>
                        <a:pt x="2755" y="338"/>
                      </a:lnTo>
                      <a:lnTo>
                        <a:pt x="2754" y="338"/>
                      </a:lnTo>
                      <a:lnTo>
                        <a:pt x="2754" y="336"/>
                      </a:lnTo>
                      <a:lnTo>
                        <a:pt x="2753" y="334"/>
                      </a:lnTo>
                      <a:lnTo>
                        <a:pt x="2753" y="332"/>
                      </a:lnTo>
                      <a:lnTo>
                        <a:pt x="2753" y="331"/>
                      </a:lnTo>
                      <a:lnTo>
                        <a:pt x="2754" y="330"/>
                      </a:lnTo>
                      <a:lnTo>
                        <a:pt x="2754" y="327"/>
                      </a:lnTo>
                      <a:lnTo>
                        <a:pt x="2754" y="326"/>
                      </a:lnTo>
                      <a:lnTo>
                        <a:pt x="2753" y="324"/>
                      </a:lnTo>
                      <a:lnTo>
                        <a:pt x="2751" y="322"/>
                      </a:lnTo>
                      <a:lnTo>
                        <a:pt x="2750" y="319"/>
                      </a:lnTo>
                      <a:lnTo>
                        <a:pt x="2748" y="316"/>
                      </a:lnTo>
                      <a:lnTo>
                        <a:pt x="2747" y="314"/>
                      </a:lnTo>
                      <a:lnTo>
                        <a:pt x="2747" y="313"/>
                      </a:lnTo>
                      <a:lnTo>
                        <a:pt x="2746" y="312"/>
                      </a:lnTo>
                      <a:lnTo>
                        <a:pt x="2745" y="312"/>
                      </a:lnTo>
                      <a:lnTo>
                        <a:pt x="2743" y="311"/>
                      </a:lnTo>
                      <a:lnTo>
                        <a:pt x="2742" y="311"/>
                      </a:lnTo>
                      <a:lnTo>
                        <a:pt x="2739" y="310"/>
                      </a:lnTo>
                      <a:lnTo>
                        <a:pt x="2738" y="309"/>
                      </a:lnTo>
                      <a:lnTo>
                        <a:pt x="2736" y="306"/>
                      </a:lnTo>
                      <a:lnTo>
                        <a:pt x="2735" y="303"/>
                      </a:lnTo>
                      <a:lnTo>
                        <a:pt x="2734" y="301"/>
                      </a:lnTo>
                      <a:lnTo>
                        <a:pt x="2734" y="299"/>
                      </a:lnTo>
                      <a:lnTo>
                        <a:pt x="2734" y="297"/>
                      </a:lnTo>
                      <a:lnTo>
                        <a:pt x="2734" y="294"/>
                      </a:lnTo>
                      <a:lnTo>
                        <a:pt x="2734" y="292"/>
                      </a:lnTo>
                      <a:lnTo>
                        <a:pt x="2734" y="290"/>
                      </a:lnTo>
                      <a:lnTo>
                        <a:pt x="2734" y="290"/>
                      </a:lnTo>
                      <a:lnTo>
                        <a:pt x="2735" y="290"/>
                      </a:lnTo>
                      <a:lnTo>
                        <a:pt x="2736" y="290"/>
                      </a:lnTo>
                      <a:lnTo>
                        <a:pt x="2737" y="289"/>
                      </a:lnTo>
                      <a:lnTo>
                        <a:pt x="2737" y="287"/>
                      </a:lnTo>
                      <a:lnTo>
                        <a:pt x="2737" y="286"/>
                      </a:lnTo>
                      <a:lnTo>
                        <a:pt x="2737" y="283"/>
                      </a:lnTo>
                      <a:lnTo>
                        <a:pt x="2737" y="281"/>
                      </a:lnTo>
                      <a:lnTo>
                        <a:pt x="2737" y="279"/>
                      </a:lnTo>
                      <a:lnTo>
                        <a:pt x="2737" y="272"/>
                      </a:lnTo>
                      <a:lnTo>
                        <a:pt x="2736" y="271"/>
                      </a:lnTo>
                      <a:lnTo>
                        <a:pt x="2735" y="271"/>
                      </a:lnTo>
                      <a:lnTo>
                        <a:pt x="2735" y="270"/>
                      </a:lnTo>
                      <a:lnTo>
                        <a:pt x="2735" y="270"/>
                      </a:lnTo>
                      <a:lnTo>
                        <a:pt x="2735" y="268"/>
                      </a:lnTo>
                      <a:lnTo>
                        <a:pt x="2734" y="267"/>
                      </a:lnTo>
                      <a:lnTo>
                        <a:pt x="2734" y="265"/>
                      </a:lnTo>
                      <a:lnTo>
                        <a:pt x="2734" y="264"/>
                      </a:lnTo>
                      <a:lnTo>
                        <a:pt x="2734" y="262"/>
                      </a:lnTo>
                      <a:lnTo>
                        <a:pt x="2734" y="261"/>
                      </a:lnTo>
                      <a:lnTo>
                        <a:pt x="2735" y="261"/>
                      </a:lnTo>
                      <a:lnTo>
                        <a:pt x="2735" y="262"/>
                      </a:lnTo>
                      <a:lnTo>
                        <a:pt x="2736" y="262"/>
                      </a:lnTo>
                      <a:lnTo>
                        <a:pt x="2736" y="262"/>
                      </a:lnTo>
                      <a:lnTo>
                        <a:pt x="2737" y="261"/>
                      </a:lnTo>
                      <a:lnTo>
                        <a:pt x="2736" y="257"/>
                      </a:lnTo>
                      <a:lnTo>
                        <a:pt x="2735" y="255"/>
                      </a:lnTo>
                      <a:lnTo>
                        <a:pt x="2735" y="251"/>
                      </a:lnTo>
                      <a:lnTo>
                        <a:pt x="2736" y="250"/>
                      </a:lnTo>
                      <a:lnTo>
                        <a:pt x="2737" y="250"/>
                      </a:lnTo>
                      <a:lnTo>
                        <a:pt x="2738" y="249"/>
                      </a:lnTo>
                      <a:lnTo>
                        <a:pt x="2739" y="248"/>
                      </a:lnTo>
                      <a:lnTo>
                        <a:pt x="2739" y="247"/>
                      </a:lnTo>
                      <a:lnTo>
                        <a:pt x="2739" y="246"/>
                      </a:lnTo>
                      <a:lnTo>
                        <a:pt x="2739" y="244"/>
                      </a:lnTo>
                      <a:lnTo>
                        <a:pt x="2739" y="242"/>
                      </a:lnTo>
                      <a:lnTo>
                        <a:pt x="2738" y="238"/>
                      </a:lnTo>
                      <a:lnTo>
                        <a:pt x="2737" y="236"/>
                      </a:lnTo>
                      <a:lnTo>
                        <a:pt x="2735" y="235"/>
                      </a:lnTo>
                      <a:lnTo>
                        <a:pt x="2735" y="234"/>
                      </a:lnTo>
                      <a:lnTo>
                        <a:pt x="2735" y="232"/>
                      </a:lnTo>
                      <a:lnTo>
                        <a:pt x="2735" y="231"/>
                      </a:lnTo>
                      <a:lnTo>
                        <a:pt x="2736" y="228"/>
                      </a:lnTo>
                      <a:lnTo>
                        <a:pt x="2736" y="226"/>
                      </a:lnTo>
                      <a:lnTo>
                        <a:pt x="2737" y="225"/>
                      </a:lnTo>
                      <a:lnTo>
                        <a:pt x="2737" y="214"/>
                      </a:lnTo>
                      <a:lnTo>
                        <a:pt x="2738" y="212"/>
                      </a:lnTo>
                      <a:lnTo>
                        <a:pt x="2739" y="210"/>
                      </a:lnTo>
                      <a:lnTo>
                        <a:pt x="2739" y="207"/>
                      </a:lnTo>
                      <a:lnTo>
                        <a:pt x="2739" y="199"/>
                      </a:lnTo>
                      <a:lnTo>
                        <a:pt x="2739" y="197"/>
                      </a:lnTo>
                      <a:lnTo>
                        <a:pt x="2738" y="196"/>
                      </a:lnTo>
                      <a:lnTo>
                        <a:pt x="2737" y="195"/>
                      </a:lnTo>
                      <a:lnTo>
                        <a:pt x="2737" y="194"/>
                      </a:lnTo>
                      <a:lnTo>
                        <a:pt x="2736" y="193"/>
                      </a:lnTo>
                      <a:lnTo>
                        <a:pt x="2735" y="191"/>
                      </a:lnTo>
                      <a:lnTo>
                        <a:pt x="2734" y="188"/>
                      </a:lnTo>
                      <a:lnTo>
                        <a:pt x="2734" y="185"/>
                      </a:lnTo>
                      <a:lnTo>
                        <a:pt x="2734" y="183"/>
                      </a:lnTo>
                      <a:lnTo>
                        <a:pt x="2734" y="182"/>
                      </a:lnTo>
                      <a:lnTo>
                        <a:pt x="2735" y="181"/>
                      </a:lnTo>
                      <a:lnTo>
                        <a:pt x="2735" y="181"/>
                      </a:lnTo>
                      <a:lnTo>
                        <a:pt x="2735" y="182"/>
                      </a:lnTo>
                      <a:lnTo>
                        <a:pt x="2736" y="182"/>
                      </a:lnTo>
                      <a:lnTo>
                        <a:pt x="2736" y="182"/>
                      </a:lnTo>
                      <a:lnTo>
                        <a:pt x="2737" y="181"/>
                      </a:lnTo>
                      <a:lnTo>
                        <a:pt x="2737" y="181"/>
                      </a:lnTo>
                      <a:lnTo>
                        <a:pt x="2737" y="180"/>
                      </a:lnTo>
                      <a:lnTo>
                        <a:pt x="2737" y="178"/>
                      </a:lnTo>
                      <a:lnTo>
                        <a:pt x="2738" y="177"/>
                      </a:lnTo>
                      <a:lnTo>
                        <a:pt x="2739" y="177"/>
                      </a:lnTo>
                      <a:lnTo>
                        <a:pt x="2740" y="178"/>
                      </a:lnTo>
                      <a:lnTo>
                        <a:pt x="2742" y="179"/>
                      </a:lnTo>
                      <a:lnTo>
                        <a:pt x="2742" y="180"/>
                      </a:lnTo>
                      <a:lnTo>
                        <a:pt x="2743" y="180"/>
                      </a:lnTo>
                      <a:lnTo>
                        <a:pt x="2744" y="179"/>
                      </a:lnTo>
                      <a:lnTo>
                        <a:pt x="2745" y="178"/>
                      </a:lnTo>
                      <a:lnTo>
                        <a:pt x="2745" y="177"/>
                      </a:lnTo>
                      <a:lnTo>
                        <a:pt x="2744" y="174"/>
                      </a:lnTo>
                      <a:lnTo>
                        <a:pt x="2744" y="172"/>
                      </a:lnTo>
                      <a:lnTo>
                        <a:pt x="2743" y="171"/>
                      </a:lnTo>
                      <a:lnTo>
                        <a:pt x="2743" y="169"/>
                      </a:lnTo>
                      <a:lnTo>
                        <a:pt x="2743" y="168"/>
                      </a:lnTo>
                      <a:lnTo>
                        <a:pt x="2743" y="168"/>
                      </a:lnTo>
                      <a:lnTo>
                        <a:pt x="2744" y="168"/>
                      </a:lnTo>
                      <a:lnTo>
                        <a:pt x="2745" y="168"/>
                      </a:lnTo>
                      <a:lnTo>
                        <a:pt x="2746" y="168"/>
                      </a:lnTo>
                      <a:lnTo>
                        <a:pt x="2746" y="167"/>
                      </a:lnTo>
                      <a:lnTo>
                        <a:pt x="2746" y="164"/>
                      </a:lnTo>
                      <a:lnTo>
                        <a:pt x="2746" y="163"/>
                      </a:lnTo>
                      <a:lnTo>
                        <a:pt x="2746" y="161"/>
                      </a:lnTo>
                      <a:lnTo>
                        <a:pt x="2746" y="160"/>
                      </a:lnTo>
                      <a:lnTo>
                        <a:pt x="2746" y="159"/>
                      </a:lnTo>
                      <a:lnTo>
                        <a:pt x="2748" y="158"/>
                      </a:lnTo>
                      <a:lnTo>
                        <a:pt x="2749" y="158"/>
                      </a:lnTo>
                      <a:lnTo>
                        <a:pt x="2750" y="158"/>
                      </a:lnTo>
                      <a:lnTo>
                        <a:pt x="2751" y="158"/>
                      </a:lnTo>
                      <a:lnTo>
                        <a:pt x="2751" y="157"/>
                      </a:lnTo>
                      <a:lnTo>
                        <a:pt x="2751" y="152"/>
                      </a:lnTo>
                      <a:lnTo>
                        <a:pt x="2753" y="152"/>
                      </a:lnTo>
                      <a:lnTo>
                        <a:pt x="2753" y="153"/>
                      </a:lnTo>
                      <a:lnTo>
                        <a:pt x="2754" y="155"/>
                      </a:lnTo>
                      <a:lnTo>
                        <a:pt x="2755" y="156"/>
                      </a:lnTo>
                      <a:lnTo>
                        <a:pt x="2755" y="157"/>
                      </a:lnTo>
                      <a:lnTo>
                        <a:pt x="2756" y="157"/>
                      </a:lnTo>
                      <a:lnTo>
                        <a:pt x="2756" y="156"/>
                      </a:lnTo>
                      <a:lnTo>
                        <a:pt x="2756" y="155"/>
                      </a:lnTo>
                      <a:lnTo>
                        <a:pt x="2756" y="152"/>
                      </a:lnTo>
                      <a:lnTo>
                        <a:pt x="2756" y="150"/>
                      </a:lnTo>
                      <a:lnTo>
                        <a:pt x="2756" y="149"/>
                      </a:lnTo>
                      <a:lnTo>
                        <a:pt x="2756" y="148"/>
                      </a:lnTo>
                      <a:lnTo>
                        <a:pt x="2756" y="147"/>
                      </a:lnTo>
                      <a:lnTo>
                        <a:pt x="2757" y="147"/>
                      </a:lnTo>
                      <a:lnTo>
                        <a:pt x="2758" y="148"/>
                      </a:lnTo>
                      <a:lnTo>
                        <a:pt x="2760" y="148"/>
                      </a:lnTo>
                      <a:lnTo>
                        <a:pt x="2761" y="149"/>
                      </a:lnTo>
                      <a:lnTo>
                        <a:pt x="2761" y="150"/>
                      </a:lnTo>
                      <a:lnTo>
                        <a:pt x="2764" y="152"/>
                      </a:lnTo>
                      <a:lnTo>
                        <a:pt x="2765" y="151"/>
                      </a:lnTo>
                      <a:lnTo>
                        <a:pt x="2766" y="151"/>
                      </a:lnTo>
                      <a:lnTo>
                        <a:pt x="2766" y="150"/>
                      </a:lnTo>
                      <a:lnTo>
                        <a:pt x="2766" y="150"/>
                      </a:lnTo>
                      <a:lnTo>
                        <a:pt x="2768" y="150"/>
                      </a:lnTo>
                      <a:lnTo>
                        <a:pt x="2769" y="150"/>
                      </a:lnTo>
                      <a:lnTo>
                        <a:pt x="2771" y="150"/>
                      </a:lnTo>
                      <a:lnTo>
                        <a:pt x="2772" y="150"/>
                      </a:lnTo>
                      <a:lnTo>
                        <a:pt x="2776" y="148"/>
                      </a:lnTo>
                      <a:lnTo>
                        <a:pt x="2777" y="147"/>
                      </a:lnTo>
                      <a:lnTo>
                        <a:pt x="2778" y="146"/>
                      </a:lnTo>
                      <a:lnTo>
                        <a:pt x="2778" y="145"/>
                      </a:lnTo>
                      <a:lnTo>
                        <a:pt x="2779" y="144"/>
                      </a:lnTo>
                      <a:lnTo>
                        <a:pt x="2779" y="142"/>
                      </a:lnTo>
                      <a:lnTo>
                        <a:pt x="2778" y="141"/>
                      </a:lnTo>
                      <a:lnTo>
                        <a:pt x="2778" y="137"/>
                      </a:lnTo>
                      <a:lnTo>
                        <a:pt x="2778" y="135"/>
                      </a:lnTo>
                      <a:lnTo>
                        <a:pt x="2780" y="131"/>
                      </a:lnTo>
                      <a:lnTo>
                        <a:pt x="2781" y="131"/>
                      </a:lnTo>
                      <a:lnTo>
                        <a:pt x="2783" y="130"/>
                      </a:lnTo>
                      <a:lnTo>
                        <a:pt x="2785" y="129"/>
                      </a:lnTo>
                      <a:lnTo>
                        <a:pt x="2786" y="129"/>
                      </a:lnTo>
                      <a:close/>
                      <a:moveTo>
                        <a:pt x="1292" y="100"/>
                      </a:moveTo>
                      <a:lnTo>
                        <a:pt x="1292" y="101"/>
                      </a:lnTo>
                      <a:lnTo>
                        <a:pt x="1293" y="102"/>
                      </a:lnTo>
                      <a:lnTo>
                        <a:pt x="1294" y="103"/>
                      </a:lnTo>
                      <a:lnTo>
                        <a:pt x="1294" y="104"/>
                      </a:lnTo>
                      <a:lnTo>
                        <a:pt x="1294" y="105"/>
                      </a:lnTo>
                      <a:lnTo>
                        <a:pt x="1292" y="106"/>
                      </a:lnTo>
                      <a:lnTo>
                        <a:pt x="1291" y="108"/>
                      </a:lnTo>
                      <a:lnTo>
                        <a:pt x="1291" y="111"/>
                      </a:lnTo>
                      <a:lnTo>
                        <a:pt x="1292" y="112"/>
                      </a:lnTo>
                      <a:lnTo>
                        <a:pt x="1292" y="118"/>
                      </a:lnTo>
                      <a:lnTo>
                        <a:pt x="1290" y="126"/>
                      </a:lnTo>
                      <a:lnTo>
                        <a:pt x="1284" y="131"/>
                      </a:lnTo>
                      <a:lnTo>
                        <a:pt x="1280" y="135"/>
                      </a:lnTo>
                      <a:lnTo>
                        <a:pt x="1276" y="135"/>
                      </a:lnTo>
                      <a:lnTo>
                        <a:pt x="1274" y="135"/>
                      </a:lnTo>
                      <a:lnTo>
                        <a:pt x="1272" y="133"/>
                      </a:lnTo>
                      <a:lnTo>
                        <a:pt x="1271" y="131"/>
                      </a:lnTo>
                      <a:lnTo>
                        <a:pt x="1271" y="129"/>
                      </a:lnTo>
                      <a:lnTo>
                        <a:pt x="1272" y="127"/>
                      </a:lnTo>
                      <a:lnTo>
                        <a:pt x="1273" y="125"/>
                      </a:lnTo>
                      <a:lnTo>
                        <a:pt x="1275" y="124"/>
                      </a:lnTo>
                      <a:lnTo>
                        <a:pt x="1279" y="123"/>
                      </a:lnTo>
                      <a:lnTo>
                        <a:pt x="1281" y="122"/>
                      </a:lnTo>
                      <a:lnTo>
                        <a:pt x="1283" y="122"/>
                      </a:lnTo>
                      <a:lnTo>
                        <a:pt x="1285" y="120"/>
                      </a:lnTo>
                      <a:lnTo>
                        <a:pt x="1287" y="119"/>
                      </a:lnTo>
                      <a:lnTo>
                        <a:pt x="1287" y="117"/>
                      </a:lnTo>
                      <a:lnTo>
                        <a:pt x="1287" y="115"/>
                      </a:lnTo>
                      <a:lnTo>
                        <a:pt x="1286" y="114"/>
                      </a:lnTo>
                      <a:lnTo>
                        <a:pt x="1286" y="112"/>
                      </a:lnTo>
                      <a:lnTo>
                        <a:pt x="1285" y="108"/>
                      </a:lnTo>
                      <a:lnTo>
                        <a:pt x="1285" y="106"/>
                      </a:lnTo>
                      <a:lnTo>
                        <a:pt x="1285" y="104"/>
                      </a:lnTo>
                      <a:lnTo>
                        <a:pt x="1285" y="103"/>
                      </a:lnTo>
                      <a:lnTo>
                        <a:pt x="1286" y="101"/>
                      </a:lnTo>
                      <a:lnTo>
                        <a:pt x="1288" y="101"/>
                      </a:lnTo>
                      <a:lnTo>
                        <a:pt x="1292" y="100"/>
                      </a:lnTo>
                      <a:close/>
                      <a:moveTo>
                        <a:pt x="933" y="93"/>
                      </a:moveTo>
                      <a:lnTo>
                        <a:pt x="936" y="93"/>
                      </a:lnTo>
                      <a:lnTo>
                        <a:pt x="937" y="94"/>
                      </a:lnTo>
                      <a:lnTo>
                        <a:pt x="939" y="96"/>
                      </a:lnTo>
                      <a:lnTo>
                        <a:pt x="941" y="100"/>
                      </a:lnTo>
                      <a:lnTo>
                        <a:pt x="941" y="103"/>
                      </a:lnTo>
                      <a:lnTo>
                        <a:pt x="939" y="106"/>
                      </a:lnTo>
                      <a:lnTo>
                        <a:pt x="941" y="108"/>
                      </a:lnTo>
                      <a:lnTo>
                        <a:pt x="941" y="112"/>
                      </a:lnTo>
                      <a:lnTo>
                        <a:pt x="943" y="114"/>
                      </a:lnTo>
                      <a:lnTo>
                        <a:pt x="946" y="117"/>
                      </a:lnTo>
                      <a:lnTo>
                        <a:pt x="949" y="120"/>
                      </a:lnTo>
                      <a:lnTo>
                        <a:pt x="952" y="123"/>
                      </a:lnTo>
                      <a:lnTo>
                        <a:pt x="954" y="126"/>
                      </a:lnTo>
                      <a:lnTo>
                        <a:pt x="959" y="134"/>
                      </a:lnTo>
                      <a:lnTo>
                        <a:pt x="965" y="141"/>
                      </a:lnTo>
                      <a:lnTo>
                        <a:pt x="969" y="150"/>
                      </a:lnTo>
                      <a:lnTo>
                        <a:pt x="968" y="155"/>
                      </a:lnTo>
                      <a:lnTo>
                        <a:pt x="965" y="161"/>
                      </a:lnTo>
                      <a:lnTo>
                        <a:pt x="959" y="166"/>
                      </a:lnTo>
                      <a:lnTo>
                        <a:pt x="953" y="170"/>
                      </a:lnTo>
                      <a:lnTo>
                        <a:pt x="947" y="171"/>
                      </a:lnTo>
                      <a:lnTo>
                        <a:pt x="939" y="172"/>
                      </a:lnTo>
                      <a:lnTo>
                        <a:pt x="939" y="172"/>
                      </a:lnTo>
                      <a:lnTo>
                        <a:pt x="937" y="173"/>
                      </a:lnTo>
                      <a:lnTo>
                        <a:pt x="937" y="173"/>
                      </a:lnTo>
                      <a:lnTo>
                        <a:pt x="928" y="172"/>
                      </a:lnTo>
                      <a:lnTo>
                        <a:pt x="921" y="169"/>
                      </a:lnTo>
                      <a:lnTo>
                        <a:pt x="917" y="166"/>
                      </a:lnTo>
                      <a:lnTo>
                        <a:pt x="916" y="160"/>
                      </a:lnTo>
                      <a:lnTo>
                        <a:pt x="914" y="155"/>
                      </a:lnTo>
                      <a:lnTo>
                        <a:pt x="912" y="150"/>
                      </a:lnTo>
                      <a:lnTo>
                        <a:pt x="908" y="150"/>
                      </a:lnTo>
                      <a:lnTo>
                        <a:pt x="906" y="150"/>
                      </a:lnTo>
                      <a:lnTo>
                        <a:pt x="905" y="150"/>
                      </a:lnTo>
                      <a:lnTo>
                        <a:pt x="903" y="150"/>
                      </a:lnTo>
                      <a:lnTo>
                        <a:pt x="902" y="150"/>
                      </a:lnTo>
                      <a:lnTo>
                        <a:pt x="900" y="150"/>
                      </a:lnTo>
                      <a:lnTo>
                        <a:pt x="899" y="149"/>
                      </a:lnTo>
                      <a:lnTo>
                        <a:pt x="898" y="148"/>
                      </a:lnTo>
                      <a:lnTo>
                        <a:pt x="897" y="146"/>
                      </a:lnTo>
                      <a:lnTo>
                        <a:pt x="898" y="141"/>
                      </a:lnTo>
                      <a:lnTo>
                        <a:pt x="899" y="138"/>
                      </a:lnTo>
                      <a:lnTo>
                        <a:pt x="901" y="136"/>
                      </a:lnTo>
                      <a:lnTo>
                        <a:pt x="903" y="134"/>
                      </a:lnTo>
                      <a:lnTo>
                        <a:pt x="914" y="116"/>
                      </a:lnTo>
                      <a:lnTo>
                        <a:pt x="925" y="97"/>
                      </a:lnTo>
                      <a:lnTo>
                        <a:pt x="928" y="95"/>
                      </a:lnTo>
                      <a:lnTo>
                        <a:pt x="931" y="93"/>
                      </a:lnTo>
                      <a:lnTo>
                        <a:pt x="933" y="93"/>
                      </a:lnTo>
                      <a:close/>
                      <a:moveTo>
                        <a:pt x="2135" y="49"/>
                      </a:moveTo>
                      <a:lnTo>
                        <a:pt x="2139" y="50"/>
                      </a:lnTo>
                      <a:lnTo>
                        <a:pt x="2145" y="53"/>
                      </a:lnTo>
                      <a:lnTo>
                        <a:pt x="2150" y="57"/>
                      </a:lnTo>
                      <a:lnTo>
                        <a:pt x="2155" y="60"/>
                      </a:lnTo>
                      <a:lnTo>
                        <a:pt x="2159" y="65"/>
                      </a:lnTo>
                      <a:lnTo>
                        <a:pt x="2163" y="72"/>
                      </a:lnTo>
                      <a:lnTo>
                        <a:pt x="2165" y="80"/>
                      </a:lnTo>
                      <a:lnTo>
                        <a:pt x="2165" y="83"/>
                      </a:lnTo>
                      <a:lnTo>
                        <a:pt x="2165" y="86"/>
                      </a:lnTo>
                      <a:lnTo>
                        <a:pt x="2166" y="90"/>
                      </a:lnTo>
                      <a:lnTo>
                        <a:pt x="2166" y="93"/>
                      </a:lnTo>
                      <a:lnTo>
                        <a:pt x="2165" y="95"/>
                      </a:lnTo>
                      <a:lnTo>
                        <a:pt x="2164" y="96"/>
                      </a:lnTo>
                      <a:lnTo>
                        <a:pt x="2161" y="96"/>
                      </a:lnTo>
                      <a:lnTo>
                        <a:pt x="2160" y="95"/>
                      </a:lnTo>
                      <a:lnTo>
                        <a:pt x="2158" y="94"/>
                      </a:lnTo>
                      <a:lnTo>
                        <a:pt x="2156" y="92"/>
                      </a:lnTo>
                      <a:lnTo>
                        <a:pt x="2154" y="90"/>
                      </a:lnTo>
                      <a:lnTo>
                        <a:pt x="2153" y="88"/>
                      </a:lnTo>
                      <a:lnTo>
                        <a:pt x="2149" y="87"/>
                      </a:lnTo>
                      <a:lnTo>
                        <a:pt x="2147" y="85"/>
                      </a:lnTo>
                      <a:lnTo>
                        <a:pt x="2144" y="84"/>
                      </a:lnTo>
                      <a:lnTo>
                        <a:pt x="2142" y="81"/>
                      </a:lnTo>
                      <a:lnTo>
                        <a:pt x="2139" y="77"/>
                      </a:lnTo>
                      <a:lnTo>
                        <a:pt x="2136" y="70"/>
                      </a:lnTo>
                      <a:lnTo>
                        <a:pt x="2133" y="62"/>
                      </a:lnTo>
                      <a:lnTo>
                        <a:pt x="2132" y="55"/>
                      </a:lnTo>
                      <a:lnTo>
                        <a:pt x="2132" y="51"/>
                      </a:lnTo>
                      <a:lnTo>
                        <a:pt x="2135" y="49"/>
                      </a:lnTo>
                      <a:close/>
                      <a:moveTo>
                        <a:pt x="2808" y="27"/>
                      </a:moveTo>
                      <a:lnTo>
                        <a:pt x="2809" y="27"/>
                      </a:lnTo>
                      <a:lnTo>
                        <a:pt x="2810" y="28"/>
                      </a:lnTo>
                      <a:lnTo>
                        <a:pt x="2812" y="29"/>
                      </a:lnTo>
                      <a:lnTo>
                        <a:pt x="2813" y="30"/>
                      </a:lnTo>
                      <a:lnTo>
                        <a:pt x="2813" y="31"/>
                      </a:lnTo>
                      <a:lnTo>
                        <a:pt x="2814" y="32"/>
                      </a:lnTo>
                      <a:lnTo>
                        <a:pt x="2814" y="32"/>
                      </a:lnTo>
                      <a:lnTo>
                        <a:pt x="2814" y="33"/>
                      </a:lnTo>
                      <a:lnTo>
                        <a:pt x="2814" y="33"/>
                      </a:lnTo>
                      <a:lnTo>
                        <a:pt x="2813" y="33"/>
                      </a:lnTo>
                      <a:lnTo>
                        <a:pt x="2811" y="31"/>
                      </a:lnTo>
                      <a:lnTo>
                        <a:pt x="2810" y="30"/>
                      </a:lnTo>
                      <a:lnTo>
                        <a:pt x="2809" y="29"/>
                      </a:lnTo>
                      <a:lnTo>
                        <a:pt x="2808" y="28"/>
                      </a:lnTo>
                      <a:lnTo>
                        <a:pt x="2807" y="27"/>
                      </a:lnTo>
                      <a:lnTo>
                        <a:pt x="2808" y="27"/>
                      </a:lnTo>
                      <a:close/>
                      <a:moveTo>
                        <a:pt x="986" y="0"/>
                      </a:moveTo>
                      <a:lnTo>
                        <a:pt x="988" y="3"/>
                      </a:lnTo>
                      <a:lnTo>
                        <a:pt x="989" y="4"/>
                      </a:lnTo>
                      <a:lnTo>
                        <a:pt x="989" y="5"/>
                      </a:lnTo>
                      <a:lnTo>
                        <a:pt x="990" y="6"/>
                      </a:lnTo>
                      <a:lnTo>
                        <a:pt x="990" y="7"/>
                      </a:lnTo>
                      <a:lnTo>
                        <a:pt x="992" y="8"/>
                      </a:lnTo>
                      <a:lnTo>
                        <a:pt x="994" y="9"/>
                      </a:lnTo>
                      <a:lnTo>
                        <a:pt x="1000" y="8"/>
                      </a:lnTo>
                      <a:lnTo>
                        <a:pt x="1003" y="8"/>
                      </a:lnTo>
                      <a:lnTo>
                        <a:pt x="1007" y="9"/>
                      </a:lnTo>
                      <a:lnTo>
                        <a:pt x="1009" y="11"/>
                      </a:lnTo>
                      <a:lnTo>
                        <a:pt x="1010" y="14"/>
                      </a:lnTo>
                      <a:lnTo>
                        <a:pt x="1011" y="18"/>
                      </a:lnTo>
                      <a:lnTo>
                        <a:pt x="1012" y="22"/>
                      </a:lnTo>
                      <a:lnTo>
                        <a:pt x="1014" y="29"/>
                      </a:lnTo>
                      <a:lnTo>
                        <a:pt x="1020" y="36"/>
                      </a:lnTo>
                      <a:lnTo>
                        <a:pt x="1023" y="42"/>
                      </a:lnTo>
                      <a:lnTo>
                        <a:pt x="1023" y="48"/>
                      </a:lnTo>
                      <a:lnTo>
                        <a:pt x="1025" y="53"/>
                      </a:lnTo>
                      <a:lnTo>
                        <a:pt x="1030" y="60"/>
                      </a:lnTo>
                      <a:lnTo>
                        <a:pt x="1032" y="61"/>
                      </a:lnTo>
                      <a:lnTo>
                        <a:pt x="1034" y="64"/>
                      </a:lnTo>
                      <a:lnTo>
                        <a:pt x="1036" y="68"/>
                      </a:lnTo>
                      <a:lnTo>
                        <a:pt x="1039" y="71"/>
                      </a:lnTo>
                      <a:lnTo>
                        <a:pt x="1040" y="73"/>
                      </a:lnTo>
                      <a:lnTo>
                        <a:pt x="1040" y="76"/>
                      </a:lnTo>
                      <a:lnTo>
                        <a:pt x="1039" y="77"/>
                      </a:lnTo>
                      <a:lnTo>
                        <a:pt x="1037" y="79"/>
                      </a:lnTo>
                      <a:lnTo>
                        <a:pt x="1036" y="79"/>
                      </a:lnTo>
                      <a:lnTo>
                        <a:pt x="1034" y="79"/>
                      </a:lnTo>
                      <a:lnTo>
                        <a:pt x="1032" y="79"/>
                      </a:lnTo>
                      <a:lnTo>
                        <a:pt x="1030" y="79"/>
                      </a:lnTo>
                      <a:lnTo>
                        <a:pt x="1028" y="79"/>
                      </a:lnTo>
                      <a:lnTo>
                        <a:pt x="1025" y="79"/>
                      </a:lnTo>
                      <a:lnTo>
                        <a:pt x="1023" y="80"/>
                      </a:lnTo>
                      <a:lnTo>
                        <a:pt x="1022" y="82"/>
                      </a:lnTo>
                      <a:lnTo>
                        <a:pt x="1023" y="84"/>
                      </a:lnTo>
                      <a:lnTo>
                        <a:pt x="1024" y="86"/>
                      </a:lnTo>
                      <a:lnTo>
                        <a:pt x="1025" y="87"/>
                      </a:lnTo>
                      <a:lnTo>
                        <a:pt x="1025" y="91"/>
                      </a:lnTo>
                      <a:lnTo>
                        <a:pt x="1024" y="92"/>
                      </a:lnTo>
                      <a:lnTo>
                        <a:pt x="1023" y="94"/>
                      </a:lnTo>
                      <a:lnTo>
                        <a:pt x="1022" y="95"/>
                      </a:lnTo>
                      <a:lnTo>
                        <a:pt x="1021" y="97"/>
                      </a:lnTo>
                      <a:lnTo>
                        <a:pt x="1021" y="100"/>
                      </a:lnTo>
                      <a:lnTo>
                        <a:pt x="1023" y="103"/>
                      </a:lnTo>
                      <a:lnTo>
                        <a:pt x="1024" y="105"/>
                      </a:lnTo>
                      <a:lnTo>
                        <a:pt x="1028" y="106"/>
                      </a:lnTo>
                      <a:lnTo>
                        <a:pt x="1030" y="106"/>
                      </a:lnTo>
                      <a:lnTo>
                        <a:pt x="1033" y="105"/>
                      </a:lnTo>
                      <a:lnTo>
                        <a:pt x="1035" y="105"/>
                      </a:lnTo>
                      <a:lnTo>
                        <a:pt x="1037" y="104"/>
                      </a:lnTo>
                      <a:lnTo>
                        <a:pt x="1040" y="104"/>
                      </a:lnTo>
                      <a:lnTo>
                        <a:pt x="1042" y="104"/>
                      </a:lnTo>
                      <a:lnTo>
                        <a:pt x="1045" y="106"/>
                      </a:lnTo>
                      <a:lnTo>
                        <a:pt x="1046" y="107"/>
                      </a:lnTo>
                      <a:lnTo>
                        <a:pt x="1048" y="108"/>
                      </a:lnTo>
                      <a:lnTo>
                        <a:pt x="1051" y="109"/>
                      </a:lnTo>
                      <a:lnTo>
                        <a:pt x="1053" y="109"/>
                      </a:lnTo>
                      <a:lnTo>
                        <a:pt x="1055" y="111"/>
                      </a:lnTo>
                      <a:lnTo>
                        <a:pt x="1056" y="113"/>
                      </a:lnTo>
                      <a:lnTo>
                        <a:pt x="1056" y="119"/>
                      </a:lnTo>
                      <a:lnTo>
                        <a:pt x="1053" y="126"/>
                      </a:lnTo>
                      <a:lnTo>
                        <a:pt x="1052" y="133"/>
                      </a:lnTo>
                      <a:lnTo>
                        <a:pt x="1052" y="134"/>
                      </a:lnTo>
                      <a:lnTo>
                        <a:pt x="1053" y="137"/>
                      </a:lnTo>
                      <a:lnTo>
                        <a:pt x="1054" y="139"/>
                      </a:lnTo>
                      <a:lnTo>
                        <a:pt x="1054" y="141"/>
                      </a:lnTo>
                      <a:lnTo>
                        <a:pt x="1054" y="145"/>
                      </a:lnTo>
                      <a:lnTo>
                        <a:pt x="1056" y="151"/>
                      </a:lnTo>
                      <a:lnTo>
                        <a:pt x="1058" y="158"/>
                      </a:lnTo>
                      <a:lnTo>
                        <a:pt x="1063" y="161"/>
                      </a:lnTo>
                      <a:lnTo>
                        <a:pt x="1065" y="152"/>
                      </a:lnTo>
                      <a:lnTo>
                        <a:pt x="1065" y="145"/>
                      </a:lnTo>
                      <a:lnTo>
                        <a:pt x="1067" y="136"/>
                      </a:lnTo>
                      <a:lnTo>
                        <a:pt x="1070" y="128"/>
                      </a:lnTo>
                      <a:lnTo>
                        <a:pt x="1078" y="122"/>
                      </a:lnTo>
                      <a:lnTo>
                        <a:pt x="1080" y="120"/>
                      </a:lnTo>
                      <a:lnTo>
                        <a:pt x="1083" y="119"/>
                      </a:lnTo>
                      <a:lnTo>
                        <a:pt x="1086" y="118"/>
                      </a:lnTo>
                      <a:lnTo>
                        <a:pt x="1088" y="117"/>
                      </a:lnTo>
                      <a:lnTo>
                        <a:pt x="1091" y="117"/>
                      </a:lnTo>
                      <a:lnTo>
                        <a:pt x="1094" y="117"/>
                      </a:lnTo>
                      <a:lnTo>
                        <a:pt x="1096" y="119"/>
                      </a:lnTo>
                      <a:lnTo>
                        <a:pt x="1098" y="126"/>
                      </a:lnTo>
                      <a:lnTo>
                        <a:pt x="1101" y="131"/>
                      </a:lnTo>
                      <a:lnTo>
                        <a:pt x="1107" y="137"/>
                      </a:lnTo>
                      <a:lnTo>
                        <a:pt x="1111" y="140"/>
                      </a:lnTo>
                      <a:lnTo>
                        <a:pt x="1113" y="144"/>
                      </a:lnTo>
                      <a:lnTo>
                        <a:pt x="1114" y="148"/>
                      </a:lnTo>
                      <a:lnTo>
                        <a:pt x="1116" y="152"/>
                      </a:lnTo>
                      <a:lnTo>
                        <a:pt x="1113" y="156"/>
                      </a:lnTo>
                      <a:lnTo>
                        <a:pt x="1112" y="158"/>
                      </a:lnTo>
                      <a:lnTo>
                        <a:pt x="1109" y="159"/>
                      </a:lnTo>
                      <a:lnTo>
                        <a:pt x="1107" y="161"/>
                      </a:lnTo>
                      <a:lnTo>
                        <a:pt x="1105" y="163"/>
                      </a:lnTo>
                      <a:lnTo>
                        <a:pt x="1100" y="171"/>
                      </a:lnTo>
                      <a:lnTo>
                        <a:pt x="1099" y="180"/>
                      </a:lnTo>
                      <a:lnTo>
                        <a:pt x="1101" y="190"/>
                      </a:lnTo>
                      <a:lnTo>
                        <a:pt x="1107" y="196"/>
                      </a:lnTo>
                      <a:lnTo>
                        <a:pt x="1108" y="197"/>
                      </a:lnTo>
                      <a:lnTo>
                        <a:pt x="1110" y="199"/>
                      </a:lnTo>
                      <a:lnTo>
                        <a:pt x="1111" y="199"/>
                      </a:lnTo>
                      <a:lnTo>
                        <a:pt x="1112" y="201"/>
                      </a:lnTo>
                      <a:lnTo>
                        <a:pt x="1113" y="203"/>
                      </a:lnTo>
                      <a:lnTo>
                        <a:pt x="1116" y="205"/>
                      </a:lnTo>
                      <a:lnTo>
                        <a:pt x="1118" y="206"/>
                      </a:lnTo>
                      <a:lnTo>
                        <a:pt x="1120" y="207"/>
                      </a:lnTo>
                      <a:lnTo>
                        <a:pt x="1122" y="206"/>
                      </a:lnTo>
                      <a:lnTo>
                        <a:pt x="1124" y="205"/>
                      </a:lnTo>
                      <a:lnTo>
                        <a:pt x="1125" y="204"/>
                      </a:lnTo>
                      <a:lnTo>
                        <a:pt x="1125" y="202"/>
                      </a:lnTo>
                      <a:lnTo>
                        <a:pt x="1127" y="201"/>
                      </a:lnTo>
                      <a:lnTo>
                        <a:pt x="1127" y="194"/>
                      </a:lnTo>
                      <a:lnTo>
                        <a:pt x="1124" y="190"/>
                      </a:lnTo>
                      <a:lnTo>
                        <a:pt x="1122" y="184"/>
                      </a:lnTo>
                      <a:lnTo>
                        <a:pt x="1122" y="179"/>
                      </a:lnTo>
                      <a:lnTo>
                        <a:pt x="1124" y="172"/>
                      </a:lnTo>
                      <a:lnTo>
                        <a:pt x="1128" y="169"/>
                      </a:lnTo>
                      <a:lnTo>
                        <a:pt x="1133" y="168"/>
                      </a:lnTo>
                      <a:lnTo>
                        <a:pt x="1139" y="168"/>
                      </a:lnTo>
                      <a:lnTo>
                        <a:pt x="1144" y="168"/>
                      </a:lnTo>
                      <a:lnTo>
                        <a:pt x="1150" y="166"/>
                      </a:lnTo>
                      <a:lnTo>
                        <a:pt x="1152" y="162"/>
                      </a:lnTo>
                      <a:lnTo>
                        <a:pt x="1152" y="158"/>
                      </a:lnTo>
                      <a:lnTo>
                        <a:pt x="1151" y="152"/>
                      </a:lnTo>
                      <a:lnTo>
                        <a:pt x="1149" y="147"/>
                      </a:lnTo>
                      <a:lnTo>
                        <a:pt x="1149" y="144"/>
                      </a:lnTo>
                      <a:lnTo>
                        <a:pt x="1149" y="140"/>
                      </a:lnTo>
                      <a:lnTo>
                        <a:pt x="1149" y="137"/>
                      </a:lnTo>
                      <a:lnTo>
                        <a:pt x="1151" y="134"/>
                      </a:lnTo>
                      <a:lnTo>
                        <a:pt x="1153" y="131"/>
                      </a:lnTo>
                      <a:lnTo>
                        <a:pt x="1155" y="130"/>
                      </a:lnTo>
                      <a:lnTo>
                        <a:pt x="1160" y="130"/>
                      </a:lnTo>
                      <a:lnTo>
                        <a:pt x="1163" y="129"/>
                      </a:lnTo>
                      <a:lnTo>
                        <a:pt x="1166" y="128"/>
                      </a:lnTo>
                      <a:lnTo>
                        <a:pt x="1167" y="126"/>
                      </a:lnTo>
                      <a:lnTo>
                        <a:pt x="1168" y="123"/>
                      </a:lnTo>
                      <a:lnTo>
                        <a:pt x="1168" y="119"/>
                      </a:lnTo>
                      <a:lnTo>
                        <a:pt x="1165" y="116"/>
                      </a:lnTo>
                      <a:lnTo>
                        <a:pt x="1163" y="113"/>
                      </a:lnTo>
                      <a:lnTo>
                        <a:pt x="1160" y="109"/>
                      </a:lnTo>
                      <a:lnTo>
                        <a:pt x="1157" y="106"/>
                      </a:lnTo>
                      <a:lnTo>
                        <a:pt x="1156" y="103"/>
                      </a:lnTo>
                      <a:lnTo>
                        <a:pt x="1155" y="101"/>
                      </a:lnTo>
                      <a:lnTo>
                        <a:pt x="1155" y="97"/>
                      </a:lnTo>
                      <a:lnTo>
                        <a:pt x="1156" y="94"/>
                      </a:lnTo>
                      <a:lnTo>
                        <a:pt x="1157" y="92"/>
                      </a:lnTo>
                      <a:lnTo>
                        <a:pt x="1160" y="91"/>
                      </a:lnTo>
                      <a:lnTo>
                        <a:pt x="1166" y="88"/>
                      </a:lnTo>
                      <a:lnTo>
                        <a:pt x="1176" y="88"/>
                      </a:lnTo>
                      <a:lnTo>
                        <a:pt x="1186" y="91"/>
                      </a:lnTo>
                      <a:lnTo>
                        <a:pt x="1195" y="93"/>
                      </a:lnTo>
                      <a:lnTo>
                        <a:pt x="1199" y="93"/>
                      </a:lnTo>
                      <a:lnTo>
                        <a:pt x="1204" y="93"/>
                      </a:lnTo>
                      <a:lnTo>
                        <a:pt x="1208" y="93"/>
                      </a:lnTo>
                      <a:lnTo>
                        <a:pt x="1211" y="95"/>
                      </a:lnTo>
                      <a:lnTo>
                        <a:pt x="1214" y="97"/>
                      </a:lnTo>
                      <a:lnTo>
                        <a:pt x="1215" y="100"/>
                      </a:lnTo>
                      <a:lnTo>
                        <a:pt x="1216" y="102"/>
                      </a:lnTo>
                      <a:lnTo>
                        <a:pt x="1218" y="104"/>
                      </a:lnTo>
                      <a:lnTo>
                        <a:pt x="1220" y="105"/>
                      </a:lnTo>
                      <a:lnTo>
                        <a:pt x="1222" y="106"/>
                      </a:lnTo>
                      <a:lnTo>
                        <a:pt x="1226" y="107"/>
                      </a:lnTo>
                      <a:lnTo>
                        <a:pt x="1227" y="109"/>
                      </a:lnTo>
                      <a:lnTo>
                        <a:pt x="1228" y="111"/>
                      </a:lnTo>
                      <a:lnTo>
                        <a:pt x="1229" y="113"/>
                      </a:lnTo>
                      <a:lnTo>
                        <a:pt x="1231" y="114"/>
                      </a:lnTo>
                      <a:lnTo>
                        <a:pt x="1232" y="114"/>
                      </a:lnTo>
                      <a:lnTo>
                        <a:pt x="1234" y="115"/>
                      </a:lnTo>
                      <a:lnTo>
                        <a:pt x="1236" y="116"/>
                      </a:lnTo>
                      <a:lnTo>
                        <a:pt x="1236" y="117"/>
                      </a:lnTo>
                      <a:lnTo>
                        <a:pt x="1238" y="118"/>
                      </a:lnTo>
                      <a:lnTo>
                        <a:pt x="1239" y="120"/>
                      </a:lnTo>
                      <a:lnTo>
                        <a:pt x="1240" y="123"/>
                      </a:lnTo>
                      <a:lnTo>
                        <a:pt x="1241" y="124"/>
                      </a:lnTo>
                      <a:lnTo>
                        <a:pt x="1240" y="126"/>
                      </a:lnTo>
                      <a:lnTo>
                        <a:pt x="1239" y="126"/>
                      </a:lnTo>
                      <a:lnTo>
                        <a:pt x="1237" y="127"/>
                      </a:lnTo>
                      <a:lnTo>
                        <a:pt x="1234" y="127"/>
                      </a:lnTo>
                      <a:lnTo>
                        <a:pt x="1232" y="127"/>
                      </a:lnTo>
                      <a:lnTo>
                        <a:pt x="1231" y="127"/>
                      </a:lnTo>
                      <a:lnTo>
                        <a:pt x="1229" y="128"/>
                      </a:lnTo>
                      <a:lnTo>
                        <a:pt x="1229" y="129"/>
                      </a:lnTo>
                      <a:lnTo>
                        <a:pt x="1229" y="130"/>
                      </a:lnTo>
                      <a:lnTo>
                        <a:pt x="1229" y="133"/>
                      </a:lnTo>
                      <a:lnTo>
                        <a:pt x="1232" y="133"/>
                      </a:lnTo>
                      <a:lnTo>
                        <a:pt x="1234" y="134"/>
                      </a:lnTo>
                      <a:lnTo>
                        <a:pt x="1237" y="136"/>
                      </a:lnTo>
                      <a:lnTo>
                        <a:pt x="1238" y="138"/>
                      </a:lnTo>
                      <a:lnTo>
                        <a:pt x="1239" y="141"/>
                      </a:lnTo>
                      <a:lnTo>
                        <a:pt x="1238" y="144"/>
                      </a:lnTo>
                      <a:lnTo>
                        <a:pt x="1237" y="146"/>
                      </a:lnTo>
                      <a:lnTo>
                        <a:pt x="1233" y="148"/>
                      </a:lnTo>
                      <a:lnTo>
                        <a:pt x="1231" y="150"/>
                      </a:lnTo>
                      <a:lnTo>
                        <a:pt x="1228" y="151"/>
                      </a:lnTo>
                      <a:lnTo>
                        <a:pt x="1225" y="152"/>
                      </a:lnTo>
                      <a:lnTo>
                        <a:pt x="1221" y="153"/>
                      </a:lnTo>
                      <a:lnTo>
                        <a:pt x="1218" y="155"/>
                      </a:lnTo>
                      <a:lnTo>
                        <a:pt x="1216" y="156"/>
                      </a:lnTo>
                      <a:lnTo>
                        <a:pt x="1216" y="157"/>
                      </a:lnTo>
                      <a:lnTo>
                        <a:pt x="1217" y="159"/>
                      </a:lnTo>
                      <a:lnTo>
                        <a:pt x="1218" y="160"/>
                      </a:lnTo>
                      <a:lnTo>
                        <a:pt x="1220" y="161"/>
                      </a:lnTo>
                      <a:lnTo>
                        <a:pt x="1222" y="163"/>
                      </a:lnTo>
                      <a:lnTo>
                        <a:pt x="1225" y="166"/>
                      </a:lnTo>
                      <a:lnTo>
                        <a:pt x="1227" y="167"/>
                      </a:lnTo>
                      <a:lnTo>
                        <a:pt x="1228" y="169"/>
                      </a:lnTo>
                      <a:lnTo>
                        <a:pt x="1228" y="171"/>
                      </a:lnTo>
                      <a:lnTo>
                        <a:pt x="1227" y="173"/>
                      </a:lnTo>
                      <a:lnTo>
                        <a:pt x="1227" y="174"/>
                      </a:lnTo>
                      <a:lnTo>
                        <a:pt x="1226" y="177"/>
                      </a:lnTo>
                      <a:lnTo>
                        <a:pt x="1225" y="179"/>
                      </a:lnTo>
                      <a:lnTo>
                        <a:pt x="1225" y="181"/>
                      </a:lnTo>
                      <a:lnTo>
                        <a:pt x="1226" y="183"/>
                      </a:lnTo>
                      <a:lnTo>
                        <a:pt x="1228" y="185"/>
                      </a:lnTo>
                      <a:lnTo>
                        <a:pt x="1230" y="188"/>
                      </a:lnTo>
                      <a:lnTo>
                        <a:pt x="1232" y="190"/>
                      </a:lnTo>
                      <a:lnTo>
                        <a:pt x="1233" y="192"/>
                      </a:lnTo>
                      <a:lnTo>
                        <a:pt x="1233" y="203"/>
                      </a:lnTo>
                      <a:lnTo>
                        <a:pt x="1229" y="212"/>
                      </a:lnTo>
                      <a:lnTo>
                        <a:pt x="1223" y="221"/>
                      </a:lnTo>
                      <a:lnTo>
                        <a:pt x="1216" y="229"/>
                      </a:lnTo>
                      <a:lnTo>
                        <a:pt x="1214" y="233"/>
                      </a:lnTo>
                      <a:lnTo>
                        <a:pt x="1209" y="237"/>
                      </a:lnTo>
                      <a:lnTo>
                        <a:pt x="1204" y="243"/>
                      </a:lnTo>
                      <a:lnTo>
                        <a:pt x="1198" y="247"/>
                      </a:lnTo>
                      <a:lnTo>
                        <a:pt x="1193" y="249"/>
                      </a:lnTo>
                      <a:lnTo>
                        <a:pt x="1188" y="247"/>
                      </a:lnTo>
                      <a:lnTo>
                        <a:pt x="1182" y="239"/>
                      </a:lnTo>
                      <a:lnTo>
                        <a:pt x="1177" y="232"/>
                      </a:lnTo>
                      <a:lnTo>
                        <a:pt x="1171" y="225"/>
                      </a:lnTo>
                      <a:lnTo>
                        <a:pt x="1167" y="223"/>
                      </a:lnTo>
                      <a:lnTo>
                        <a:pt x="1164" y="223"/>
                      </a:lnTo>
                      <a:lnTo>
                        <a:pt x="1163" y="224"/>
                      </a:lnTo>
                      <a:lnTo>
                        <a:pt x="1161" y="226"/>
                      </a:lnTo>
                      <a:lnTo>
                        <a:pt x="1161" y="228"/>
                      </a:lnTo>
                      <a:lnTo>
                        <a:pt x="1162" y="232"/>
                      </a:lnTo>
                      <a:lnTo>
                        <a:pt x="1162" y="234"/>
                      </a:lnTo>
                      <a:lnTo>
                        <a:pt x="1163" y="236"/>
                      </a:lnTo>
                      <a:lnTo>
                        <a:pt x="1164" y="238"/>
                      </a:lnTo>
                      <a:lnTo>
                        <a:pt x="1165" y="240"/>
                      </a:lnTo>
                      <a:lnTo>
                        <a:pt x="1166" y="243"/>
                      </a:lnTo>
                      <a:lnTo>
                        <a:pt x="1166" y="244"/>
                      </a:lnTo>
                      <a:lnTo>
                        <a:pt x="1167" y="246"/>
                      </a:lnTo>
                      <a:lnTo>
                        <a:pt x="1168" y="248"/>
                      </a:lnTo>
                      <a:lnTo>
                        <a:pt x="1168" y="250"/>
                      </a:lnTo>
                      <a:lnTo>
                        <a:pt x="1170" y="253"/>
                      </a:lnTo>
                      <a:lnTo>
                        <a:pt x="1170" y="255"/>
                      </a:lnTo>
                      <a:lnTo>
                        <a:pt x="1170" y="256"/>
                      </a:lnTo>
                      <a:lnTo>
                        <a:pt x="1170" y="258"/>
                      </a:lnTo>
                      <a:lnTo>
                        <a:pt x="1168" y="258"/>
                      </a:lnTo>
                      <a:lnTo>
                        <a:pt x="1166" y="258"/>
                      </a:lnTo>
                      <a:lnTo>
                        <a:pt x="1164" y="258"/>
                      </a:lnTo>
                      <a:lnTo>
                        <a:pt x="1157" y="255"/>
                      </a:lnTo>
                      <a:lnTo>
                        <a:pt x="1153" y="250"/>
                      </a:lnTo>
                      <a:lnTo>
                        <a:pt x="1149" y="247"/>
                      </a:lnTo>
                      <a:lnTo>
                        <a:pt x="1143" y="244"/>
                      </a:lnTo>
                      <a:lnTo>
                        <a:pt x="1135" y="245"/>
                      </a:lnTo>
                      <a:lnTo>
                        <a:pt x="1132" y="247"/>
                      </a:lnTo>
                      <a:lnTo>
                        <a:pt x="1133" y="249"/>
                      </a:lnTo>
                      <a:lnTo>
                        <a:pt x="1135" y="254"/>
                      </a:lnTo>
                      <a:lnTo>
                        <a:pt x="1139" y="258"/>
                      </a:lnTo>
                      <a:lnTo>
                        <a:pt x="1140" y="262"/>
                      </a:lnTo>
                      <a:lnTo>
                        <a:pt x="1140" y="267"/>
                      </a:lnTo>
                      <a:lnTo>
                        <a:pt x="1133" y="277"/>
                      </a:lnTo>
                      <a:lnTo>
                        <a:pt x="1124" y="284"/>
                      </a:lnTo>
                      <a:lnTo>
                        <a:pt x="1120" y="287"/>
                      </a:lnTo>
                      <a:lnTo>
                        <a:pt x="1116" y="289"/>
                      </a:lnTo>
                      <a:lnTo>
                        <a:pt x="1111" y="290"/>
                      </a:lnTo>
                      <a:lnTo>
                        <a:pt x="1107" y="289"/>
                      </a:lnTo>
                      <a:lnTo>
                        <a:pt x="1098" y="284"/>
                      </a:lnTo>
                      <a:lnTo>
                        <a:pt x="1091" y="278"/>
                      </a:lnTo>
                      <a:lnTo>
                        <a:pt x="1085" y="271"/>
                      </a:lnTo>
                      <a:lnTo>
                        <a:pt x="1078" y="267"/>
                      </a:lnTo>
                      <a:lnTo>
                        <a:pt x="1072" y="266"/>
                      </a:lnTo>
                      <a:lnTo>
                        <a:pt x="1065" y="268"/>
                      </a:lnTo>
                      <a:lnTo>
                        <a:pt x="1061" y="272"/>
                      </a:lnTo>
                      <a:lnTo>
                        <a:pt x="1059" y="277"/>
                      </a:lnTo>
                      <a:lnTo>
                        <a:pt x="1061" y="281"/>
                      </a:lnTo>
                      <a:lnTo>
                        <a:pt x="1067" y="284"/>
                      </a:lnTo>
                      <a:lnTo>
                        <a:pt x="1070" y="284"/>
                      </a:lnTo>
                      <a:lnTo>
                        <a:pt x="1074" y="286"/>
                      </a:lnTo>
                      <a:lnTo>
                        <a:pt x="1075" y="287"/>
                      </a:lnTo>
                      <a:lnTo>
                        <a:pt x="1076" y="289"/>
                      </a:lnTo>
                      <a:lnTo>
                        <a:pt x="1077" y="291"/>
                      </a:lnTo>
                      <a:lnTo>
                        <a:pt x="1078" y="293"/>
                      </a:lnTo>
                      <a:lnTo>
                        <a:pt x="1084" y="297"/>
                      </a:lnTo>
                      <a:lnTo>
                        <a:pt x="1089" y="298"/>
                      </a:lnTo>
                      <a:lnTo>
                        <a:pt x="1098" y="298"/>
                      </a:lnTo>
                      <a:lnTo>
                        <a:pt x="1102" y="298"/>
                      </a:lnTo>
                      <a:lnTo>
                        <a:pt x="1107" y="298"/>
                      </a:lnTo>
                      <a:lnTo>
                        <a:pt x="1111" y="298"/>
                      </a:lnTo>
                      <a:lnTo>
                        <a:pt x="1116" y="300"/>
                      </a:lnTo>
                      <a:lnTo>
                        <a:pt x="1118" y="304"/>
                      </a:lnTo>
                      <a:lnTo>
                        <a:pt x="1119" y="308"/>
                      </a:lnTo>
                      <a:lnTo>
                        <a:pt x="1118" y="311"/>
                      </a:lnTo>
                      <a:lnTo>
                        <a:pt x="1116" y="313"/>
                      </a:lnTo>
                      <a:lnTo>
                        <a:pt x="1113" y="315"/>
                      </a:lnTo>
                      <a:lnTo>
                        <a:pt x="1106" y="324"/>
                      </a:lnTo>
                      <a:lnTo>
                        <a:pt x="1100" y="335"/>
                      </a:lnTo>
                      <a:lnTo>
                        <a:pt x="1094" y="345"/>
                      </a:lnTo>
                      <a:lnTo>
                        <a:pt x="1087" y="353"/>
                      </a:lnTo>
                      <a:lnTo>
                        <a:pt x="1081" y="354"/>
                      </a:lnTo>
                      <a:lnTo>
                        <a:pt x="1076" y="354"/>
                      </a:lnTo>
                      <a:lnTo>
                        <a:pt x="1069" y="353"/>
                      </a:lnTo>
                      <a:lnTo>
                        <a:pt x="1064" y="353"/>
                      </a:lnTo>
                      <a:lnTo>
                        <a:pt x="1059" y="353"/>
                      </a:lnTo>
                      <a:lnTo>
                        <a:pt x="1056" y="357"/>
                      </a:lnTo>
                      <a:lnTo>
                        <a:pt x="1055" y="362"/>
                      </a:lnTo>
                      <a:lnTo>
                        <a:pt x="1055" y="366"/>
                      </a:lnTo>
                      <a:lnTo>
                        <a:pt x="1056" y="370"/>
                      </a:lnTo>
                      <a:lnTo>
                        <a:pt x="1055" y="374"/>
                      </a:lnTo>
                      <a:lnTo>
                        <a:pt x="1053" y="376"/>
                      </a:lnTo>
                      <a:lnTo>
                        <a:pt x="1047" y="377"/>
                      </a:lnTo>
                      <a:lnTo>
                        <a:pt x="1041" y="376"/>
                      </a:lnTo>
                      <a:lnTo>
                        <a:pt x="1033" y="374"/>
                      </a:lnTo>
                      <a:lnTo>
                        <a:pt x="1025" y="373"/>
                      </a:lnTo>
                      <a:lnTo>
                        <a:pt x="1019" y="373"/>
                      </a:lnTo>
                      <a:lnTo>
                        <a:pt x="1014" y="375"/>
                      </a:lnTo>
                      <a:lnTo>
                        <a:pt x="1012" y="377"/>
                      </a:lnTo>
                      <a:lnTo>
                        <a:pt x="1015" y="379"/>
                      </a:lnTo>
                      <a:lnTo>
                        <a:pt x="1020" y="381"/>
                      </a:lnTo>
                      <a:lnTo>
                        <a:pt x="1026" y="384"/>
                      </a:lnTo>
                      <a:lnTo>
                        <a:pt x="1031" y="385"/>
                      </a:lnTo>
                      <a:lnTo>
                        <a:pt x="1034" y="386"/>
                      </a:lnTo>
                      <a:lnTo>
                        <a:pt x="1039" y="388"/>
                      </a:lnTo>
                      <a:lnTo>
                        <a:pt x="1043" y="391"/>
                      </a:lnTo>
                      <a:lnTo>
                        <a:pt x="1046" y="395"/>
                      </a:lnTo>
                      <a:lnTo>
                        <a:pt x="1045" y="399"/>
                      </a:lnTo>
                      <a:lnTo>
                        <a:pt x="1041" y="403"/>
                      </a:lnTo>
                      <a:lnTo>
                        <a:pt x="1033" y="407"/>
                      </a:lnTo>
                      <a:lnTo>
                        <a:pt x="1024" y="410"/>
                      </a:lnTo>
                      <a:lnTo>
                        <a:pt x="1017" y="414"/>
                      </a:lnTo>
                      <a:lnTo>
                        <a:pt x="1014" y="415"/>
                      </a:lnTo>
                      <a:lnTo>
                        <a:pt x="1014" y="418"/>
                      </a:lnTo>
                      <a:lnTo>
                        <a:pt x="1013" y="420"/>
                      </a:lnTo>
                      <a:lnTo>
                        <a:pt x="1013" y="422"/>
                      </a:lnTo>
                      <a:lnTo>
                        <a:pt x="1013" y="424"/>
                      </a:lnTo>
                      <a:lnTo>
                        <a:pt x="1012" y="425"/>
                      </a:lnTo>
                      <a:lnTo>
                        <a:pt x="1010" y="430"/>
                      </a:lnTo>
                      <a:lnTo>
                        <a:pt x="1008" y="434"/>
                      </a:lnTo>
                      <a:lnTo>
                        <a:pt x="1004" y="437"/>
                      </a:lnTo>
                      <a:lnTo>
                        <a:pt x="1001" y="441"/>
                      </a:lnTo>
                      <a:lnTo>
                        <a:pt x="992" y="452"/>
                      </a:lnTo>
                      <a:lnTo>
                        <a:pt x="986" y="464"/>
                      </a:lnTo>
                      <a:lnTo>
                        <a:pt x="979" y="478"/>
                      </a:lnTo>
                      <a:lnTo>
                        <a:pt x="974" y="489"/>
                      </a:lnTo>
                      <a:lnTo>
                        <a:pt x="968" y="499"/>
                      </a:lnTo>
                      <a:lnTo>
                        <a:pt x="964" y="510"/>
                      </a:lnTo>
                      <a:lnTo>
                        <a:pt x="961" y="522"/>
                      </a:lnTo>
                      <a:lnTo>
                        <a:pt x="961" y="531"/>
                      </a:lnTo>
                      <a:lnTo>
                        <a:pt x="960" y="542"/>
                      </a:lnTo>
                      <a:lnTo>
                        <a:pt x="960" y="553"/>
                      </a:lnTo>
                      <a:lnTo>
                        <a:pt x="963" y="563"/>
                      </a:lnTo>
                      <a:lnTo>
                        <a:pt x="966" y="571"/>
                      </a:lnTo>
                      <a:lnTo>
                        <a:pt x="971" y="575"/>
                      </a:lnTo>
                      <a:lnTo>
                        <a:pt x="977" y="577"/>
                      </a:lnTo>
                      <a:lnTo>
                        <a:pt x="983" y="577"/>
                      </a:lnTo>
                      <a:lnTo>
                        <a:pt x="990" y="578"/>
                      </a:lnTo>
                      <a:lnTo>
                        <a:pt x="994" y="582"/>
                      </a:lnTo>
                      <a:lnTo>
                        <a:pt x="998" y="591"/>
                      </a:lnTo>
                      <a:lnTo>
                        <a:pt x="998" y="599"/>
                      </a:lnTo>
                      <a:lnTo>
                        <a:pt x="998" y="607"/>
                      </a:lnTo>
                      <a:lnTo>
                        <a:pt x="999" y="615"/>
                      </a:lnTo>
                      <a:lnTo>
                        <a:pt x="1002" y="622"/>
                      </a:lnTo>
                      <a:lnTo>
                        <a:pt x="1004" y="629"/>
                      </a:lnTo>
                      <a:lnTo>
                        <a:pt x="1005" y="637"/>
                      </a:lnTo>
                      <a:lnTo>
                        <a:pt x="1005" y="639"/>
                      </a:lnTo>
                      <a:lnTo>
                        <a:pt x="1005" y="641"/>
                      </a:lnTo>
                      <a:lnTo>
                        <a:pt x="1007" y="642"/>
                      </a:lnTo>
                      <a:lnTo>
                        <a:pt x="1007" y="644"/>
                      </a:lnTo>
                      <a:lnTo>
                        <a:pt x="1008" y="646"/>
                      </a:lnTo>
                      <a:lnTo>
                        <a:pt x="1010" y="646"/>
                      </a:lnTo>
                      <a:lnTo>
                        <a:pt x="1012" y="646"/>
                      </a:lnTo>
                      <a:lnTo>
                        <a:pt x="1018" y="643"/>
                      </a:lnTo>
                      <a:lnTo>
                        <a:pt x="1022" y="640"/>
                      </a:lnTo>
                      <a:lnTo>
                        <a:pt x="1026" y="638"/>
                      </a:lnTo>
                      <a:lnTo>
                        <a:pt x="1032" y="637"/>
                      </a:lnTo>
                      <a:lnTo>
                        <a:pt x="1039" y="639"/>
                      </a:lnTo>
                      <a:lnTo>
                        <a:pt x="1042" y="641"/>
                      </a:lnTo>
                      <a:lnTo>
                        <a:pt x="1045" y="643"/>
                      </a:lnTo>
                      <a:lnTo>
                        <a:pt x="1048" y="646"/>
                      </a:lnTo>
                      <a:lnTo>
                        <a:pt x="1052" y="647"/>
                      </a:lnTo>
                      <a:lnTo>
                        <a:pt x="1056" y="648"/>
                      </a:lnTo>
                      <a:lnTo>
                        <a:pt x="1066" y="648"/>
                      </a:lnTo>
                      <a:lnTo>
                        <a:pt x="1078" y="646"/>
                      </a:lnTo>
                      <a:lnTo>
                        <a:pt x="1086" y="647"/>
                      </a:lnTo>
                      <a:lnTo>
                        <a:pt x="1091" y="650"/>
                      </a:lnTo>
                      <a:lnTo>
                        <a:pt x="1095" y="655"/>
                      </a:lnTo>
                      <a:lnTo>
                        <a:pt x="1098" y="661"/>
                      </a:lnTo>
                      <a:lnTo>
                        <a:pt x="1102" y="668"/>
                      </a:lnTo>
                      <a:lnTo>
                        <a:pt x="1108" y="674"/>
                      </a:lnTo>
                      <a:lnTo>
                        <a:pt x="1116" y="679"/>
                      </a:lnTo>
                      <a:lnTo>
                        <a:pt x="1124" y="683"/>
                      </a:lnTo>
                      <a:lnTo>
                        <a:pt x="1135" y="690"/>
                      </a:lnTo>
                      <a:lnTo>
                        <a:pt x="1146" y="696"/>
                      </a:lnTo>
                      <a:lnTo>
                        <a:pt x="1159" y="703"/>
                      </a:lnTo>
                      <a:lnTo>
                        <a:pt x="1171" y="707"/>
                      </a:lnTo>
                      <a:lnTo>
                        <a:pt x="1182" y="709"/>
                      </a:lnTo>
                      <a:lnTo>
                        <a:pt x="1195" y="709"/>
                      </a:lnTo>
                      <a:lnTo>
                        <a:pt x="1201" y="709"/>
                      </a:lnTo>
                      <a:lnTo>
                        <a:pt x="1210" y="709"/>
                      </a:lnTo>
                      <a:lnTo>
                        <a:pt x="1216" y="712"/>
                      </a:lnTo>
                      <a:lnTo>
                        <a:pt x="1219" y="719"/>
                      </a:lnTo>
                      <a:lnTo>
                        <a:pt x="1221" y="727"/>
                      </a:lnTo>
                      <a:lnTo>
                        <a:pt x="1220" y="734"/>
                      </a:lnTo>
                      <a:lnTo>
                        <a:pt x="1216" y="739"/>
                      </a:lnTo>
                      <a:lnTo>
                        <a:pt x="1211" y="745"/>
                      </a:lnTo>
                      <a:lnTo>
                        <a:pt x="1209" y="751"/>
                      </a:lnTo>
                      <a:lnTo>
                        <a:pt x="1209" y="753"/>
                      </a:lnTo>
                      <a:lnTo>
                        <a:pt x="1210" y="757"/>
                      </a:lnTo>
                      <a:lnTo>
                        <a:pt x="1212" y="759"/>
                      </a:lnTo>
                      <a:lnTo>
                        <a:pt x="1214" y="762"/>
                      </a:lnTo>
                      <a:lnTo>
                        <a:pt x="1214" y="764"/>
                      </a:lnTo>
                      <a:lnTo>
                        <a:pt x="1215" y="771"/>
                      </a:lnTo>
                      <a:lnTo>
                        <a:pt x="1216" y="779"/>
                      </a:lnTo>
                      <a:lnTo>
                        <a:pt x="1217" y="785"/>
                      </a:lnTo>
                      <a:lnTo>
                        <a:pt x="1220" y="792"/>
                      </a:lnTo>
                      <a:lnTo>
                        <a:pt x="1227" y="795"/>
                      </a:lnTo>
                      <a:lnTo>
                        <a:pt x="1229" y="795"/>
                      </a:lnTo>
                      <a:lnTo>
                        <a:pt x="1231" y="795"/>
                      </a:lnTo>
                      <a:lnTo>
                        <a:pt x="1233" y="796"/>
                      </a:lnTo>
                      <a:lnTo>
                        <a:pt x="1237" y="796"/>
                      </a:lnTo>
                      <a:lnTo>
                        <a:pt x="1239" y="795"/>
                      </a:lnTo>
                      <a:lnTo>
                        <a:pt x="1241" y="794"/>
                      </a:lnTo>
                      <a:lnTo>
                        <a:pt x="1242" y="793"/>
                      </a:lnTo>
                      <a:lnTo>
                        <a:pt x="1243" y="791"/>
                      </a:lnTo>
                      <a:lnTo>
                        <a:pt x="1243" y="789"/>
                      </a:lnTo>
                      <a:lnTo>
                        <a:pt x="1242" y="786"/>
                      </a:lnTo>
                      <a:lnTo>
                        <a:pt x="1241" y="784"/>
                      </a:lnTo>
                      <a:lnTo>
                        <a:pt x="1240" y="782"/>
                      </a:lnTo>
                      <a:lnTo>
                        <a:pt x="1248" y="782"/>
                      </a:lnTo>
                      <a:lnTo>
                        <a:pt x="1253" y="785"/>
                      </a:lnTo>
                      <a:lnTo>
                        <a:pt x="1256" y="792"/>
                      </a:lnTo>
                      <a:lnTo>
                        <a:pt x="1258" y="800"/>
                      </a:lnTo>
                      <a:lnTo>
                        <a:pt x="1258" y="806"/>
                      </a:lnTo>
                      <a:lnTo>
                        <a:pt x="1258" y="813"/>
                      </a:lnTo>
                      <a:lnTo>
                        <a:pt x="1255" y="821"/>
                      </a:lnTo>
                      <a:lnTo>
                        <a:pt x="1253" y="828"/>
                      </a:lnTo>
                      <a:lnTo>
                        <a:pt x="1253" y="835"/>
                      </a:lnTo>
                      <a:lnTo>
                        <a:pt x="1254" y="842"/>
                      </a:lnTo>
                      <a:lnTo>
                        <a:pt x="1260" y="846"/>
                      </a:lnTo>
                      <a:lnTo>
                        <a:pt x="1269" y="850"/>
                      </a:lnTo>
                      <a:lnTo>
                        <a:pt x="1275" y="849"/>
                      </a:lnTo>
                      <a:lnTo>
                        <a:pt x="1279" y="845"/>
                      </a:lnTo>
                      <a:lnTo>
                        <a:pt x="1280" y="835"/>
                      </a:lnTo>
                      <a:lnTo>
                        <a:pt x="1280" y="832"/>
                      </a:lnTo>
                      <a:lnTo>
                        <a:pt x="1280" y="829"/>
                      </a:lnTo>
                      <a:lnTo>
                        <a:pt x="1281" y="827"/>
                      </a:lnTo>
                      <a:lnTo>
                        <a:pt x="1283" y="826"/>
                      </a:lnTo>
                      <a:lnTo>
                        <a:pt x="1284" y="826"/>
                      </a:lnTo>
                      <a:lnTo>
                        <a:pt x="1286" y="826"/>
                      </a:lnTo>
                      <a:lnTo>
                        <a:pt x="1288" y="826"/>
                      </a:lnTo>
                      <a:lnTo>
                        <a:pt x="1291" y="826"/>
                      </a:lnTo>
                      <a:lnTo>
                        <a:pt x="1292" y="825"/>
                      </a:lnTo>
                      <a:lnTo>
                        <a:pt x="1294" y="824"/>
                      </a:lnTo>
                      <a:lnTo>
                        <a:pt x="1295" y="822"/>
                      </a:lnTo>
                      <a:lnTo>
                        <a:pt x="1299" y="812"/>
                      </a:lnTo>
                      <a:lnTo>
                        <a:pt x="1299" y="803"/>
                      </a:lnTo>
                      <a:lnTo>
                        <a:pt x="1296" y="793"/>
                      </a:lnTo>
                      <a:lnTo>
                        <a:pt x="1293" y="783"/>
                      </a:lnTo>
                      <a:lnTo>
                        <a:pt x="1291" y="773"/>
                      </a:lnTo>
                      <a:lnTo>
                        <a:pt x="1290" y="762"/>
                      </a:lnTo>
                      <a:lnTo>
                        <a:pt x="1287" y="752"/>
                      </a:lnTo>
                      <a:lnTo>
                        <a:pt x="1284" y="742"/>
                      </a:lnTo>
                      <a:lnTo>
                        <a:pt x="1277" y="731"/>
                      </a:lnTo>
                      <a:lnTo>
                        <a:pt x="1276" y="729"/>
                      </a:lnTo>
                      <a:lnTo>
                        <a:pt x="1275" y="727"/>
                      </a:lnTo>
                      <a:lnTo>
                        <a:pt x="1275" y="726"/>
                      </a:lnTo>
                      <a:lnTo>
                        <a:pt x="1276" y="725"/>
                      </a:lnTo>
                      <a:lnTo>
                        <a:pt x="1279" y="724"/>
                      </a:lnTo>
                      <a:lnTo>
                        <a:pt x="1281" y="723"/>
                      </a:lnTo>
                      <a:lnTo>
                        <a:pt x="1284" y="723"/>
                      </a:lnTo>
                      <a:lnTo>
                        <a:pt x="1286" y="722"/>
                      </a:lnTo>
                      <a:lnTo>
                        <a:pt x="1288" y="722"/>
                      </a:lnTo>
                      <a:lnTo>
                        <a:pt x="1291" y="720"/>
                      </a:lnTo>
                      <a:lnTo>
                        <a:pt x="1302" y="716"/>
                      </a:lnTo>
                      <a:lnTo>
                        <a:pt x="1313" y="712"/>
                      </a:lnTo>
                      <a:lnTo>
                        <a:pt x="1319" y="707"/>
                      </a:lnTo>
                      <a:lnTo>
                        <a:pt x="1324" y="702"/>
                      </a:lnTo>
                      <a:lnTo>
                        <a:pt x="1328" y="696"/>
                      </a:lnTo>
                      <a:lnTo>
                        <a:pt x="1330" y="693"/>
                      </a:lnTo>
                      <a:lnTo>
                        <a:pt x="1334" y="690"/>
                      </a:lnTo>
                      <a:lnTo>
                        <a:pt x="1337" y="686"/>
                      </a:lnTo>
                      <a:lnTo>
                        <a:pt x="1339" y="683"/>
                      </a:lnTo>
                      <a:lnTo>
                        <a:pt x="1339" y="671"/>
                      </a:lnTo>
                      <a:lnTo>
                        <a:pt x="1338" y="658"/>
                      </a:lnTo>
                      <a:lnTo>
                        <a:pt x="1335" y="646"/>
                      </a:lnTo>
                      <a:lnTo>
                        <a:pt x="1330" y="622"/>
                      </a:lnTo>
                      <a:lnTo>
                        <a:pt x="1321" y="602"/>
                      </a:lnTo>
                      <a:lnTo>
                        <a:pt x="1316" y="594"/>
                      </a:lnTo>
                      <a:lnTo>
                        <a:pt x="1309" y="587"/>
                      </a:lnTo>
                      <a:lnTo>
                        <a:pt x="1304" y="580"/>
                      </a:lnTo>
                      <a:lnTo>
                        <a:pt x="1299" y="572"/>
                      </a:lnTo>
                      <a:lnTo>
                        <a:pt x="1297" y="562"/>
                      </a:lnTo>
                      <a:lnTo>
                        <a:pt x="1298" y="557"/>
                      </a:lnTo>
                      <a:lnTo>
                        <a:pt x="1298" y="554"/>
                      </a:lnTo>
                      <a:lnTo>
                        <a:pt x="1301" y="551"/>
                      </a:lnTo>
                      <a:lnTo>
                        <a:pt x="1303" y="549"/>
                      </a:lnTo>
                      <a:lnTo>
                        <a:pt x="1306" y="546"/>
                      </a:lnTo>
                      <a:lnTo>
                        <a:pt x="1309" y="544"/>
                      </a:lnTo>
                      <a:lnTo>
                        <a:pt x="1312" y="541"/>
                      </a:lnTo>
                      <a:lnTo>
                        <a:pt x="1314" y="538"/>
                      </a:lnTo>
                      <a:lnTo>
                        <a:pt x="1316" y="534"/>
                      </a:lnTo>
                      <a:lnTo>
                        <a:pt x="1317" y="531"/>
                      </a:lnTo>
                      <a:lnTo>
                        <a:pt x="1319" y="526"/>
                      </a:lnTo>
                      <a:lnTo>
                        <a:pt x="1318" y="521"/>
                      </a:lnTo>
                      <a:lnTo>
                        <a:pt x="1317" y="518"/>
                      </a:lnTo>
                      <a:lnTo>
                        <a:pt x="1315" y="513"/>
                      </a:lnTo>
                      <a:lnTo>
                        <a:pt x="1314" y="509"/>
                      </a:lnTo>
                      <a:lnTo>
                        <a:pt x="1314" y="506"/>
                      </a:lnTo>
                      <a:lnTo>
                        <a:pt x="1314" y="502"/>
                      </a:lnTo>
                      <a:lnTo>
                        <a:pt x="1313" y="499"/>
                      </a:lnTo>
                      <a:lnTo>
                        <a:pt x="1310" y="496"/>
                      </a:lnTo>
                      <a:lnTo>
                        <a:pt x="1309" y="495"/>
                      </a:lnTo>
                      <a:lnTo>
                        <a:pt x="1307" y="494"/>
                      </a:lnTo>
                      <a:lnTo>
                        <a:pt x="1305" y="493"/>
                      </a:lnTo>
                      <a:lnTo>
                        <a:pt x="1303" y="493"/>
                      </a:lnTo>
                      <a:lnTo>
                        <a:pt x="1301" y="491"/>
                      </a:lnTo>
                      <a:lnTo>
                        <a:pt x="1299" y="491"/>
                      </a:lnTo>
                      <a:lnTo>
                        <a:pt x="1297" y="491"/>
                      </a:lnTo>
                      <a:lnTo>
                        <a:pt x="1297" y="490"/>
                      </a:lnTo>
                      <a:lnTo>
                        <a:pt x="1297" y="489"/>
                      </a:lnTo>
                      <a:lnTo>
                        <a:pt x="1297" y="488"/>
                      </a:lnTo>
                      <a:lnTo>
                        <a:pt x="1299" y="486"/>
                      </a:lnTo>
                      <a:lnTo>
                        <a:pt x="1302" y="483"/>
                      </a:lnTo>
                      <a:lnTo>
                        <a:pt x="1308" y="469"/>
                      </a:lnTo>
                      <a:lnTo>
                        <a:pt x="1308" y="457"/>
                      </a:lnTo>
                      <a:lnTo>
                        <a:pt x="1302" y="445"/>
                      </a:lnTo>
                      <a:lnTo>
                        <a:pt x="1301" y="440"/>
                      </a:lnTo>
                      <a:lnTo>
                        <a:pt x="1302" y="434"/>
                      </a:lnTo>
                      <a:lnTo>
                        <a:pt x="1304" y="428"/>
                      </a:lnTo>
                      <a:lnTo>
                        <a:pt x="1305" y="425"/>
                      </a:lnTo>
                      <a:lnTo>
                        <a:pt x="1306" y="422"/>
                      </a:lnTo>
                      <a:lnTo>
                        <a:pt x="1307" y="419"/>
                      </a:lnTo>
                      <a:lnTo>
                        <a:pt x="1308" y="415"/>
                      </a:lnTo>
                      <a:lnTo>
                        <a:pt x="1310" y="412"/>
                      </a:lnTo>
                      <a:lnTo>
                        <a:pt x="1313" y="410"/>
                      </a:lnTo>
                      <a:lnTo>
                        <a:pt x="1314" y="409"/>
                      </a:lnTo>
                      <a:lnTo>
                        <a:pt x="1315" y="409"/>
                      </a:lnTo>
                      <a:lnTo>
                        <a:pt x="1317" y="410"/>
                      </a:lnTo>
                      <a:lnTo>
                        <a:pt x="1318" y="411"/>
                      </a:lnTo>
                      <a:lnTo>
                        <a:pt x="1319" y="413"/>
                      </a:lnTo>
                      <a:lnTo>
                        <a:pt x="1320" y="415"/>
                      </a:lnTo>
                      <a:lnTo>
                        <a:pt x="1321" y="417"/>
                      </a:lnTo>
                      <a:lnTo>
                        <a:pt x="1325" y="419"/>
                      </a:lnTo>
                      <a:lnTo>
                        <a:pt x="1327" y="419"/>
                      </a:lnTo>
                      <a:lnTo>
                        <a:pt x="1329" y="420"/>
                      </a:lnTo>
                      <a:lnTo>
                        <a:pt x="1332" y="420"/>
                      </a:lnTo>
                      <a:lnTo>
                        <a:pt x="1335" y="421"/>
                      </a:lnTo>
                      <a:lnTo>
                        <a:pt x="1346" y="423"/>
                      </a:lnTo>
                      <a:lnTo>
                        <a:pt x="1356" y="428"/>
                      </a:lnTo>
                      <a:lnTo>
                        <a:pt x="1365" y="430"/>
                      </a:lnTo>
                      <a:lnTo>
                        <a:pt x="1369" y="430"/>
                      </a:lnTo>
                      <a:lnTo>
                        <a:pt x="1372" y="430"/>
                      </a:lnTo>
                      <a:lnTo>
                        <a:pt x="1376" y="429"/>
                      </a:lnTo>
                      <a:lnTo>
                        <a:pt x="1380" y="429"/>
                      </a:lnTo>
                      <a:lnTo>
                        <a:pt x="1383" y="428"/>
                      </a:lnTo>
                      <a:lnTo>
                        <a:pt x="1384" y="425"/>
                      </a:lnTo>
                      <a:lnTo>
                        <a:pt x="1386" y="423"/>
                      </a:lnTo>
                      <a:lnTo>
                        <a:pt x="1389" y="421"/>
                      </a:lnTo>
                      <a:lnTo>
                        <a:pt x="1391" y="420"/>
                      </a:lnTo>
                      <a:lnTo>
                        <a:pt x="1392" y="419"/>
                      </a:lnTo>
                      <a:lnTo>
                        <a:pt x="1395" y="421"/>
                      </a:lnTo>
                      <a:lnTo>
                        <a:pt x="1401" y="425"/>
                      </a:lnTo>
                      <a:lnTo>
                        <a:pt x="1406" y="432"/>
                      </a:lnTo>
                      <a:lnTo>
                        <a:pt x="1411" y="437"/>
                      </a:lnTo>
                      <a:lnTo>
                        <a:pt x="1414" y="441"/>
                      </a:lnTo>
                      <a:lnTo>
                        <a:pt x="1424" y="450"/>
                      </a:lnTo>
                      <a:lnTo>
                        <a:pt x="1432" y="458"/>
                      </a:lnTo>
                      <a:lnTo>
                        <a:pt x="1433" y="461"/>
                      </a:lnTo>
                      <a:lnTo>
                        <a:pt x="1435" y="464"/>
                      </a:lnTo>
                      <a:lnTo>
                        <a:pt x="1437" y="467"/>
                      </a:lnTo>
                      <a:lnTo>
                        <a:pt x="1440" y="468"/>
                      </a:lnTo>
                      <a:lnTo>
                        <a:pt x="1443" y="469"/>
                      </a:lnTo>
                      <a:lnTo>
                        <a:pt x="1445" y="471"/>
                      </a:lnTo>
                      <a:lnTo>
                        <a:pt x="1447" y="472"/>
                      </a:lnTo>
                      <a:lnTo>
                        <a:pt x="1450" y="473"/>
                      </a:lnTo>
                      <a:lnTo>
                        <a:pt x="1454" y="474"/>
                      </a:lnTo>
                      <a:lnTo>
                        <a:pt x="1455" y="475"/>
                      </a:lnTo>
                      <a:lnTo>
                        <a:pt x="1457" y="476"/>
                      </a:lnTo>
                      <a:lnTo>
                        <a:pt x="1458" y="478"/>
                      </a:lnTo>
                      <a:lnTo>
                        <a:pt x="1460" y="480"/>
                      </a:lnTo>
                      <a:lnTo>
                        <a:pt x="1463" y="482"/>
                      </a:lnTo>
                      <a:lnTo>
                        <a:pt x="1468" y="483"/>
                      </a:lnTo>
                      <a:lnTo>
                        <a:pt x="1472" y="484"/>
                      </a:lnTo>
                      <a:lnTo>
                        <a:pt x="1478" y="485"/>
                      </a:lnTo>
                      <a:lnTo>
                        <a:pt x="1479" y="485"/>
                      </a:lnTo>
                      <a:lnTo>
                        <a:pt x="1480" y="485"/>
                      </a:lnTo>
                      <a:lnTo>
                        <a:pt x="1480" y="484"/>
                      </a:lnTo>
                      <a:lnTo>
                        <a:pt x="1481" y="483"/>
                      </a:lnTo>
                      <a:lnTo>
                        <a:pt x="1482" y="482"/>
                      </a:lnTo>
                      <a:lnTo>
                        <a:pt x="1483" y="480"/>
                      </a:lnTo>
                      <a:lnTo>
                        <a:pt x="1484" y="480"/>
                      </a:lnTo>
                      <a:lnTo>
                        <a:pt x="1487" y="480"/>
                      </a:lnTo>
                      <a:lnTo>
                        <a:pt x="1489" y="483"/>
                      </a:lnTo>
                      <a:lnTo>
                        <a:pt x="1488" y="487"/>
                      </a:lnTo>
                      <a:lnTo>
                        <a:pt x="1485" y="491"/>
                      </a:lnTo>
                      <a:lnTo>
                        <a:pt x="1482" y="497"/>
                      </a:lnTo>
                      <a:lnTo>
                        <a:pt x="1480" y="501"/>
                      </a:lnTo>
                      <a:lnTo>
                        <a:pt x="1480" y="505"/>
                      </a:lnTo>
                      <a:lnTo>
                        <a:pt x="1481" y="510"/>
                      </a:lnTo>
                      <a:lnTo>
                        <a:pt x="1483" y="516"/>
                      </a:lnTo>
                      <a:lnTo>
                        <a:pt x="1484" y="522"/>
                      </a:lnTo>
                      <a:lnTo>
                        <a:pt x="1484" y="540"/>
                      </a:lnTo>
                      <a:lnTo>
                        <a:pt x="1483" y="542"/>
                      </a:lnTo>
                      <a:lnTo>
                        <a:pt x="1482" y="544"/>
                      </a:lnTo>
                      <a:lnTo>
                        <a:pt x="1482" y="546"/>
                      </a:lnTo>
                      <a:lnTo>
                        <a:pt x="1483" y="549"/>
                      </a:lnTo>
                      <a:lnTo>
                        <a:pt x="1484" y="551"/>
                      </a:lnTo>
                      <a:lnTo>
                        <a:pt x="1488" y="553"/>
                      </a:lnTo>
                      <a:lnTo>
                        <a:pt x="1490" y="555"/>
                      </a:lnTo>
                      <a:lnTo>
                        <a:pt x="1492" y="559"/>
                      </a:lnTo>
                      <a:lnTo>
                        <a:pt x="1493" y="562"/>
                      </a:lnTo>
                      <a:lnTo>
                        <a:pt x="1494" y="565"/>
                      </a:lnTo>
                      <a:lnTo>
                        <a:pt x="1494" y="567"/>
                      </a:lnTo>
                      <a:lnTo>
                        <a:pt x="1494" y="571"/>
                      </a:lnTo>
                      <a:lnTo>
                        <a:pt x="1494" y="573"/>
                      </a:lnTo>
                      <a:lnTo>
                        <a:pt x="1495" y="575"/>
                      </a:lnTo>
                      <a:lnTo>
                        <a:pt x="1498" y="576"/>
                      </a:lnTo>
                      <a:lnTo>
                        <a:pt x="1500" y="577"/>
                      </a:lnTo>
                      <a:lnTo>
                        <a:pt x="1503" y="576"/>
                      </a:lnTo>
                      <a:lnTo>
                        <a:pt x="1505" y="576"/>
                      </a:lnTo>
                      <a:lnTo>
                        <a:pt x="1509" y="575"/>
                      </a:lnTo>
                      <a:lnTo>
                        <a:pt x="1511" y="575"/>
                      </a:lnTo>
                      <a:lnTo>
                        <a:pt x="1515" y="577"/>
                      </a:lnTo>
                      <a:lnTo>
                        <a:pt x="1517" y="582"/>
                      </a:lnTo>
                      <a:lnTo>
                        <a:pt x="1521" y="588"/>
                      </a:lnTo>
                      <a:lnTo>
                        <a:pt x="1524" y="593"/>
                      </a:lnTo>
                      <a:lnTo>
                        <a:pt x="1530" y="597"/>
                      </a:lnTo>
                      <a:lnTo>
                        <a:pt x="1535" y="596"/>
                      </a:lnTo>
                      <a:lnTo>
                        <a:pt x="1539" y="592"/>
                      </a:lnTo>
                      <a:lnTo>
                        <a:pt x="1544" y="586"/>
                      </a:lnTo>
                      <a:lnTo>
                        <a:pt x="1546" y="583"/>
                      </a:lnTo>
                      <a:lnTo>
                        <a:pt x="1548" y="580"/>
                      </a:lnTo>
                      <a:lnTo>
                        <a:pt x="1550" y="577"/>
                      </a:lnTo>
                      <a:lnTo>
                        <a:pt x="1552" y="575"/>
                      </a:lnTo>
                      <a:lnTo>
                        <a:pt x="1554" y="574"/>
                      </a:lnTo>
                      <a:lnTo>
                        <a:pt x="1555" y="574"/>
                      </a:lnTo>
                      <a:lnTo>
                        <a:pt x="1557" y="574"/>
                      </a:lnTo>
                      <a:lnTo>
                        <a:pt x="1559" y="573"/>
                      </a:lnTo>
                      <a:lnTo>
                        <a:pt x="1563" y="566"/>
                      </a:lnTo>
                      <a:lnTo>
                        <a:pt x="1564" y="560"/>
                      </a:lnTo>
                      <a:lnTo>
                        <a:pt x="1565" y="552"/>
                      </a:lnTo>
                      <a:lnTo>
                        <a:pt x="1566" y="544"/>
                      </a:lnTo>
                      <a:lnTo>
                        <a:pt x="1566" y="538"/>
                      </a:lnTo>
                      <a:lnTo>
                        <a:pt x="1565" y="532"/>
                      </a:lnTo>
                      <a:lnTo>
                        <a:pt x="1565" y="527"/>
                      </a:lnTo>
                      <a:lnTo>
                        <a:pt x="1570" y="522"/>
                      </a:lnTo>
                      <a:lnTo>
                        <a:pt x="1577" y="517"/>
                      </a:lnTo>
                      <a:lnTo>
                        <a:pt x="1580" y="511"/>
                      </a:lnTo>
                      <a:lnTo>
                        <a:pt x="1580" y="506"/>
                      </a:lnTo>
                      <a:lnTo>
                        <a:pt x="1577" y="498"/>
                      </a:lnTo>
                      <a:lnTo>
                        <a:pt x="1576" y="495"/>
                      </a:lnTo>
                      <a:lnTo>
                        <a:pt x="1577" y="493"/>
                      </a:lnTo>
                      <a:lnTo>
                        <a:pt x="1578" y="490"/>
                      </a:lnTo>
                      <a:lnTo>
                        <a:pt x="1579" y="489"/>
                      </a:lnTo>
                      <a:lnTo>
                        <a:pt x="1581" y="489"/>
                      </a:lnTo>
                      <a:lnTo>
                        <a:pt x="1583" y="490"/>
                      </a:lnTo>
                      <a:lnTo>
                        <a:pt x="1585" y="491"/>
                      </a:lnTo>
                      <a:lnTo>
                        <a:pt x="1587" y="494"/>
                      </a:lnTo>
                      <a:lnTo>
                        <a:pt x="1588" y="496"/>
                      </a:lnTo>
                      <a:lnTo>
                        <a:pt x="1587" y="502"/>
                      </a:lnTo>
                      <a:lnTo>
                        <a:pt x="1585" y="509"/>
                      </a:lnTo>
                      <a:lnTo>
                        <a:pt x="1583" y="517"/>
                      </a:lnTo>
                      <a:lnTo>
                        <a:pt x="1586" y="524"/>
                      </a:lnTo>
                      <a:lnTo>
                        <a:pt x="1592" y="539"/>
                      </a:lnTo>
                      <a:lnTo>
                        <a:pt x="1601" y="553"/>
                      </a:lnTo>
                      <a:lnTo>
                        <a:pt x="1607" y="568"/>
                      </a:lnTo>
                      <a:lnTo>
                        <a:pt x="1614" y="583"/>
                      </a:lnTo>
                      <a:lnTo>
                        <a:pt x="1622" y="595"/>
                      </a:lnTo>
                      <a:lnTo>
                        <a:pt x="1627" y="607"/>
                      </a:lnTo>
                      <a:lnTo>
                        <a:pt x="1633" y="619"/>
                      </a:lnTo>
                      <a:lnTo>
                        <a:pt x="1635" y="622"/>
                      </a:lnTo>
                      <a:lnTo>
                        <a:pt x="1637" y="627"/>
                      </a:lnTo>
                      <a:lnTo>
                        <a:pt x="1641" y="632"/>
                      </a:lnTo>
                      <a:lnTo>
                        <a:pt x="1642" y="637"/>
                      </a:lnTo>
                      <a:lnTo>
                        <a:pt x="1642" y="643"/>
                      </a:lnTo>
                      <a:lnTo>
                        <a:pt x="1640" y="650"/>
                      </a:lnTo>
                      <a:lnTo>
                        <a:pt x="1637" y="657"/>
                      </a:lnTo>
                      <a:lnTo>
                        <a:pt x="1642" y="669"/>
                      </a:lnTo>
                      <a:lnTo>
                        <a:pt x="1648" y="681"/>
                      </a:lnTo>
                      <a:lnTo>
                        <a:pt x="1655" y="692"/>
                      </a:lnTo>
                      <a:lnTo>
                        <a:pt x="1658" y="695"/>
                      </a:lnTo>
                      <a:lnTo>
                        <a:pt x="1662" y="698"/>
                      </a:lnTo>
                      <a:lnTo>
                        <a:pt x="1665" y="700"/>
                      </a:lnTo>
                      <a:lnTo>
                        <a:pt x="1668" y="701"/>
                      </a:lnTo>
                      <a:lnTo>
                        <a:pt x="1672" y="701"/>
                      </a:lnTo>
                      <a:lnTo>
                        <a:pt x="1675" y="703"/>
                      </a:lnTo>
                      <a:lnTo>
                        <a:pt x="1677" y="704"/>
                      </a:lnTo>
                      <a:lnTo>
                        <a:pt x="1679" y="706"/>
                      </a:lnTo>
                      <a:lnTo>
                        <a:pt x="1681" y="707"/>
                      </a:lnTo>
                      <a:lnTo>
                        <a:pt x="1684" y="708"/>
                      </a:lnTo>
                      <a:lnTo>
                        <a:pt x="1686" y="708"/>
                      </a:lnTo>
                      <a:lnTo>
                        <a:pt x="1688" y="708"/>
                      </a:lnTo>
                      <a:lnTo>
                        <a:pt x="1690" y="709"/>
                      </a:lnTo>
                      <a:lnTo>
                        <a:pt x="1692" y="711"/>
                      </a:lnTo>
                      <a:lnTo>
                        <a:pt x="1694" y="712"/>
                      </a:lnTo>
                      <a:lnTo>
                        <a:pt x="1695" y="714"/>
                      </a:lnTo>
                      <a:lnTo>
                        <a:pt x="1695" y="717"/>
                      </a:lnTo>
                      <a:lnTo>
                        <a:pt x="1696" y="719"/>
                      </a:lnTo>
                      <a:lnTo>
                        <a:pt x="1697" y="723"/>
                      </a:lnTo>
                      <a:lnTo>
                        <a:pt x="1699" y="724"/>
                      </a:lnTo>
                      <a:lnTo>
                        <a:pt x="1701" y="725"/>
                      </a:lnTo>
                      <a:lnTo>
                        <a:pt x="1706" y="727"/>
                      </a:lnTo>
                      <a:lnTo>
                        <a:pt x="1710" y="728"/>
                      </a:lnTo>
                      <a:lnTo>
                        <a:pt x="1714" y="729"/>
                      </a:lnTo>
                      <a:lnTo>
                        <a:pt x="1717" y="731"/>
                      </a:lnTo>
                      <a:lnTo>
                        <a:pt x="1718" y="734"/>
                      </a:lnTo>
                      <a:lnTo>
                        <a:pt x="1720" y="737"/>
                      </a:lnTo>
                      <a:lnTo>
                        <a:pt x="1721" y="739"/>
                      </a:lnTo>
                      <a:lnTo>
                        <a:pt x="1721" y="742"/>
                      </a:lnTo>
                      <a:lnTo>
                        <a:pt x="1723" y="748"/>
                      </a:lnTo>
                      <a:lnTo>
                        <a:pt x="1721" y="753"/>
                      </a:lnTo>
                      <a:lnTo>
                        <a:pt x="1719" y="757"/>
                      </a:lnTo>
                      <a:lnTo>
                        <a:pt x="1719" y="761"/>
                      </a:lnTo>
                      <a:lnTo>
                        <a:pt x="1723" y="764"/>
                      </a:lnTo>
                      <a:lnTo>
                        <a:pt x="1732" y="769"/>
                      </a:lnTo>
                      <a:lnTo>
                        <a:pt x="1741" y="772"/>
                      </a:lnTo>
                      <a:lnTo>
                        <a:pt x="1747" y="778"/>
                      </a:lnTo>
                      <a:lnTo>
                        <a:pt x="1752" y="788"/>
                      </a:lnTo>
                      <a:lnTo>
                        <a:pt x="1752" y="797"/>
                      </a:lnTo>
                      <a:lnTo>
                        <a:pt x="1751" y="801"/>
                      </a:lnTo>
                      <a:lnTo>
                        <a:pt x="1750" y="803"/>
                      </a:lnTo>
                      <a:lnTo>
                        <a:pt x="1747" y="805"/>
                      </a:lnTo>
                      <a:lnTo>
                        <a:pt x="1745" y="806"/>
                      </a:lnTo>
                      <a:lnTo>
                        <a:pt x="1743" y="808"/>
                      </a:lnTo>
                      <a:lnTo>
                        <a:pt x="1742" y="811"/>
                      </a:lnTo>
                      <a:lnTo>
                        <a:pt x="1742" y="813"/>
                      </a:lnTo>
                      <a:lnTo>
                        <a:pt x="1742" y="815"/>
                      </a:lnTo>
                      <a:lnTo>
                        <a:pt x="1743" y="817"/>
                      </a:lnTo>
                      <a:lnTo>
                        <a:pt x="1745" y="820"/>
                      </a:lnTo>
                      <a:lnTo>
                        <a:pt x="1746" y="822"/>
                      </a:lnTo>
                      <a:lnTo>
                        <a:pt x="1747" y="824"/>
                      </a:lnTo>
                      <a:lnTo>
                        <a:pt x="1751" y="829"/>
                      </a:lnTo>
                      <a:lnTo>
                        <a:pt x="1752" y="837"/>
                      </a:lnTo>
                      <a:lnTo>
                        <a:pt x="1754" y="844"/>
                      </a:lnTo>
                      <a:lnTo>
                        <a:pt x="1755" y="850"/>
                      </a:lnTo>
                      <a:lnTo>
                        <a:pt x="1753" y="855"/>
                      </a:lnTo>
                      <a:lnTo>
                        <a:pt x="1749" y="859"/>
                      </a:lnTo>
                      <a:lnTo>
                        <a:pt x="1744" y="864"/>
                      </a:lnTo>
                      <a:lnTo>
                        <a:pt x="1741" y="868"/>
                      </a:lnTo>
                      <a:lnTo>
                        <a:pt x="1739" y="872"/>
                      </a:lnTo>
                      <a:lnTo>
                        <a:pt x="1736" y="872"/>
                      </a:lnTo>
                      <a:lnTo>
                        <a:pt x="1734" y="871"/>
                      </a:lnTo>
                      <a:lnTo>
                        <a:pt x="1732" y="871"/>
                      </a:lnTo>
                      <a:lnTo>
                        <a:pt x="1730" y="871"/>
                      </a:lnTo>
                      <a:lnTo>
                        <a:pt x="1729" y="871"/>
                      </a:lnTo>
                      <a:lnTo>
                        <a:pt x="1727" y="872"/>
                      </a:lnTo>
                      <a:lnTo>
                        <a:pt x="1725" y="875"/>
                      </a:lnTo>
                      <a:lnTo>
                        <a:pt x="1725" y="882"/>
                      </a:lnTo>
                      <a:lnTo>
                        <a:pt x="1724" y="889"/>
                      </a:lnTo>
                      <a:lnTo>
                        <a:pt x="1725" y="897"/>
                      </a:lnTo>
                      <a:lnTo>
                        <a:pt x="1727" y="899"/>
                      </a:lnTo>
                      <a:lnTo>
                        <a:pt x="1728" y="901"/>
                      </a:lnTo>
                      <a:lnTo>
                        <a:pt x="1729" y="903"/>
                      </a:lnTo>
                      <a:lnTo>
                        <a:pt x="1731" y="905"/>
                      </a:lnTo>
                      <a:lnTo>
                        <a:pt x="1733" y="906"/>
                      </a:lnTo>
                      <a:lnTo>
                        <a:pt x="1735" y="908"/>
                      </a:lnTo>
                      <a:lnTo>
                        <a:pt x="1738" y="908"/>
                      </a:lnTo>
                      <a:lnTo>
                        <a:pt x="1741" y="905"/>
                      </a:lnTo>
                      <a:lnTo>
                        <a:pt x="1743" y="903"/>
                      </a:lnTo>
                      <a:lnTo>
                        <a:pt x="1744" y="902"/>
                      </a:lnTo>
                      <a:lnTo>
                        <a:pt x="1745" y="901"/>
                      </a:lnTo>
                      <a:lnTo>
                        <a:pt x="1747" y="900"/>
                      </a:lnTo>
                      <a:lnTo>
                        <a:pt x="1749" y="900"/>
                      </a:lnTo>
                      <a:lnTo>
                        <a:pt x="1750" y="901"/>
                      </a:lnTo>
                      <a:lnTo>
                        <a:pt x="1752" y="903"/>
                      </a:lnTo>
                      <a:lnTo>
                        <a:pt x="1754" y="908"/>
                      </a:lnTo>
                      <a:lnTo>
                        <a:pt x="1756" y="912"/>
                      </a:lnTo>
                      <a:lnTo>
                        <a:pt x="1758" y="916"/>
                      </a:lnTo>
                      <a:lnTo>
                        <a:pt x="1762" y="920"/>
                      </a:lnTo>
                      <a:lnTo>
                        <a:pt x="1766" y="921"/>
                      </a:lnTo>
                      <a:lnTo>
                        <a:pt x="1772" y="919"/>
                      </a:lnTo>
                      <a:lnTo>
                        <a:pt x="1774" y="914"/>
                      </a:lnTo>
                      <a:lnTo>
                        <a:pt x="1774" y="910"/>
                      </a:lnTo>
                      <a:lnTo>
                        <a:pt x="1773" y="904"/>
                      </a:lnTo>
                      <a:lnTo>
                        <a:pt x="1772" y="900"/>
                      </a:lnTo>
                      <a:lnTo>
                        <a:pt x="1774" y="898"/>
                      </a:lnTo>
                      <a:lnTo>
                        <a:pt x="1778" y="897"/>
                      </a:lnTo>
                      <a:lnTo>
                        <a:pt x="1782" y="900"/>
                      </a:lnTo>
                      <a:lnTo>
                        <a:pt x="1784" y="906"/>
                      </a:lnTo>
                      <a:lnTo>
                        <a:pt x="1786" y="914"/>
                      </a:lnTo>
                      <a:lnTo>
                        <a:pt x="1787" y="921"/>
                      </a:lnTo>
                      <a:lnTo>
                        <a:pt x="1787" y="925"/>
                      </a:lnTo>
                      <a:lnTo>
                        <a:pt x="1787" y="932"/>
                      </a:lnTo>
                      <a:lnTo>
                        <a:pt x="1788" y="937"/>
                      </a:lnTo>
                      <a:lnTo>
                        <a:pt x="1790" y="942"/>
                      </a:lnTo>
                      <a:lnTo>
                        <a:pt x="1794" y="947"/>
                      </a:lnTo>
                      <a:lnTo>
                        <a:pt x="1794" y="954"/>
                      </a:lnTo>
                      <a:lnTo>
                        <a:pt x="1792" y="960"/>
                      </a:lnTo>
                      <a:lnTo>
                        <a:pt x="1789" y="965"/>
                      </a:lnTo>
                      <a:lnTo>
                        <a:pt x="1787" y="973"/>
                      </a:lnTo>
                      <a:lnTo>
                        <a:pt x="1786" y="979"/>
                      </a:lnTo>
                      <a:lnTo>
                        <a:pt x="1783" y="985"/>
                      </a:lnTo>
                      <a:lnTo>
                        <a:pt x="1781" y="986"/>
                      </a:lnTo>
                      <a:lnTo>
                        <a:pt x="1778" y="985"/>
                      </a:lnTo>
                      <a:lnTo>
                        <a:pt x="1775" y="984"/>
                      </a:lnTo>
                      <a:lnTo>
                        <a:pt x="1773" y="981"/>
                      </a:lnTo>
                      <a:lnTo>
                        <a:pt x="1771" y="980"/>
                      </a:lnTo>
                      <a:lnTo>
                        <a:pt x="1770" y="978"/>
                      </a:lnTo>
                      <a:lnTo>
                        <a:pt x="1770" y="974"/>
                      </a:lnTo>
                      <a:lnTo>
                        <a:pt x="1772" y="968"/>
                      </a:lnTo>
                      <a:lnTo>
                        <a:pt x="1774" y="960"/>
                      </a:lnTo>
                      <a:lnTo>
                        <a:pt x="1775" y="954"/>
                      </a:lnTo>
                      <a:lnTo>
                        <a:pt x="1776" y="948"/>
                      </a:lnTo>
                      <a:lnTo>
                        <a:pt x="1774" y="945"/>
                      </a:lnTo>
                      <a:lnTo>
                        <a:pt x="1772" y="945"/>
                      </a:lnTo>
                      <a:lnTo>
                        <a:pt x="1771" y="946"/>
                      </a:lnTo>
                      <a:lnTo>
                        <a:pt x="1771" y="947"/>
                      </a:lnTo>
                      <a:lnTo>
                        <a:pt x="1770" y="949"/>
                      </a:lnTo>
                      <a:lnTo>
                        <a:pt x="1770" y="952"/>
                      </a:lnTo>
                      <a:lnTo>
                        <a:pt x="1770" y="954"/>
                      </a:lnTo>
                      <a:lnTo>
                        <a:pt x="1768" y="956"/>
                      </a:lnTo>
                      <a:lnTo>
                        <a:pt x="1767" y="958"/>
                      </a:lnTo>
                      <a:lnTo>
                        <a:pt x="1764" y="960"/>
                      </a:lnTo>
                      <a:lnTo>
                        <a:pt x="1762" y="962"/>
                      </a:lnTo>
                      <a:lnTo>
                        <a:pt x="1758" y="963"/>
                      </a:lnTo>
                      <a:lnTo>
                        <a:pt x="1755" y="964"/>
                      </a:lnTo>
                      <a:lnTo>
                        <a:pt x="1752" y="966"/>
                      </a:lnTo>
                      <a:lnTo>
                        <a:pt x="1749" y="968"/>
                      </a:lnTo>
                      <a:lnTo>
                        <a:pt x="1747" y="970"/>
                      </a:lnTo>
                      <a:lnTo>
                        <a:pt x="1745" y="974"/>
                      </a:lnTo>
                      <a:lnTo>
                        <a:pt x="1744" y="977"/>
                      </a:lnTo>
                      <a:lnTo>
                        <a:pt x="1742" y="979"/>
                      </a:lnTo>
                      <a:lnTo>
                        <a:pt x="1739" y="981"/>
                      </a:lnTo>
                      <a:lnTo>
                        <a:pt x="1736" y="981"/>
                      </a:lnTo>
                      <a:lnTo>
                        <a:pt x="1732" y="980"/>
                      </a:lnTo>
                      <a:lnTo>
                        <a:pt x="1731" y="980"/>
                      </a:lnTo>
                      <a:lnTo>
                        <a:pt x="1730" y="979"/>
                      </a:lnTo>
                      <a:lnTo>
                        <a:pt x="1728" y="978"/>
                      </a:lnTo>
                      <a:lnTo>
                        <a:pt x="1727" y="976"/>
                      </a:lnTo>
                      <a:lnTo>
                        <a:pt x="1727" y="975"/>
                      </a:lnTo>
                      <a:lnTo>
                        <a:pt x="1727" y="973"/>
                      </a:lnTo>
                      <a:lnTo>
                        <a:pt x="1728" y="971"/>
                      </a:lnTo>
                      <a:lnTo>
                        <a:pt x="1730" y="973"/>
                      </a:lnTo>
                      <a:lnTo>
                        <a:pt x="1732" y="973"/>
                      </a:lnTo>
                      <a:lnTo>
                        <a:pt x="1733" y="974"/>
                      </a:lnTo>
                      <a:lnTo>
                        <a:pt x="1735" y="975"/>
                      </a:lnTo>
                      <a:lnTo>
                        <a:pt x="1738" y="975"/>
                      </a:lnTo>
                      <a:lnTo>
                        <a:pt x="1739" y="974"/>
                      </a:lnTo>
                      <a:lnTo>
                        <a:pt x="1741" y="971"/>
                      </a:lnTo>
                      <a:lnTo>
                        <a:pt x="1742" y="968"/>
                      </a:lnTo>
                      <a:lnTo>
                        <a:pt x="1742" y="966"/>
                      </a:lnTo>
                      <a:lnTo>
                        <a:pt x="1741" y="963"/>
                      </a:lnTo>
                      <a:lnTo>
                        <a:pt x="1740" y="960"/>
                      </a:lnTo>
                      <a:lnTo>
                        <a:pt x="1738" y="958"/>
                      </a:lnTo>
                      <a:lnTo>
                        <a:pt x="1736" y="956"/>
                      </a:lnTo>
                      <a:lnTo>
                        <a:pt x="1734" y="953"/>
                      </a:lnTo>
                      <a:lnTo>
                        <a:pt x="1731" y="952"/>
                      </a:lnTo>
                      <a:lnTo>
                        <a:pt x="1729" y="952"/>
                      </a:lnTo>
                      <a:lnTo>
                        <a:pt x="1725" y="952"/>
                      </a:lnTo>
                      <a:lnTo>
                        <a:pt x="1721" y="952"/>
                      </a:lnTo>
                      <a:lnTo>
                        <a:pt x="1711" y="953"/>
                      </a:lnTo>
                      <a:lnTo>
                        <a:pt x="1701" y="954"/>
                      </a:lnTo>
                      <a:lnTo>
                        <a:pt x="1698" y="956"/>
                      </a:lnTo>
                      <a:lnTo>
                        <a:pt x="1695" y="957"/>
                      </a:lnTo>
                      <a:lnTo>
                        <a:pt x="1691" y="959"/>
                      </a:lnTo>
                      <a:lnTo>
                        <a:pt x="1688" y="960"/>
                      </a:lnTo>
                      <a:lnTo>
                        <a:pt x="1684" y="960"/>
                      </a:lnTo>
                      <a:lnTo>
                        <a:pt x="1680" y="960"/>
                      </a:lnTo>
                      <a:lnTo>
                        <a:pt x="1677" y="960"/>
                      </a:lnTo>
                      <a:lnTo>
                        <a:pt x="1676" y="959"/>
                      </a:lnTo>
                      <a:lnTo>
                        <a:pt x="1675" y="958"/>
                      </a:lnTo>
                      <a:lnTo>
                        <a:pt x="1675" y="956"/>
                      </a:lnTo>
                      <a:lnTo>
                        <a:pt x="1675" y="954"/>
                      </a:lnTo>
                      <a:lnTo>
                        <a:pt x="1676" y="952"/>
                      </a:lnTo>
                      <a:lnTo>
                        <a:pt x="1678" y="949"/>
                      </a:lnTo>
                      <a:lnTo>
                        <a:pt x="1679" y="947"/>
                      </a:lnTo>
                      <a:lnTo>
                        <a:pt x="1681" y="945"/>
                      </a:lnTo>
                      <a:lnTo>
                        <a:pt x="1684" y="944"/>
                      </a:lnTo>
                      <a:lnTo>
                        <a:pt x="1685" y="943"/>
                      </a:lnTo>
                      <a:lnTo>
                        <a:pt x="1687" y="941"/>
                      </a:lnTo>
                      <a:lnTo>
                        <a:pt x="1688" y="938"/>
                      </a:lnTo>
                      <a:lnTo>
                        <a:pt x="1688" y="936"/>
                      </a:lnTo>
                      <a:lnTo>
                        <a:pt x="1688" y="934"/>
                      </a:lnTo>
                      <a:lnTo>
                        <a:pt x="1687" y="933"/>
                      </a:lnTo>
                      <a:lnTo>
                        <a:pt x="1685" y="933"/>
                      </a:lnTo>
                      <a:lnTo>
                        <a:pt x="1683" y="932"/>
                      </a:lnTo>
                      <a:lnTo>
                        <a:pt x="1681" y="932"/>
                      </a:lnTo>
                      <a:lnTo>
                        <a:pt x="1679" y="932"/>
                      </a:lnTo>
                      <a:lnTo>
                        <a:pt x="1678" y="930"/>
                      </a:lnTo>
                      <a:lnTo>
                        <a:pt x="1678" y="928"/>
                      </a:lnTo>
                      <a:lnTo>
                        <a:pt x="1678" y="926"/>
                      </a:lnTo>
                      <a:lnTo>
                        <a:pt x="1680" y="925"/>
                      </a:lnTo>
                      <a:lnTo>
                        <a:pt x="1683" y="924"/>
                      </a:lnTo>
                      <a:lnTo>
                        <a:pt x="1686" y="924"/>
                      </a:lnTo>
                      <a:lnTo>
                        <a:pt x="1688" y="923"/>
                      </a:lnTo>
                      <a:lnTo>
                        <a:pt x="1690" y="923"/>
                      </a:lnTo>
                      <a:lnTo>
                        <a:pt x="1692" y="922"/>
                      </a:lnTo>
                      <a:lnTo>
                        <a:pt x="1695" y="922"/>
                      </a:lnTo>
                      <a:lnTo>
                        <a:pt x="1695" y="921"/>
                      </a:lnTo>
                      <a:lnTo>
                        <a:pt x="1698" y="916"/>
                      </a:lnTo>
                      <a:lnTo>
                        <a:pt x="1697" y="911"/>
                      </a:lnTo>
                      <a:lnTo>
                        <a:pt x="1697" y="904"/>
                      </a:lnTo>
                      <a:lnTo>
                        <a:pt x="1699" y="899"/>
                      </a:lnTo>
                      <a:lnTo>
                        <a:pt x="1692" y="892"/>
                      </a:lnTo>
                      <a:lnTo>
                        <a:pt x="1684" y="888"/>
                      </a:lnTo>
                      <a:lnTo>
                        <a:pt x="1673" y="886"/>
                      </a:lnTo>
                      <a:lnTo>
                        <a:pt x="1662" y="888"/>
                      </a:lnTo>
                      <a:lnTo>
                        <a:pt x="1658" y="891"/>
                      </a:lnTo>
                      <a:lnTo>
                        <a:pt x="1656" y="893"/>
                      </a:lnTo>
                      <a:lnTo>
                        <a:pt x="1655" y="897"/>
                      </a:lnTo>
                      <a:lnTo>
                        <a:pt x="1653" y="900"/>
                      </a:lnTo>
                      <a:lnTo>
                        <a:pt x="1651" y="903"/>
                      </a:lnTo>
                      <a:lnTo>
                        <a:pt x="1650" y="906"/>
                      </a:lnTo>
                      <a:lnTo>
                        <a:pt x="1646" y="909"/>
                      </a:lnTo>
                      <a:lnTo>
                        <a:pt x="1643" y="911"/>
                      </a:lnTo>
                      <a:lnTo>
                        <a:pt x="1640" y="912"/>
                      </a:lnTo>
                      <a:lnTo>
                        <a:pt x="1632" y="914"/>
                      </a:lnTo>
                      <a:lnTo>
                        <a:pt x="1623" y="917"/>
                      </a:lnTo>
                      <a:lnTo>
                        <a:pt x="1614" y="919"/>
                      </a:lnTo>
                      <a:lnTo>
                        <a:pt x="1607" y="919"/>
                      </a:lnTo>
                      <a:lnTo>
                        <a:pt x="1600" y="914"/>
                      </a:lnTo>
                      <a:lnTo>
                        <a:pt x="1596" y="906"/>
                      </a:lnTo>
                      <a:lnTo>
                        <a:pt x="1592" y="899"/>
                      </a:lnTo>
                      <a:lnTo>
                        <a:pt x="1590" y="890"/>
                      </a:lnTo>
                      <a:lnTo>
                        <a:pt x="1588" y="887"/>
                      </a:lnTo>
                      <a:lnTo>
                        <a:pt x="1586" y="883"/>
                      </a:lnTo>
                      <a:lnTo>
                        <a:pt x="1583" y="881"/>
                      </a:lnTo>
                      <a:lnTo>
                        <a:pt x="1580" y="881"/>
                      </a:lnTo>
                      <a:lnTo>
                        <a:pt x="1577" y="881"/>
                      </a:lnTo>
                      <a:lnTo>
                        <a:pt x="1570" y="881"/>
                      </a:lnTo>
                      <a:lnTo>
                        <a:pt x="1563" y="882"/>
                      </a:lnTo>
                      <a:lnTo>
                        <a:pt x="1557" y="883"/>
                      </a:lnTo>
                      <a:lnTo>
                        <a:pt x="1553" y="887"/>
                      </a:lnTo>
                      <a:lnTo>
                        <a:pt x="1550" y="890"/>
                      </a:lnTo>
                      <a:lnTo>
                        <a:pt x="1548" y="893"/>
                      </a:lnTo>
                      <a:lnTo>
                        <a:pt x="1546" y="897"/>
                      </a:lnTo>
                      <a:lnTo>
                        <a:pt x="1544" y="899"/>
                      </a:lnTo>
                      <a:lnTo>
                        <a:pt x="1539" y="902"/>
                      </a:lnTo>
                      <a:lnTo>
                        <a:pt x="1536" y="905"/>
                      </a:lnTo>
                      <a:lnTo>
                        <a:pt x="1532" y="908"/>
                      </a:lnTo>
                      <a:lnTo>
                        <a:pt x="1528" y="910"/>
                      </a:lnTo>
                      <a:lnTo>
                        <a:pt x="1516" y="917"/>
                      </a:lnTo>
                      <a:lnTo>
                        <a:pt x="1506" y="925"/>
                      </a:lnTo>
                      <a:lnTo>
                        <a:pt x="1498" y="936"/>
                      </a:lnTo>
                      <a:lnTo>
                        <a:pt x="1495" y="939"/>
                      </a:lnTo>
                      <a:lnTo>
                        <a:pt x="1494" y="942"/>
                      </a:lnTo>
                      <a:lnTo>
                        <a:pt x="1493" y="945"/>
                      </a:lnTo>
                      <a:lnTo>
                        <a:pt x="1492" y="948"/>
                      </a:lnTo>
                      <a:lnTo>
                        <a:pt x="1493" y="952"/>
                      </a:lnTo>
                      <a:lnTo>
                        <a:pt x="1494" y="960"/>
                      </a:lnTo>
                      <a:lnTo>
                        <a:pt x="1495" y="969"/>
                      </a:lnTo>
                      <a:lnTo>
                        <a:pt x="1498" y="965"/>
                      </a:lnTo>
                      <a:lnTo>
                        <a:pt x="1499" y="958"/>
                      </a:lnTo>
                      <a:lnTo>
                        <a:pt x="1500" y="951"/>
                      </a:lnTo>
                      <a:lnTo>
                        <a:pt x="1502" y="945"/>
                      </a:lnTo>
                      <a:lnTo>
                        <a:pt x="1506" y="941"/>
                      </a:lnTo>
                      <a:lnTo>
                        <a:pt x="1513" y="936"/>
                      </a:lnTo>
                      <a:lnTo>
                        <a:pt x="1520" y="932"/>
                      </a:lnTo>
                      <a:lnTo>
                        <a:pt x="1522" y="928"/>
                      </a:lnTo>
                      <a:lnTo>
                        <a:pt x="1524" y="926"/>
                      </a:lnTo>
                      <a:lnTo>
                        <a:pt x="1527" y="924"/>
                      </a:lnTo>
                      <a:lnTo>
                        <a:pt x="1531" y="921"/>
                      </a:lnTo>
                      <a:lnTo>
                        <a:pt x="1544" y="914"/>
                      </a:lnTo>
                      <a:lnTo>
                        <a:pt x="1559" y="910"/>
                      </a:lnTo>
                      <a:lnTo>
                        <a:pt x="1568" y="909"/>
                      </a:lnTo>
                      <a:lnTo>
                        <a:pt x="1579" y="910"/>
                      </a:lnTo>
                      <a:lnTo>
                        <a:pt x="1590" y="914"/>
                      </a:lnTo>
                      <a:lnTo>
                        <a:pt x="1597" y="920"/>
                      </a:lnTo>
                      <a:lnTo>
                        <a:pt x="1600" y="925"/>
                      </a:lnTo>
                      <a:lnTo>
                        <a:pt x="1600" y="933"/>
                      </a:lnTo>
                      <a:lnTo>
                        <a:pt x="1598" y="942"/>
                      </a:lnTo>
                      <a:lnTo>
                        <a:pt x="1594" y="949"/>
                      </a:lnTo>
                      <a:lnTo>
                        <a:pt x="1591" y="958"/>
                      </a:lnTo>
                      <a:lnTo>
                        <a:pt x="1588" y="965"/>
                      </a:lnTo>
                      <a:lnTo>
                        <a:pt x="1587" y="974"/>
                      </a:lnTo>
                      <a:lnTo>
                        <a:pt x="1587" y="981"/>
                      </a:lnTo>
                      <a:lnTo>
                        <a:pt x="1590" y="989"/>
                      </a:lnTo>
                      <a:lnTo>
                        <a:pt x="1597" y="993"/>
                      </a:lnTo>
                      <a:lnTo>
                        <a:pt x="1603" y="999"/>
                      </a:lnTo>
                      <a:lnTo>
                        <a:pt x="1611" y="1004"/>
                      </a:lnTo>
                      <a:lnTo>
                        <a:pt x="1618" y="1007"/>
                      </a:lnTo>
                      <a:lnTo>
                        <a:pt x="1624" y="1007"/>
                      </a:lnTo>
                      <a:lnTo>
                        <a:pt x="1631" y="1007"/>
                      </a:lnTo>
                      <a:lnTo>
                        <a:pt x="1635" y="1009"/>
                      </a:lnTo>
                      <a:lnTo>
                        <a:pt x="1637" y="1013"/>
                      </a:lnTo>
                      <a:lnTo>
                        <a:pt x="1639" y="1015"/>
                      </a:lnTo>
                      <a:lnTo>
                        <a:pt x="1641" y="1018"/>
                      </a:lnTo>
                      <a:lnTo>
                        <a:pt x="1643" y="1019"/>
                      </a:lnTo>
                      <a:lnTo>
                        <a:pt x="1645" y="1019"/>
                      </a:lnTo>
                      <a:lnTo>
                        <a:pt x="1647" y="1019"/>
                      </a:lnTo>
                      <a:lnTo>
                        <a:pt x="1650" y="1019"/>
                      </a:lnTo>
                      <a:lnTo>
                        <a:pt x="1652" y="1020"/>
                      </a:lnTo>
                      <a:lnTo>
                        <a:pt x="1654" y="1021"/>
                      </a:lnTo>
                      <a:lnTo>
                        <a:pt x="1655" y="1022"/>
                      </a:lnTo>
                      <a:lnTo>
                        <a:pt x="1655" y="1028"/>
                      </a:lnTo>
                      <a:lnTo>
                        <a:pt x="1648" y="1033"/>
                      </a:lnTo>
                      <a:lnTo>
                        <a:pt x="1640" y="1039"/>
                      </a:lnTo>
                      <a:lnTo>
                        <a:pt x="1632" y="1042"/>
                      </a:lnTo>
                      <a:lnTo>
                        <a:pt x="1626" y="1044"/>
                      </a:lnTo>
                      <a:lnTo>
                        <a:pt x="1620" y="1045"/>
                      </a:lnTo>
                      <a:lnTo>
                        <a:pt x="1612" y="1046"/>
                      </a:lnTo>
                      <a:lnTo>
                        <a:pt x="1605" y="1047"/>
                      </a:lnTo>
                      <a:lnTo>
                        <a:pt x="1600" y="1051"/>
                      </a:lnTo>
                      <a:lnTo>
                        <a:pt x="1597" y="1055"/>
                      </a:lnTo>
                      <a:lnTo>
                        <a:pt x="1594" y="1059"/>
                      </a:lnTo>
                      <a:lnTo>
                        <a:pt x="1592" y="1064"/>
                      </a:lnTo>
                      <a:lnTo>
                        <a:pt x="1588" y="1069"/>
                      </a:lnTo>
                      <a:lnTo>
                        <a:pt x="1582" y="1078"/>
                      </a:lnTo>
                      <a:lnTo>
                        <a:pt x="1576" y="1085"/>
                      </a:lnTo>
                      <a:lnTo>
                        <a:pt x="1570" y="1086"/>
                      </a:lnTo>
                      <a:lnTo>
                        <a:pt x="1568" y="1086"/>
                      </a:lnTo>
                      <a:lnTo>
                        <a:pt x="1567" y="1085"/>
                      </a:lnTo>
                      <a:lnTo>
                        <a:pt x="1566" y="1083"/>
                      </a:lnTo>
                      <a:lnTo>
                        <a:pt x="1565" y="1080"/>
                      </a:lnTo>
                      <a:lnTo>
                        <a:pt x="1564" y="1077"/>
                      </a:lnTo>
                      <a:lnTo>
                        <a:pt x="1564" y="1075"/>
                      </a:lnTo>
                      <a:lnTo>
                        <a:pt x="1560" y="1073"/>
                      </a:lnTo>
                      <a:lnTo>
                        <a:pt x="1559" y="1069"/>
                      </a:lnTo>
                      <a:lnTo>
                        <a:pt x="1558" y="1065"/>
                      </a:lnTo>
                      <a:lnTo>
                        <a:pt x="1559" y="1062"/>
                      </a:lnTo>
                      <a:lnTo>
                        <a:pt x="1561" y="1057"/>
                      </a:lnTo>
                      <a:lnTo>
                        <a:pt x="1563" y="1053"/>
                      </a:lnTo>
                      <a:lnTo>
                        <a:pt x="1566" y="1050"/>
                      </a:lnTo>
                      <a:lnTo>
                        <a:pt x="1569" y="1045"/>
                      </a:lnTo>
                      <a:lnTo>
                        <a:pt x="1575" y="1042"/>
                      </a:lnTo>
                      <a:lnTo>
                        <a:pt x="1578" y="1041"/>
                      </a:lnTo>
                      <a:lnTo>
                        <a:pt x="1582" y="1039"/>
                      </a:lnTo>
                      <a:lnTo>
                        <a:pt x="1586" y="1036"/>
                      </a:lnTo>
                      <a:lnTo>
                        <a:pt x="1590" y="1033"/>
                      </a:lnTo>
                      <a:lnTo>
                        <a:pt x="1589" y="1032"/>
                      </a:lnTo>
                      <a:lnTo>
                        <a:pt x="1588" y="1030"/>
                      </a:lnTo>
                      <a:lnTo>
                        <a:pt x="1587" y="1028"/>
                      </a:lnTo>
                      <a:lnTo>
                        <a:pt x="1586" y="1024"/>
                      </a:lnTo>
                      <a:lnTo>
                        <a:pt x="1583" y="1022"/>
                      </a:lnTo>
                      <a:lnTo>
                        <a:pt x="1582" y="1021"/>
                      </a:lnTo>
                      <a:lnTo>
                        <a:pt x="1581" y="1020"/>
                      </a:lnTo>
                      <a:lnTo>
                        <a:pt x="1575" y="1024"/>
                      </a:lnTo>
                      <a:lnTo>
                        <a:pt x="1569" y="1029"/>
                      </a:lnTo>
                      <a:lnTo>
                        <a:pt x="1564" y="1033"/>
                      </a:lnTo>
                      <a:lnTo>
                        <a:pt x="1560" y="1034"/>
                      </a:lnTo>
                      <a:lnTo>
                        <a:pt x="1558" y="1035"/>
                      </a:lnTo>
                      <a:lnTo>
                        <a:pt x="1555" y="1036"/>
                      </a:lnTo>
                      <a:lnTo>
                        <a:pt x="1553" y="1037"/>
                      </a:lnTo>
                      <a:lnTo>
                        <a:pt x="1549" y="1040"/>
                      </a:lnTo>
                      <a:lnTo>
                        <a:pt x="1548" y="1041"/>
                      </a:lnTo>
                      <a:lnTo>
                        <a:pt x="1546" y="1043"/>
                      </a:lnTo>
                      <a:lnTo>
                        <a:pt x="1545" y="1045"/>
                      </a:lnTo>
                      <a:lnTo>
                        <a:pt x="1546" y="1048"/>
                      </a:lnTo>
                      <a:lnTo>
                        <a:pt x="1543" y="1052"/>
                      </a:lnTo>
                      <a:lnTo>
                        <a:pt x="1536" y="1055"/>
                      </a:lnTo>
                      <a:lnTo>
                        <a:pt x="1527" y="1057"/>
                      </a:lnTo>
                      <a:lnTo>
                        <a:pt x="1519" y="1058"/>
                      </a:lnTo>
                      <a:lnTo>
                        <a:pt x="1511" y="1059"/>
                      </a:lnTo>
                      <a:lnTo>
                        <a:pt x="1506" y="1059"/>
                      </a:lnTo>
                      <a:lnTo>
                        <a:pt x="1501" y="1063"/>
                      </a:lnTo>
                      <a:lnTo>
                        <a:pt x="1496" y="1069"/>
                      </a:lnTo>
                      <a:lnTo>
                        <a:pt x="1492" y="1075"/>
                      </a:lnTo>
                      <a:lnTo>
                        <a:pt x="1488" y="1079"/>
                      </a:lnTo>
                      <a:lnTo>
                        <a:pt x="1484" y="1079"/>
                      </a:lnTo>
                      <a:lnTo>
                        <a:pt x="1482" y="1079"/>
                      </a:lnTo>
                      <a:lnTo>
                        <a:pt x="1480" y="1078"/>
                      </a:lnTo>
                      <a:lnTo>
                        <a:pt x="1479" y="1077"/>
                      </a:lnTo>
                      <a:lnTo>
                        <a:pt x="1477" y="1077"/>
                      </a:lnTo>
                      <a:lnTo>
                        <a:pt x="1476" y="1077"/>
                      </a:lnTo>
                      <a:lnTo>
                        <a:pt x="1474" y="1077"/>
                      </a:lnTo>
                      <a:lnTo>
                        <a:pt x="1473" y="1079"/>
                      </a:lnTo>
                      <a:lnTo>
                        <a:pt x="1471" y="1083"/>
                      </a:lnTo>
                      <a:lnTo>
                        <a:pt x="1469" y="1086"/>
                      </a:lnTo>
                      <a:lnTo>
                        <a:pt x="1467" y="1089"/>
                      </a:lnTo>
                      <a:lnTo>
                        <a:pt x="1467" y="1093"/>
                      </a:lnTo>
                      <a:lnTo>
                        <a:pt x="1466" y="1096"/>
                      </a:lnTo>
                      <a:lnTo>
                        <a:pt x="1466" y="1098"/>
                      </a:lnTo>
                      <a:lnTo>
                        <a:pt x="1466" y="1100"/>
                      </a:lnTo>
                      <a:lnTo>
                        <a:pt x="1466" y="1101"/>
                      </a:lnTo>
                      <a:lnTo>
                        <a:pt x="1465" y="1102"/>
                      </a:lnTo>
                      <a:lnTo>
                        <a:pt x="1463" y="1104"/>
                      </a:lnTo>
                      <a:lnTo>
                        <a:pt x="1460" y="1104"/>
                      </a:lnTo>
                      <a:lnTo>
                        <a:pt x="1457" y="1104"/>
                      </a:lnTo>
                      <a:lnTo>
                        <a:pt x="1455" y="1105"/>
                      </a:lnTo>
                      <a:lnTo>
                        <a:pt x="1452" y="1106"/>
                      </a:lnTo>
                      <a:lnTo>
                        <a:pt x="1451" y="1108"/>
                      </a:lnTo>
                      <a:lnTo>
                        <a:pt x="1450" y="1111"/>
                      </a:lnTo>
                      <a:lnTo>
                        <a:pt x="1450" y="1113"/>
                      </a:lnTo>
                      <a:lnTo>
                        <a:pt x="1449" y="1116"/>
                      </a:lnTo>
                      <a:lnTo>
                        <a:pt x="1400" y="1101"/>
                      </a:lnTo>
                      <a:lnTo>
                        <a:pt x="1348" y="1085"/>
                      </a:lnTo>
                      <a:lnTo>
                        <a:pt x="1348" y="1085"/>
                      </a:lnTo>
                      <a:lnTo>
                        <a:pt x="1348" y="1082"/>
                      </a:lnTo>
                      <a:lnTo>
                        <a:pt x="1346" y="1074"/>
                      </a:lnTo>
                      <a:lnTo>
                        <a:pt x="1341" y="1071"/>
                      </a:lnTo>
                      <a:lnTo>
                        <a:pt x="1335" y="1069"/>
                      </a:lnTo>
                      <a:lnTo>
                        <a:pt x="1328" y="1072"/>
                      </a:lnTo>
                      <a:lnTo>
                        <a:pt x="1321" y="1074"/>
                      </a:lnTo>
                      <a:lnTo>
                        <a:pt x="1315" y="1077"/>
                      </a:lnTo>
                      <a:lnTo>
                        <a:pt x="1309" y="1075"/>
                      </a:lnTo>
                      <a:lnTo>
                        <a:pt x="1313" y="1074"/>
                      </a:lnTo>
                      <a:lnTo>
                        <a:pt x="1314" y="1074"/>
                      </a:lnTo>
                      <a:lnTo>
                        <a:pt x="1314" y="1074"/>
                      </a:lnTo>
                      <a:lnTo>
                        <a:pt x="1315" y="1074"/>
                      </a:lnTo>
                      <a:lnTo>
                        <a:pt x="1291" y="1065"/>
                      </a:lnTo>
                      <a:lnTo>
                        <a:pt x="1268" y="1056"/>
                      </a:lnTo>
                      <a:lnTo>
                        <a:pt x="1269" y="1048"/>
                      </a:lnTo>
                      <a:lnTo>
                        <a:pt x="1266" y="1036"/>
                      </a:lnTo>
                      <a:lnTo>
                        <a:pt x="1260" y="1026"/>
                      </a:lnTo>
                      <a:lnTo>
                        <a:pt x="1253" y="1024"/>
                      </a:lnTo>
                      <a:lnTo>
                        <a:pt x="1244" y="1022"/>
                      </a:lnTo>
                      <a:lnTo>
                        <a:pt x="1236" y="1023"/>
                      </a:lnTo>
                      <a:lnTo>
                        <a:pt x="1229" y="1026"/>
                      </a:lnTo>
                      <a:lnTo>
                        <a:pt x="1228" y="1029"/>
                      </a:lnTo>
                      <a:lnTo>
                        <a:pt x="1228" y="1031"/>
                      </a:lnTo>
                      <a:lnTo>
                        <a:pt x="1227" y="1033"/>
                      </a:lnTo>
                      <a:lnTo>
                        <a:pt x="1226" y="1035"/>
                      </a:lnTo>
                      <a:lnTo>
                        <a:pt x="1226" y="1037"/>
                      </a:lnTo>
                      <a:lnTo>
                        <a:pt x="1225" y="1039"/>
                      </a:lnTo>
                      <a:lnTo>
                        <a:pt x="1223" y="1040"/>
                      </a:lnTo>
                      <a:lnTo>
                        <a:pt x="1221" y="1040"/>
                      </a:lnTo>
                      <a:lnTo>
                        <a:pt x="1219" y="1040"/>
                      </a:lnTo>
                      <a:lnTo>
                        <a:pt x="1216" y="1037"/>
                      </a:lnTo>
                      <a:lnTo>
                        <a:pt x="1212" y="1035"/>
                      </a:lnTo>
                      <a:lnTo>
                        <a:pt x="1208" y="1032"/>
                      </a:lnTo>
                      <a:lnTo>
                        <a:pt x="1205" y="1029"/>
                      </a:lnTo>
                      <a:lnTo>
                        <a:pt x="1201" y="1026"/>
                      </a:lnTo>
                      <a:lnTo>
                        <a:pt x="1199" y="1024"/>
                      </a:lnTo>
                      <a:lnTo>
                        <a:pt x="1192" y="1021"/>
                      </a:lnTo>
                      <a:lnTo>
                        <a:pt x="1185" y="1019"/>
                      </a:lnTo>
                      <a:lnTo>
                        <a:pt x="1179" y="1015"/>
                      </a:lnTo>
                      <a:lnTo>
                        <a:pt x="1176" y="1018"/>
                      </a:lnTo>
                      <a:lnTo>
                        <a:pt x="1174" y="1020"/>
                      </a:lnTo>
                      <a:lnTo>
                        <a:pt x="1171" y="1022"/>
                      </a:lnTo>
                      <a:lnTo>
                        <a:pt x="1163" y="1019"/>
                      </a:lnTo>
                      <a:lnTo>
                        <a:pt x="1170" y="1019"/>
                      </a:lnTo>
                      <a:lnTo>
                        <a:pt x="1149" y="1009"/>
                      </a:lnTo>
                      <a:lnTo>
                        <a:pt x="1130" y="1000"/>
                      </a:lnTo>
                      <a:lnTo>
                        <a:pt x="1132" y="999"/>
                      </a:lnTo>
                      <a:lnTo>
                        <a:pt x="1134" y="998"/>
                      </a:lnTo>
                      <a:lnTo>
                        <a:pt x="1138" y="998"/>
                      </a:lnTo>
                      <a:lnTo>
                        <a:pt x="1142" y="998"/>
                      </a:lnTo>
                      <a:lnTo>
                        <a:pt x="1148" y="999"/>
                      </a:lnTo>
                      <a:lnTo>
                        <a:pt x="1155" y="999"/>
                      </a:lnTo>
                      <a:lnTo>
                        <a:pt x="1162" y="999"/>
                      </a:lnTo>
                      <a:lnTo>
                        <a:pt x="1168" y="998"/>
                      </a:lnTo>
                      <a:lnTo>
                        <a:pt x="1173" y="996"/>
                      </a:lnTo>
                      <a:lnTo>
                        <a:pt x="1175" y="990"/>
                      </a:lnTo>
                      <a:lnTo>
                        <a:pt x="1175" y="982"/>
                      </a:lnTo>
                      <a:lnTo>
                        <a:pt x="1172" y="975"/>
                      </a:lnTo>
                      <a:lnTo>
                        <a:pt x="1168" y="969"/>
                      </a:lnTo>
                      <a:lnTo>
                        <a:pt x="1163" y="966"/>
                      </a:lnTo>
                      <a:lnTo>
                        <a:pt x="1155" y="965"/>
                      </a:lnTo>
                      <a:lnTo>
                        <a:pt x="1150" y="965"/>
                      </a:lnTo>
                      <a:lnTo>
                        <a:pt x="1146" y="965"/>
                      </a:lnTo>
                      <a:lnTo>
                        <a:pt x="1144" y="964"/>
                      </a:lnTo>
                      <a:lnTo>
                        <a:pt x="1143" y="962"/>
                      </a:lnTo>
                      <a:lnTo>
                        <a:pt x="1142" y="959"/>
                      </a:lnTo>
                      <a:lnTo>
                        <a:pt x="1141" y="956"/>
                      </a:lnTo>
                      <a:lnTo>
                        <a:pt x="1140" y="952"/>
                      </a:lnTo>
                      <a:lnTo>
                        <a:pt x="1139" y="949"/>
                      </a:lnTo>
                      <a:lnTo>
                        <a:pt x="1138" y="947"/>
                      </a:lnTo>
                      <a:lnTo>
                        <a:pt x="1135" y="944"/>
                      </a:lnTo>
                      <a:lnTo>
                        <a:pt x="1133" y="942"/>
                      </a:lnTo>
                      <a:lnTo>
                        <a:pt x="1132" y="939"/>
                      </a:lnTo>
                      <a:lnTo>
                        <a:pt x="1130" y="938"/>
                      </a:lnTo>
                      <a:lnTo>
                        <a:pt x="1128" y="938"/>
                      </a:lnTo>
                      <a:lnTo>
                        <a:pt x="1125" y="941"/>
                      </a:lnTo>
                      <a:lnTo>
                        <a:pt x="1124" y="943"/>
                      </a:lnTo>
                      <a:lnTo>
                        <a:pt x="1123" y="945"/>
                      </a:lnTo>
                      <a:lnTo>
                        <a:pt x="1123" y="945"/>
                      </a:lnTo>
                      <a:lnTo>
                        <a:pt x="1122" y="945"/>
                      </a:lnTo>
                      <a:lnTo>
                        <a:pt x="1121" y="943"/>
                      </a:lnTo>
                      <a:lnTo>
                        <a:pt x="1120" y="941"/>
                      </a:lnTo>
                      <a:lnTo>
                        <a:pt x="1118" y="938"/>
                      </a:lnTo>
                      <a:lnTo>
                        <a:pt x="1114" y="936"/>
                      </a:lnTo>
                      <a:lnTo>
                        <a:pt x="1112" y="935"/>
                      </a:lnTo>
                      <a:lnTo>
                        <a:pt x="1109" y="934"/>
                      </a:lnTo>
                      <a:lnTo>
                        <a:pt x="1102" y="935"/>
                      </a:lnTo>
                      <a:lnTo>
                        <a:pt x="1099" y="938"/>
                      </a:lnTo>
                      <a:lnTo>
                        <a:pt x="1097" y="944"/>
                      </a:lnTo>
                      <a:lnTo>
                        <a:pt x="1095" y="949"/>
                      </a:lnTo>
                      <a:lnTo>
                        <a:pt x="1091" y="954"/>
                      </a:lnTo>
                      <a:lnTo>
                        <a:pt x="1085" y="956"/>
                      </a:lnTo>
                      <a:lnTo>
                        <a:pt x="1080" y="958"/>
                      </a:lnTo>
                      <a:lnTo>
                        <a:pt x="1076" y="960"/>
                      </a:lnTo>
                      <a:lnTo>
                        <a:pt x="1073" y="963"/>
                      </a:lnTo>
                      <a:lnTo>
                        <a:pt x="1069" y="964"/>
                      </a:lnTo>
                      <a:lnTo>
                        <a:pt x="1067" y="967"/>
                      </a:lnTo>
                      <a:lnTo>
                        <a:pt x="1064" y="969"/>
                      </a:lnTo>
                      <a:lnTo>
                        <a:pt x="1061" y="971"/>
                      </a:lnTo>
                      <a:lnTo>
                        <a:pt x="1058" y="971"/>
                      </a:lnTo>
                      <a:lnTo>
                        <a:pt x="1055" y="970"/>
                      </a:lnTo>
                      <a:lnTo>
                        <a:pt x="1055" y="969"/>
                      </a:lnTo>
                      <a:lnTo>
                        <a:pt x="1057" y="968"/>
                      </a:lnTo>
                      <a:lnTo>
                        <a:pt x="982" y="932"/>
                      </a:lnTo>
                      <a:lnTo>
                        <a:pt x="908" y="893"/>
                      </a:lnTo>
                      <a:lnTo>
                        <a:pt x="827" y="848"/>
                      </a:lnTo>
                      <a:lnTo>
                        <a:pt x="750" y="802"/>
                      </a:lnTo>
                      <a:lnTo>
                        <a:pt x="676" y="756"/>
                      </a:lnTo>
                      <a:lnTo>
                        <a:pt x="606" y="711"/>
                      </a:lnTo>
                      <a:lnTo>
                        <a:pt x="539" y="666"/>
                      </a:lnTo>
                      <a:lnTo>
                        <a:pt x="475" y="625"/>
                      </a:lnTo>
                      <a:lnTo>
                        <a:pt x="414" y="586"/>
                      </a:lnTo>
                      <a:lnTo>
                        <a:pt x="358" y="551"/>
                      </a:lnTo>
                      <a:lnTo>
                        <a:pt x="305" y="520"/>
                      </a:lnTo>
                      <a:lnTo>
                        <a:pt x="255" y="495"/>
                      </a:lnTo>
                      <a:lnTo>
                        <a:pt x="205" y="473"/>
                      </a:lnTo>
                      <a:lnTo>
                        <a:pt x="159" y="456"/>
                      </a:lnTo>
                      <a:lnTo>
                        <a:pt x="113" y="445"/>
                      </a:lnTo>
                      <a:lnTo>
                        <a:pt x="69" y="439"/>
                      </a:lnTo>
                      <a:lnTo>
                        <a:pt x="57" y="439"/>
                      </a:lnTo>
                      <a:lnTo>
                        <a:pt x="57" y="439"/>
                      </a:lnTo>
                      <a:lnTo>
                        <a:pt x="57" y="437"/>
                      </a:lnTo>
                      <a:lnTo>
                        <a:pt x="55" y="437"/>
                      </a:lnTo>
                      <a:lnTo>
                        <a:pt x="55" y="439"/>
                      </a:lnTo>
                      <a:lnTo>
                        <a:pt x="54" y="439"/>
                      </a:lnTo>
                      <a:lnTo>
                        <a:pt x="53" y="439"/>
                      </a:lnTo>
                      <a:lnTo>
                        <a:pt x="53" y="441"/>
                      </a:lnTo>
                      <a:lnTo>
                        <a:pt x="53" y="441"/>
                      </a:lnTo>
                      <a:lnTo>
                        <a:pt x="30" y="442"/>
                      </a:lnTo>
                      <a:lnTo>
                        <a:pt x="9" y="445"/>
                      </a:lnTo>
                      <a:lnTo>
                        <a:pt x="9" y="443"/>
                      </a:lnTo>
                      <a:lnTo>
                        <a:pt x="10" y="441"/>
                      </a:lnTo>
                      <a:lnTo>
                        <a:pt x="11" y="439"/>
                      </a:lnTo>
                      <a:lnTo>
                        <a:pt x="11" y="436"/>
                      </a:lnTo>
                      <a:lnTo>
                        <a:pt x="11" y="435"/>
                      </a:lnTo>
                      <a:lnTo>
                        <a:pt x="11" y="434"/>
                      </a:lnTo>
                      <a:lnTo>
                        <a:pt x="10" y="434"/>
                      </a:lnTo>
                      <a:lnTo>
                        <a:pt x="9" y="434"/>
                      </a:lnTo>
                      <a:lnTo>
                        <a:pt x="5" y="432"/>
                      </a:lnTo>
                      <a:lnTo>
                        <a:pt x="3" y="429"/>
                      </a:lnTo>
                      <a:lnTo>
                        <a:pt x="0" y="423"/>
                      </a:lnTo>
                      <a:lnTo>
                        <a:pt x="3" y="417"/>
                      </a:lnTo>
                      <a:lnTo>
                        <a:pt x="5" y="414"/>
                      </a:lnTo>
                      <a:lnTo>
                        <a:pt x="8" y="412"/>
                      </a:lnTo>
                      <a:lnTo>
                        <a:pt x="11" y="410"/>
                      </a:lnTo>
                      <a:lnTo>
                        <a:pt x="14" y="408"/>
                      </a:lnTo>
                      <a:lnTo>
                        <a:pt x="17" y="406"/>
                      </a:lnTo>
                      <a:lnTo>
                        <a:pt x="19" y="402"/>
                      </a:lnTo>
                      <a:lnTo>
                        <a:pt x="22" y="399"/>
                      </a:lnTo>
                      <a:lnTo>
                        <a:pt x="22" y="397"/>
                      </a:lnTo>
                      <a:lnTo>
                        <a:pt x="25" y="395"/>
                      </a:lnTo>
                      <a:lnTo>
                        <a:pt x="27" y="392"/>
                      </a:lnTo>
                      <a:lnTo>
                        <a:pt x="29" y="390"/>
                      </a:lnTo>
                      <a:lnTo>
                        <a:pt x="31" y="388"/>
                      </a:lnTo>
                      <a:lnTo>
                        <a:pt x="33" y="386"/>
                      </a:lnTo>
                      <a:lnTo>
                        <a:pt x="36" y="385"/>
                      </a:lnTo>
                      <a:lnTo>
                        <a:pt x="37" y="384"/>
                      </a:lnTo>
                      <a:lnTo>
                        <a:pt x="39" y="385"/>
                      </a:lnTo>
                      <a:lnTo>
                        <a:pt x="40" y="386"/>
                      </a:lnTo>
                      <a:lnTo>
                        <a:pt x="40" y="387"/>
                      </a:lnTo>
                      <a:lnTo>
                        <a:pt x="40" y="389"/>
                      </a:lnTo>
                      <a:lnTo>
                        <a:pt x="39" y="391"/>
                      </a:lnTo>
                      <a:lnTo>
                        <a:pt x="38" y="392"/>
                      </a:lnTo>
                      <a:lnTo>
                        <a:pt x="38" y="395"/>
                      </a:lnTo>
                      <a:lnTo>
                        <a:pt x="38" y="396"/>
                      </a:lnTo>
                      <a:lnTo>
                        <a:pt x="40" y="396"/>
                      </a:lnTo>
                      <a:lnTo>
                        <a:pt x="41" y="397"/>
                      </a:lnTo>
                      <a:lnTo>
                        <a:pt x="43" y="397"/>
                      </a:lnTo>
                      <a:lnTo>
                        <a:pt x="44" y="397"/>
                      </a:lnTo>
                      <a:lnTo>
                        <a:pt x="46" y="397"/>
                      </a:lnTo>
                      <a:lnTo>
                        <a:pt x="49" y="397"/>
                      </a:lnTo>
                      <a:lnTo>
                        <a:pt x="51" y="397"/>
                      </a:lnTo>
                      <a:lnTo>
                        <a:pt x="53" y="397"/>
                      </a:lnTo>
                      <a:lnTo>
                        <a:pt x="57" y="396"/>
                      </a:lnTo>
                      <a:lnTo>
                        <a:pt x="58" y="393"/>
                      </a:lnTo>
                      <a:lnTo>
                        <a:pt x="59" y="390"/>
                      </a:lnTo>
                      <a:lnTo>
                        <a:pt x="59" y="388"/>
                      </a:lnTo>
                      <a:lnTo>
                        <a:pt x="59" y="387"/>
                      </a:lnTo>
                      <a:lnTo>
                        <a:pt x="58" y="387"/>
                      </a:lnTo>
                      <a:lnTo>
                        <a:pt x="57" y="387"/>
                      </a:lnTo>
                      <a:lnTo>
                        <a:pt x="55" y="386"/>
                      </a:lnTo>
                      <a:lnTo>
                        <a:pt x="54" y="386"/>
                      </a:lnTo>
                      <a:lnTo>
                        <a:pt x="53" y="385"/>
                      </a:lnTo>
                      <a:lnTo>
                        <a:pt x="54" y="384"/>
                      </a:lnTo>
                      <a:lnTo>
                        <a:pt x="55" y="381"/>
                      </a:lnTo>
                      <a:lnTo>
                        <a:pt x="55" y="378"/>
                      </a:lnTo>
                      <a:lnTo>
                        <a:pt x="55" y="376"/>
                      </a:lnTo>
                      <a:lnTo>
                        <a:pt x="54" y="374"/>
                      </a:lnTo>
                      <a:lnTo>
                        <a:pt x="52" y="371"/>
                      </a:lnTo>
                      <a:lnTo>
                        <a:pt x="50" y="370"/>
                      </a:lnTo>
                      <a:lnTo>
                        <a:pt x="48" y="369"/>
                      </a:lnTo>
                      <a:lnTo>
                        <a:pt x="47" y="370"/>
                      </a:lnTo>
                      <a:lnTo>
                        <a:pt x="42" y="370"/>
                      </a:lnTo>
                      <a:lnTo>
                        <a:pt x="41" y="367"/>
                      </a:lnTo>
                      <a:lnTo>
                        <a:pt x="41" y="363"/>
                      </a:lnTo>
                      <a:lnTo>
                        <a:pt x="42" y="358"/>
                      </a:lnTo>
                      <a:lnTo>
                        <a:pt x="44" y="353"/>
                      </a:lnTo>
                      <a:lnTo>
                        <a:pt x="43" y="349"/>
                      </a:lnTo>
                      <a:lnTo>
                        <a:pt x="43" y="346"/>
                      </a:lnTo>
                      <a:lnTo>
                        <a:pt x="42" y="344"/>
                      </a:lnTo>
                      <a:lnTo>
                        <a:pt x="41" y="343"/>
                      </a:lnTo>
                      <a:lnTo>
                        <a:pt x="40" y="342"/>
                      </a:lnTo>
                      <a:lnTo>
                        <a:pt x="38" y="338"/>
                      </a:lnTo>
                      <a:lnTo>
                        <a:pt x="37" y="335"/>
                      </a:lnTo>
                      <a:lnTo>
                        <a:pt x="35" y="333"/>
                      </a:lnTo>
                      <a:lnTo>
                        <a:pt x="33" y="333"/>
                      </a:lnTo>
                      <a:lnTo>
                        <a:pt x="31" y="331"/>
                      </a:lnTo>
                      <a:lnTo>
                        <a:pt x="29" y="330"/>
                      </a:lnTo>
                      <a:lnTo>
                        <a:pt x="27" y="328"/>
                      </a:lnTo>
                      <a:lnTo>
                        <a:pt x="25" y="328"/>
                      </a:lnTo>
                      <a:lnTo>
                        <a:pt x="24" y="327"/>
                      </a:lnTo>
                      <a:lnTo>
                        <a:pt x="24" y="327"/>
                      </a:lnTo>
                      <a:lnTo>
                        <a:pt x="24" y="326"/>
                      </a:lnTo>
                      <a:lnTo>
                        <a:pt x="25" y="326"/>
                      </a:lnTo>
                      <a:lnTo>
                        <a:pt x="27" y="325"/>
                      </a:lnTo>
                      <a:lnTo>
                        <a:pt x="28" y="323"/>
                      </a:lnTo>
                      <a:lnTo>
                        <a:pt x="29" y="321"/>
                      </a:lnTo>
                      <a:lnTo>
                        <a:pt x="30" y="319"/>
                      </a:lnTo>
                      <a:lnTo>
                        <a:pt x="31" y="315"/>
                      </a:lnTo>
                      <a:lnTo>
                        <a:pt x="31" y="313"/>
                      </a:lnTo>
                      <a:lnTo>
                        <a:pt x="32" y="311"/>
                      </a:lnTo>
                      <a:lnTo>
                        <a:pt x="33" y="308"/>
                      </a:lnTo>
                      <a:lnTo>
                        <a:pt x="36" y="304"/>
                      </a:lnTo>
                      <a:lnTo>
                        <a:pt x="38" y="302"/>
                      </a:lnTo>
                      <a:lnTo>
                        <a:pt x="40" y="302"/>
                      </a:lnTo>
                      <a:lnTo>
                        <a:pt x="42" y="302"/>
                      </a:lnTo>
                      <a:lnTo>
                        <a:pt x="44" y="301"/>
                      </a:lnTo>
                      <a:lnTo>
                        <a:pt x="47" y="300"/>
                      </a:lnTo>
                      <a:lnTo>
                        <a:pt x="49" y="298"/>
                      </a:lnTo>
                      <a:lnTo>
                        <a:pt x="58" y="288"/>
                      </a:lnTo>
                      <a:lnTo>
                        <a:pt x="63" y="276"/>
                      </a:lnTo>
                      <a:lnTo>
                        <a:pt x="64" y="272"/>
                      </a:lnTo>
                      <a:lnTo>
                        <a:pt x="64" y="269"/>
                      </a:lnTo>
                      <a:lnTo>
                        <a:pt x="65" y="266"/>
                      </a:lnTo>
                      <a:lnTo>
                        <a:pt x="65" y="262"/>
                      </a:lnTo>
                      <a:lnTo>
                        <a:pt x="68" y="260"/>
                      </a:lnTo>
                      <a:lnTo>
                        <a:pt x="70" y="257"/>
                      </a:lnTo>
                      <a:lnTo>
                        <a:pt x="72" y="254"/>
                      </a:lnTo>
                      <a:lnTo>
                        <a:pt x="74" y="251"/>
                      </a:lnTo>
                      <a:lnTo>
                        <a:pt x="75" y="248"/>
                      </a:lnTo>
                      <a:lnTo>
                        <a:pt x="76" y="244"/>
                      </a:lnTo>
                      <a:lnTo>
                        <a:pt x="77" y="240"/>
                      </a:lnTo>
                      <a:lnTo>
                        <a:pt x="79" y="238"/>
                      </a:lnTo>
                      <a:lnTo>
                        <a:pt x="81" y="238"/>
                      </a:lnTo>
                      <a:lnTo>
                        <a:pt x="83" y="237"/>
                      </a:lnTo>
                      <a:lnTo>
                        <a:pt x="85" y="236"/>
                      </a:lnTo>
                      <a:lnTo>
                        <a:pt x="92" y="229"/>
                      </a:lnTo>
                      <a:lnTo>
                        <a:pt x="93" y="227"/>
                      </a:lnTo>
                      <a:lnTo>
                        <a:pt x="95" y="225"/>
                      </a:lnTo>
                      <a:lnTo>
                        <a:pt x="96" y="222"/>
                      </a:lnTo>
                      <a:lnTo>
                        <a:pt x="97" y="218"/>
                      </a:lnTo>
                      <a:lnTo>
                        <a:pt x="99" y="216"/>
                      </a:lnTo>
                      <a:lnTo>
                        <a:pt x="101" y="215"/>
                      </a:lnTo>
                      <a:lnTo>
                        <a:pt x="102" y="214"/>
                      </a:lnTo>
                      <a:lnTo>
                        <a:pt x="103" y="214"/>
                      </a:lnTo>
                      <a:lnTo>
                        <a:pt x="104" y="215"/>
                      </a:lnTo>
                      <a:lnTo>
                        <a:pt x="105" y="216"/>
                      </a:lnTo>
                      <a:lnTo>
                        <a:pt x="106" y="216"/>
                      </a:lnTo>
                      <a:lnTo>
                        <a:pt x="107" y="216"/>
                      </a:lnTo>
                      <a:lnTo>
                        <a:pt x="109" y="216"/>
                      </a:lnTo>
                      <a:lnTo>
                        <a:pt x="112" y="214"/>
                      </a:lnTo>
                      <a:lnTo>
                        <a:pt x="115" y="212"/>
                      </a:lnTo>
                      <a:lnTo>
                        <a:pt x="118" y="210"/>
                      </a:lnTo>
                      <a:lnTo>
                        <a:pt x="123" y="204"/>
                      </a:lnTo>
                      <a:lnTo>
                        <a:pt x="126" y="197"/>
                      </a:lnTo>
                      <a:lnTo>
                        <a:pt x="130" y="192"/>
                      </a:lnTo>
                      <a:lnTo>
                        <a:pt x="134" y="190"/>
                      </a:lnTo>
                      <a:lnTo>
                        <a:pt x="137" y="192"/>
                      </a:lnTo>
                      <a:lnTo>
                        <a:pt x="137" y="195"/>
                      </a:lnTo>
                      <a:lnTo>
                        <a:pt x="136" y="200"/>
                      </a:lnTo>
                      <a:lnTo>
                        <a:pt x="134" y="205"/>
                      </a:lnTo>
                      <a:lnTo>
                        <a:pt x="134" y="210"/>
                      </a:lnTo>
                      <a:lnTo>
                        <a:pt x="136" y="212"/>
                      </a:lnTo>
                      <a:lnTo>
                        <a:pt x="137" y="214"/>
                      </a:lnTo>
                      <a:lnTo>
                        <a:pt x="138" y="216"/>
                      </a:lnTo>
                      <a:lnTo>
                        <a:pt x="139" y="216"/>
                      </a:lnTo>
                      <a:lnTo>
                        <a:pt x="140" y="216"/>
                      </a:lnTo>
                      <a:lnTo>
                        <a:pt x="141" y="215"/>
                      </a:lnTo>
                      <a:lnTo>
                        <a:pt x="142" y="215"/>
                      </a:lnTo>
                      <a:lnTo>
                        <a:pt x="142" y="214"/>
                      </a:lnTo>
                      <a:lnTo>
                        <a:pt x="142" y="212"/>
                      </a:lnTo>
                      <a:lnTo>
                        <a:pt x="142" y="210"/>
                      </a:lnTo>
                      <a:lnTo>
                        <a:pt x="141" y="210"/>
                      </a:lnTo>
                      <a:lnTo>
                        <a:pt x="140" y="208"/>
                      </a:lnTo>
                      <a:lnTo>
                        <a:pt x="140" y="207"/>
                      </a:lnTo>
                      <a:lnTo>
                        <a:pt x="140" y="205"/>
                      </a:lnTo>
                      <a:lnTo>
                        <a:pt x="141" y="203"/>
                      </a:lnTo>
                      <a:lnTo>
                        <a:pt x="141" y="201"/>
                      </a:lnTo>
                      <a:lnTo>
                        <a:pt x="142" y="199"/>
                      </a:lnTo>
                      <a:lnTo>
                        <a:pt x="144" y="195"/>
                      </a:lnTo>
                      <a:lnTo>
                        <a:pt x="145" y="193"/>
                      </a:lnTo>
                      <a:lnTo>
                        <a:pt x="146" y="192"/>
                      </a:lnTo>
                      <a:lnTo>
                        <a:pt x="147" y="192"/>
                      </a:lnTo>
                      <a:lnTo>
                        <a:pt x="148" y="193"/>
                      </a:lnTo>
                      <a:lnTo>
                        <a:pt x="149" y="195"/>
                      </a:lnTo>
                      <a:lnTo>
                        <a:pt x="149" y="196"/>
                      </a:lnTo>
                      <a:lnTo>
                        <a:pt x="149" y="199"/>
                      </a:lnTo>
                      <a:lnTo>
                        <a:pt x="149" y="202"/>
                      </a:lnTo>
                      <a:lnTo>
                        <a:pt x="150" y="204"/>
                      </a:lnTo>
                      <a:lnTo>
                        <a:pt x="151" y="204"/>
                      </a:lnTo>
                      <a:lnTo>
                        <a:pt x="152" y="204"/>
                      </a:lnTo>
                      <a:lnTo>
                        <a:pt x="153" y="204"/>
                      </a:lnTo>
                      <a:lnTo>
                        <a:pt x="155" y="203"/>
                      </a:lnTo>
                      <a:lnTo>
                        <a:pt x="156" y="202"/>
                      </a:lnTo>
                      <a:lnTo>
                        <a:pt x="158" y="201"/>
                      </a:lnTo>
                      <a:lnTo>
                        <a:pt x="159" y="200"/>
                      </a:lnTo>
                      <a:lnTo>
                        <a:pt x="160" y="199"/>
                      </a:lnTo>
                      <a:lnTo>
                        <a:pt x="162" y="199"/>
                      </a:lnTo>
                      <a:lnTo>
                        <a:pt x="163" y="199"/>
                      </a:lnTo>
                      <a:lnTo>
                        <a:pt x="166" y="199"/>
                      </a:lnTo>
                      <a:lnTo>
                        <a:pt x="167" y="200"/>
                      </a:lnTo>
                      <a:lnTo>
                        <a:pt x="167" y="201"/>
                      </a:lnTo>
                      <a:lnTo>
                        <a:pt x="167" y="205"/>
                      </a:lnTo>
                      <a:lnTo>
                        <a:pt x="168" y="206"/>
                      </a:lnTo>
                      <a:lnTo>
                        <a:pt x="169" y="207"/>
                      </a:lnTo>
                      <a:lnTo>
                        <a:pt x="170" y="207"/>
                      </a:lnTo>
                      <a:lnTo>
                        <a:pt x="170" y="207"/>
                      </a:lnTo>
                      <a:lnTo>
                        <a:pt x="171" y="207"/>
                      </a:lnTo>
                      <a:lnTo>
                        <a:pt x="173" y="207"/>
                      </a:lnTo>
                      <a:lnTo>
                        <a:pt x="174" y="208"/>
                      </a:lnTo>
                      <a:lnTo>
                        <a:pt x="175" y="211"/>
                      </a:lnTo>
                      <a:lnTo>
                        <a:pt x="175" y="212"/>
                      </a:lnTo>
                      <a:lnTo>
                        <a:pt x="175" y="214"/>
                      </a:lnTo>
                      <a:lnTo>
                        <a:pt x="178" y="214"/>
                      </a:lnTo>
                      <a:lnTo>
                        <a:pt x="179" y="214"/>
                      </a:lnTo>
                      <a:lnTo>
                        <a:pt x="181" y="212"/>
                      </a:lnTo>
                      <a:lnTo>
                        <a:pt x="183" y="210"/>
                      </a:lnTo>
                      <a:lnTo>
                        <a:pt x="184" y="207"/>
                      </a:lnTo>
                      <a:lnTo>
                        <a:pt x="188" y="203"/>
                      </a:lnTo>
                      <a:lnTo>
                        <a:pt x="190" y="201"/>
                      </a:lnTo>
                      <a:lnTo>
                        <a:pt x="193" y="200"/>
                      </a:lnTo>
                      <a:lnTo>
                        <a:pt x="195" y="201"/>
                      </a:lnTo>
                      <a:lnTo>
                        <a:pt x="197" y="202"/>
                      </a:lnTo>
                      <a:lnTo>
                        <a:pt x="200" y="203"/>
                      </a:lnTo>
                      <a:lnTo>
                        <a:pt x="202" y="205"/>
                      </a:lnTo>
                      <a:lnTo>
                        <a:pt x="206" y="206"/>
                      </a:lnTo>
                      <a:lnTo>
                        <a:pt x="211" y="208"/>
                      </a:lnTo>
                      <a:lnTo>
                        <a:pt x="216" y="208"/>
                      </a:lnTo>
                      <a:lnTo>
                        <a:pt x="222" y="207"/>
                      </a:lnTo>
                      <a:lnTo>
                        <a:pt x="224" y="206"/>
                      </a:lnTo>
                      <a:lnTo>
                        <a:pt x="226" y="205"/>
                      </a:lnTo>
                      <a:lnTo>
                        <a:pt x="228" y="206"/>
                      </a:lnTo>
                      <a:lnTo>
                        <a:pt x="230" y="207"/>
                      </a:lnTo>
                      <a:lnTo>
                        <a:pt x="233" y="208"/>
                      </a:lnTo>
                      <a:lnTo>
                        <a:pt x="235" y="208"/>
                      </a:lnTo>
                      <a:lnTo>
                        <a:pt x="237" y="210"/>
                      </a:lnTo>
                      <a:lnTo>
                        <a:pt x="245" y="207"/>
                      </a:lnTo>
                      <a:lnTo>
                        <a:pt x="251" y="204"/>
                      </a:lnTo>
                      <a:lnTo>
                        <a:pt x="259" y="203"/>
                      </a:lnTo>
                      <a:lnTo>
                        <a:pt x="261" y="202"/>
                      </a:lnTo>
                      <a:lnTo>
                        <a:pt x="265" y="203"/>
                      </a:lnTo>
                      <a:lnTo>
                        <a:pt x="267" y="204"/>
                      </a:lnTo>
                      <a:lnTo>
                        <a:pt x="269" y="205"/>
                      </a:lnTo>
                      <a:lnTo>
                        <a:pt x="270" y="207"/>
                      </a:lnTo>
                      <a:lnTo>
                        <a:pt x="272" y="208"/>
                      </a:lnTo>
                      <a:lnTo>
                        <a:pt x="275" y="210"/>
                      </a:lnTo>
                      <a:lnTo>
                        <a:pt x="277" y="211"/>
                      </a:lnTo>
                      <a:lnTo>
                        <a:pt x="279" y="212"/>
                      </a:lnTo>
                      <a:lnTo>
                        <a:pt x="282" y="213"/>
                      </a:lnTo>
                      <a:lnTo>
                        <a:pt x="286" y="213"/>
                      </a:lnTo>
                      <a:lnTo>
                        <a:pt x="289" y="213"/>
                      </a:lnTo>
                      <a:lnTo>
                        <a:pt x="292" y="214"/>
                      </a:lnTo>
                      <a:lnTo>
                        <a:pt x="293" y="214"/>
                      </a:lnTo>
                      <a:lnTo>
                        <a:pt x="294" y="215"/>
                      </a:lnTo>
                      <a:lnTo>
                        <a:pt x="295" y="216"/>
                      </a:lnTo>
                      <a:lnTo>
                        <a:pt x="298" y="216"/>
                      </a:lnTo>
                      <a:lnTo>
                        <a:pt x="299" y="216"/>
                      </a:lnTo>
                      <a:lnTo>
                        <a:pt x="302" y="216"/>
                      </a:lnTo>
                      <a:lnTo>
                        <a:pt x="306" y="218"/>
                      </a:lnTo>
                      <a:lnTo>
                        <a:pt x="310" y="221"/>
                      </a:lnTo>
                      <a:lnTo>
                        <a:pt x="313" y="224"/>
                      </a:lnTo>
                      <a:lnTo>
                        <a:pt x="316" y="227"/>
                      </a:lnTo>
                      <a:lnTo>
                        <a:pt x="316" y="229"/>
                      </a:lnTo>
                      <a:lnTo>
                        <a:pt x="317" y="232"/>
                      </a:lnTo>
                      <a:lnTo>
                        <a:pt x="320" y="233"/>
                      </a:lnTo>
                      <a:lnTo>
                        <a:pt x="323" y="234"/>
                      </a:lnTo>
                      <a:lnTo>
                        <a:pt x="326" y="234"/>
                      </a:lnTo>
                      <a:lnTo>
                        <a:pt x="330" y="234"/>
                      </a:lnTo>
                      <a:lnTo>
                        <a:pt x="332" y="234"/>
                      </a:lnTo>
                      <a:lnTo>
                        <a:pt x="335" y="235"/>
                      </a:lnTo>
                      <a:lnTo>
                        <a:pt x="338" y="236"/>
                      </a:lnTo>
                      <a:lnTo>
                        <a:pt x="341" y="227"/>
                      </a:lnTo>
                      <a:lnTo>
                        <a:pt x="339" y="225"/>
                      </a:lnTo>
                      <a:lnTo>
                        <a:pt x="338" y="223"/>
                      </a:lnTo>
                      <a:lnTo>
                        <a:pt x="337" y="223"/>
                      </a:lnTo>
                      <a:lnTo>
                        <a:pt x="335" y="222"/>
                      </a:lnTo>
                      <a:lnTo>
                        <a:pt x="334" y="221"/>
                      </a:lnTo>
                      <a:lnTo>
                        <a:pt x="335" y="217"/>
                      </a:lnTo>
                      <a:lnTo>
                        <a:pt x="339" y="213"/>
                      </a:lnTo>
                      <a:lnTo>
                        <a:pt x="345" y="208"/>
                      </a:lnTo>
                      <a:lnTo>
                        <a:pt x="350" y="205"/>
                      </a:lnTo>
                      <a:lnTo>
                        <a:pt x="354" y="203"/>
                      </a:lnTo>
                      <a:lnTo>
                        <a:pt x="355" y="201"/>
                      </a:lnTo>
                      <a:lnTo>
                        <a:pt x="357" y="197"/>
                      </a:lnTo>
                      <a:lnTo>
                        <a:pt x="358" y="195"/>
                      </a:lnTo>
                      <a:lnTo>
                        <a:pt x="360" y="193"/>
                      </a:lnTo>
                      <a:lnTo>
                        <a:pt x="361" y="192"/>
                      </a:lnTo>
                      <a:lnTo>
                        <a:pt x="364" y="192"/>
                      </a:lnTo>
                      <a:lnTo>
                        <a:pt x="365" y="192"/>
                      </a:lnTo>
                      <a:lnTo>
                        <a:pt x="366" y="193"/>
                      </a:lnTo>
                      <a:lnTo>
                        <a:pt x="367" y="196"/>
                      </a:lnTo>
                      <a:lnTo>
                        <a:pt x="367" y="196"/>
                      </a:lnTo>
                      <a:lnTo>
                        <a:pt x="367" y="197"/>
                      </a:lnTo>
                      <a:lnTo>
                        <a:pt x="367" y="199"/>
                      </a:lnTo>
                      <a:lnTo>
                        <a:pt x="368" y="200"/>
                      </a:lnTo>
                      <a:lnTo>
                        <a:pt x="369" y="201"/>
                      </a:lnTo>
                      <a:lnTo>
                        <a:pt x="370" y="200"/>
                      </a:lnTo>
                      <a:lnTo>
                        <a:pt x="372" y="199"/>
                      </a:lnTo>
                      <a:lnTo>
                        <a:pt x="375" y="197"/>
                      </a:lnTo>
                      <a:lnTo>
                        <a:pt x="376" y="195"/>
                      </a:lnTo>
                      <a:lnTo>
                        <a:pt x="378" y="194"/>
                      </a:lnTo>
                      <a:lnTo>
                        <a:pt x="378" y="192"/>
                      </a:lnTo>
                      <a:lnTo>
                        <a:pt x="379" y="191"/>
                      </a:lnTo>
                      <a:lnTo>
                        <a:pt x="379" y="190"/>
                      </a:lnTo>
                      <a:lnTo>
                        <a:pt x="380" y="188"/>
                      </a:lnTo>
                      <a:lnTo>
                        <a:pt x="382" y="185"/>
                      </a:lnTo>
                      <a:lnTo>
                        <a:pt x="383" y="184"/>
                      </a:lnTo>
                      <a:lnTo>
                        <a:pt x="387" y="183"/>
                      </a:lnTo>
                      <a:lnTo>
                        <a:pt x="389" y="182"/>
                      </a:lnTo>
                      <a:lnTo>
                        <a:pt x="391" y="181"/>
                      </a:lnTo>
                      <a:lnTo>
                        <a:pt x="395" y="180"/>
                      </a:lnTo>
                      <a:lnTo>
                        <a:pt x="397" y="179"/>
                      </a:lnTo>
                      <a:lnTo>
                        <a:pt x="399" y="178"/>
                      </a:lnTo>
                      <a:lnTo>
                        <a:pt x="400" y="175"/>
                      </a:lnTo>
                      <a:lnTo>
                        <a:pt x="402" y="172"/>
                      </a:lnTo>
                      <a:lnTo>
                        <a:pt x="403" y="169"/>
                      </a:lnTo>
                      <a:lnTo>
                        <a:pt x="407" y="166"/>
                      </a:lnTo>
                      <a:lnTo>
                        <a:pt x="410" y="162"/>
                      </a:lnTo>
                      <a:lnTo>
                        <a:pt x="412" y="161"/>
                      </a:lnTo>
                      <a:lnTo>
                        <a:pt x="415" y="162"/>
                      </a:lnTo>
                      <a:lnTo>
                        <a:pt x="418" y="163"/>
                      </a:lnTo>
                      <a:lnTo>
                        <a:pt x="419" y="163"/>
                      </a:lnTo>
                      <a:lnTo>
                        <a:pt x="420" y="164"/>
                      </a:lnTo>
                      <a:lnTo>
                        <a:pt x="420" y="166"/>
                      </a:lnTo>
                      <a:lnTo>
                        <a:pt x="420" y="168"/>
                      </a:lnTo>
                      <a:lnTo>
                        <a:pt x="420" y="169"/>
                      </a:lnTo>
                      <a:lnTo>
                        <a:pt x="420" y="171"/>
                      </a:lnTo>
                      <a:lnTo>
                        <a:pt x="420" y="172"/>
                      </a:lnTo>
                      <a:lnTo>
                        <a:pt x="420" y="174"/>
                      </a:lnTo>
                      <a:lnTo>
                        <a:pt x="421" y="174"/>
                      </a:lnTo>
                      <a:lnTo>
                        <a:pt x="422" y="174"/>
                      </a:lnTo>
                      <a:lnTo>
                        <a:pt x="424" y="173"/>
                      </a:lnTo>
                      <a:lnTo>
                        <a:pt x="426" y="172"/>
                      </a:lnTo>
                      <a:lnTo>
                        <a:pt x="429" y="170"/>
                      </a:lnTo>
                      <a:lnTo>
                        <a:pt x="430" y="168"/>
                      </a:lnTo>
                      <a:lnTo>
                        <a:pt x="432" y="164"/>
                      </a:lnTo>
                      <a:lnTo>
                        <a:pt x="434" y="162"/>
                      </a:lnTo>
                      <a:lnTo>
                        <a:pt x="435" y="160"/>
                      </a:lnTo>
                      <a:lnTo>
                        <a:pt x="436" y="158"/>
                      </a:lnTo>
                      <a:lnTo>
                        <a:pt x="436" y="157"/>
                      </a:lnTo>
                      <a:lnTo>
                        <a:pt x="439" y="152"/>
                      </a:lnTo>
                      <a:lnTo>
                        <a:pt x="440" y="146"/>
                      </a:lnTo>
                      <a:lnTo>
                        <a:pt x="440" y="140"/>
                      </a:lnTo>
                      <a:lnTo>
                        <a:pt x="441" y="136"/>
                      </a:lnTo>
                      <a:lnTo>
                        <a:pt x="444" y="134"/>
                      </a:lnTo>
                      <a:lnTo>
                        <a:pt x="447" y="135"/>
                      </a:lnTo>
                      <a:lnTo>
                        <a:pt x="452" y="139"/>
                      </a:lnTo>
                      <a:lnTo>
                        <a:pt x="454" y="146"/>
                      </a:lnTo>
                      <a:lnTo>
                        <a:pt x="455" y="153"/>
                      </a:lnTo>
                      <a:lnTo>
                        <a:pt x="456" y="161"/>
                      </a:lnTo>
                      <a:lnTo>
                        <a:pt x="457" y="164"/>
                      </a:lnTo>
                      <a:lnTo>
                        <a:pt x="459" y="171"/>
                      </a:lnTo>
                      <a:lnTo>
                        <a:pt x="462" y="177"/>
                      </a:lnTo>
                      <a:lnTo>
                        <a:pt x="465" y="181"/>
                      </a:lnTo>
                      <a:lnTo>
                        <a:pt x="467" y="181"/>
                      </a:lnTo>
                      <a:lnTo>
                        <a:pt x="472" y="178"/>
                      </a:lnTo>
                      <a:lnTo>
                        <a:pt x="475" y="172"/>
                      </a:lnTo>
                      <a:lnTo>
                        <a:pt x="477" y="168"/>
                      </a:lnTo>
                      <a:lnTo>
                        <a:pt x="476" y="163"/>
                      </a:lnTo>
                      <a:lnTo>
                        <a:pt x="477" y="162"/>
                      </a:lnTo>
                      <a:lnTo>
                        <a:pt x="478" y="161"/>
                      </a:lnTo>
                      <a:lnTo>
                        <a:pt x="479" y="160"/>
                      </a:lnTo>
                      <a:lnTo>
                        <a:pt x="480" y="158"/>
                      </a:lnTo>
                      <a:lnTo>
                        <a:pt x="481" y="155"/>
                      </a:lnTo>
                      <a:lnTo>
                        <a:pt x="483" y="152"/>
                      </a:lnTo>
                      <a:lnTo>
                        <a:pt x="484" y="151"/>
                      </a:lnTo>
                      <a:lnTo>
                        <a:pt x="485" y="149"/>
                      </a:lnTo>
                      <a:lnTo>
                        <a:pt x="487" y="149"/>
                      </a:lnTo>
                      <a:lnTo>
                        <a:pt x="489" y="149"/>
                      </a:lnTo>
                      <a:lnTo>
                        <a:pt x="491" y="150"/>
                      </a:lnTo>
                      <a:lnTo>
                        <a:pt x="495" y="155"/>
                      </a:lnTo>
                      <a:lnTo>
                        <a:pt x="494" y="161"/>
                      </a:lnTo>
                      <a:lnTo>
                        <a:pt x="489" y="170"/>
                      </a:lnTo>
                      <a:lnTo>
                        <a:pt x="489" y="173"/>
                      </a:lnTo>
                      <a:lnTo>
                        <a:pt x="488" y="175"/>
                      </a:lnTo>
                      <a:lnTo>
                        <a:pt x="489" y="178"/>
                      </a:lnTo>
                      <a:lnTo>
                        <a:pt x="489" y="178"/>
                      </a:lnTo>
                      <a:lnTo>
                        <a:pt x="491" y="179"/>
                      </a:lnTo>
                      <a:lnTo>
                        <a:pt x="492" y="178"/>
                      </a:lnTo>
                      <a:lnTo>
                        <a:pt x="495" y="178"/>
                      </a:lnTo>
                      <a:lnTo>
                        <a:pt x="497" y="177"/>
                      </a:lnTo>
                      <a:lnTo>
                        <a:pt x="498" y="175"/>
                      </a:lnTo>
                      <a:lnTo>
                        <a:pt x="500" y="174"/>
                      </a:lnTo>
                      <a:lnTo>
                        <a:pt x="502" y="171"/>
                      </a:lnTo>
                      <a:lnTo>
                        <a:pt x="505" y="169"/>
                      </a:lnTo>
                      <a:lnTo>
                        <a:pt x="508" y="166"/>
                      </a:lnTo>
                      <a:lnTo>
                        <a:pt x="509" y="163"/>
                      </a:lnTo>
                      <a:lnTo>
                        <a:pt x="511" y="159"/>
                      </a:lnTo>
                      <a:lnTo>
                        <a:pt x="515" y="157"/>
                      </a:lnTo>
                      <a:lnTo>
                        <a:pt x="518" y="155"/>
                      </a:lnTo>
                      <a:lnTo>
                        <a:pt x="522" y="153"/>
                      </a:lnTo>
                      <a:lnTo>
                        <a:pt x="526" y="152"/>
                      </a:lnTo>
                      <a:lnTo>
                        <a:pt x="530" y="151"/>
                      </a:lnTo>
                      <a:lnTo>
                        <a:pt x="533" y="151"/>
                      </a:lnTo>
                      <a:lnTo>
                        <a:pt x="535" y="152"/>
                      </a:lnTo>
                      <a:lnTo>
                        <a:pt x="539" y="153"/>
                      </a:lnTo>
                      <a:lnTo>
                        <a:pt x="542" y="156"/>
                      </a:lnTo>
                      <a:lnTo>
                        <a:pt x="545" y="158"/>
                      </a:lnTo>
                      <a:lnTo>
                        <a:pt x="549" y="159"/>
                      </a:lnTo>
                      <a:lnTo>
                        <a:pt x="551" y="161"/>
                      </a:lnTo>
                      <a:lnTo>
                        <a:pt x="552" y="162"/>
                      </a:lnTo>
                      <a:lnTo>
                        <a:pt x="555" y="162"/>
                      </a:lnTo>
                      <a:lnTo>
                        <a:pt x="557" y="163"/>
                      </a:lnTo>
                      <a:lnTo>
                        <a:pt x="560" y="163"/>
                      </a:lnTo>
                      <a:lnTo>
                        <a:pt x="563" y="163"/>
                      </a:lnTo>
                      <a:lnTo>
                        <a:pt x="566" y="164"/>
                      </a:lnTo>
                      <a:lnTo>
                        <a:pt x="568" y="164"/>
                      </a:lnTo>
                      <a:lnTo>
                        <a:pt x="571" y="167"/>
                      </a:lnTo>
                      <a:lnTo>
                        <a:pt x="573" y="168"/>
                      </a:lnTo>
                      <a:lnTo>
                        <a:pt x="581" y="174"/>
                      </a:lnTo>
                      <a:lnTo>
                        <a:pt x="589" y="180"/>
                      </a:lnTo>
                      <a:lnTo>
                        <a:pt x="601" y="183"/>
                      </a:lnTo>
                      <a:lnTo>
                        <a:pt x="605" y="181"/>
                      </a:lnTo>
                      <a:lnTo>
                        <a:pt x="609" y="179"/>
                      </a:lnTo>
                      <a:lnTo>
                        <a:pt x="615" y="177"/>
                      </a:lnTo>
                      <a:lnTo>
                        <a:pt x="619" y="177"/>
                      </a:lnTo>
                      <a:lnTo>
                        <a:pt x="621" y="175"/>
                      </a:lnTo>
                      <a:lnTo>
                        <a:pt x="623" y="177"/>
                      </a:lnTo>
                      <a:lnTo>
                        <a:pt x="626" y="178"/>
                      </a:lnTo>
                      <a:lnTo>
                        <a:pt x="628" y="179"/>
                      </a:lnTo>
                      <a:lnTo>
                        <a:pt x="630" y="181"/>
                      </a:lnTo>
                      <a:lnTo>
                        <a:pt x="632" y="183"/>
                      </a:lnTo>
                      <a:lnTo>
                        <a:pt x="636" y="186"/>
                      </a:lnTo>
                      <a:lnTo>
                        <a:pt x="639" y="191"/>
                      </a:lnTo>
                      <a:lnTo>
                        <a:pt x="641" y="195"/>
                      </a:lnTo>
                      <a:lnTo>
                        <a:pt x="641" y="200"/>
                      </a:lnTo>
                      <a:lnTo>
                        <a:pt x="637" y="203"/>
                      </a:lnTo>
                      <a:lnTo>
                        <a:pt x="631" y="204"/>
                      </a:lnTo>
                      <a:lnTo>
                        <a:pt x="626" y="204"/>
                      </a:lnTo>
                      <a:lnTo>
                        <a:pt x="621" y="206"/>
                      </a:lnTo>
                      <a:lnTo>
                        <a:pt x="617" y="212"/>
                      </a:lnTo>
                      <a:lnTo>
                        <a:pt x="617" y="215"/>
                      </a:lnTo>
                      <a:lnTo>
                        <a:pt x="617" y="218"/>
                      </a:lnTo>
                      <a:lnTo>
                        <a:pt x="618" y="221"/>
                      </a:lnTo>
                      <a:lnTo>
                        <a:pt x="620" y="222"/>
                      </a:lnTo>
                      <a:lnTo>
                        <a:pt x="622" y="223"/>
                      </a:lnTo>
                      <a:lnTo>
                        <a:pt x="625" y="223"/>
                      </a:lnTo>
                      <a:lnTo>
                        <a:pt x="628" y="223"/>
                      </a:lnTo>
                      <a:lnTo>
                        <a:pt x="630" y="223"/>
                      </a:lnTo>
                      <a:lnTo>
                        <a:pt x="637" y="223"/>
                      </a:lnTo>
                      <a:lnTo>
                        <a:pt x="643" y="225"/>
                      </a:lnTo>
                      <a:lnTo>
                        <a:pt x="649" y="227"/>
                      </a:lnTo>
                      <a:lnTo>
                        <a:pt x="655" y="228"/>
                      </a:lnTo>
                      <a:lnTo>
                        <a:pt x="663" y="227"/>
                      </a:lnTo>
                      <a:lnTo>
                        <a:pt x="674" y="220"/>
                      </a:lnTo>
                      <a:lnTo>
                        <a:pt x="686" y="214"/>
                      </a:lnTo>
                      <a:lnTo>
                        <a:pt x="701" y="212"/>
                      </a:lnTo>
                      <a:lnTo>
                        <a:pt x="710" y="215"/>
                      </a:lnTo>
                      <a:lnTo>
                        <a:pt x="720" y="221"/>
                      </a:lnTo>
                      <a:lnTo>
                        <a:pt x="729" y="227"/>
                      </a:lnTo>
                      <a:lnTo>
                        <a:pt x="731" y="228"/>
                      </a:lnTo>
                      <a:lnTo>
                        <a:pt x="734" y="228"/>
                      </a:lnTo>
                      <a:lnTo>
                        <a:pt x="735" y="227"/>
                      </a:lnTo>
                      <a:lnTo>
                        <a:pt x="735" y="226"/>
                      </a:lnTo>
                      <a:lnTo>
                        <a:pt x="736" y="224"/>
                      </a:lnTo>
                      <a:lnTo>
                        <a:pt x="736" y="222"/>
                      </a:lnTo>
                      <a:lnTo>
                        <a:pt x="736" y="220"/>
                      </a:lnTo>
                      <a:lnTo>
                        <a:pt x="735" y="217"/>
                      </a:lnTo>
                      <a:lnTo>
                        <a:pt x="735" y="215"/>
                      </a:lnTo>
                      <a:lnTo>
                        <a:pt x="735" y="213"/>
                      </a:lnTo>
                      <a:lnTo>
                        <a:pt x="736" y="212"/>
                      </a:lnTo>
                      <a:lnTo>
                        <a:pt x="737" y="210"/>
                      </a:lnTo>
                      <a:lnTo>
                        <a:pt x="740" y="207"/>
                      </a:lnTo>
                      <a:lnTo>
                        <a:pt x="742" y="205"/>
                      </a:lnTo>
                      <a:lnTo>
                        <a:pt x="746" y="203"/>
                      </a:lnTo>
                      <a:lnTo>
                        <a:pt x="749" y="201"/>
                      </a:lnTo>
                      <a:lnTo>
                        <a:pt x="750" y="199"/>
                      </a:lnTo>
                      <a:lnTo>
                        <a:pt x="753" y="196"/>
                      </a:lnTo>
                      <a:lnTo>
                        <a:pt x="756" y="195"/>
                      </a:lnTo>
                      <a:lnTo>
                        <a:pt x="758" y="194"/>
                      </a:lnTo>
                      <a:lnTo>
                        <a:pt x="760" y="192"/>
                      </a:lnTo>
                      <a:lnTo>
                        <a:pt x="763" y="188"/>
                      </a:lnTo>
                      <a:lnTo>
                        <a:pt x="769" y="183"/>
                      </a:lnTo>
                      <a:lnTo>
                        <a:pt x="775" y="180"/>
                      </a:lnTo>
                      <a:lnTo>
                        <a:pt x="782" y="179"/>
                      </a:lnTo>
                      <a:lnTo>
                        <a:pt x="786" y="179"/>
                      </a:lnTo>
                      <a:lnTo>
                        <a:pt x="789" y="179"/>
                      </a:lnTo>
                      <a:lnTo>
                        <a:pt x="791" y="181"/>
                      </a:lnTo>
                      <a:lnTo>
                        <a:pt x="793" y="182"/>
                      </a:lnTo>
                      <a:lnTo>
                        <a:pt x="795" y="185"/>
                      </a:lnTo>
                      <a:lnTo>
                        <a:pt x="796" y="188"/>
                      </a:lnTo>
                      <a:lnTo>
                        <a:pt x="799" y="190"/>
                      </a:lnTo>
                      <a:lnTo>
                        <a:pt x="801" y="191"/>
                      </a:lnTo>
                      <a:lnTo>
                        <a:pt x="804" y="192"/>
                      </a:lnTo>
                      <a:lnTo>
                        <a:pt x="805" y="192"/>
                      </a:lnTo>
                      <a:lnTo>
                        <a:pt x="807" y="191"/>
                      </a:lnTo>
                      <a:lnTo>
                        <a:pt x="810" y="190"/>
                      </a:lnTo>
                      <a:lnTo>
                        <a:pt x="811" y="189"/>
                      </a:lnTo>
                      <a:lnTo>
                        <a:pt x="813" y="186"/>
                      </a:lnTo>
                      <a:lnTo>
                        <a:pt x="815" y="185"/>
                      </a:lnTo>
                      <a:lnTo>
                        <a:pt x="816" y="184"/>
                      </a:lnTo>
                      <a:lnTo>
                        <a:pt x="818" y="184"/>
                      </a:lnTo>
                      <a:lnTo>
                        <a:pt x="819" y="185"/>
                      </a:lnTo>
                      <a:lnTo>
                        <a:pt x="821" y="186"/>
                      </a:lnTo>
                      <a:lnTo>
                        <a:pt x="823" y="190"/>
                      </a:lnTo>
                      <a:lnTo>
                        <a:pt x="824" y="192"/>
                      </a:lnTo>
                      <a:lnTo>
                        <a:pt x="824" y="194"/>
                      </a:lnTo>
                      <a:lnTo>
                        <a:pt x="825" y="196"/>
                      </a:lnTo>
                      <a:lnTo>
                        <a:pt x="827" y="199"/>
                      </a:lnTo>
                      <a:lnTo>
                        <a:pt x="829" y="201"/>
                      </a:lnTo>
                      <a:lnTo>
                        <a:pt x="833" y="202"/>
                      </a:lnTo>
                      <a:lnTo>
                        <a:pt x="836" y="202"/>
                      </a:lnTo>
                      <a:lnTo>
                        <a:pt x="838" y="203"/>
                      </a:lnTo>
                      <a:lnTo>
                        <a:pt x="850" y="200"/>
                      </a:lnTo>
                      <a:lnTo>
                        <a:pt x="861" y="196"/>
                      </a:lnTo>
                      <a:lnTo>
                        <a:pt x="873" y="195"/>
                      </a:lnTo>
                      <a:lnTo>
                        <a:pt x="884" y="196"/>
                      </a:lnTo>
                      <a:lnTo>
                        <a:pt x="888" y="196"/>
                      </a:lnTo>
                      <a:lnTo>
                        <a:pt x="891" y="196"/>
                      </a:lnTo>
                      <a:lnTo>
                        <a:pt x="893" y="197"/>
                      </a:lnTo>
                      <a:lnTo>
                        <a:pt x="897" y="196"/>
                      </a:lnTo>
                      <a:lnTo>
                        <a:pt x="898" y="196"/>
                      </a:lnTo>
                      <a:lnTo>
                        <a:pt x="901" y="195"/>
                      </a:lnTo>
                      <a:lnTo>
                        <a:pt x="903" y="193"/>
                      </a:lnTo>
                      <a:lnTo>
                        <a:pt x="904" y="191"/>
                      </a:lnTo>
                      <a:lnTo>
                        <a:pt x="905" y="189"/>
                      </a:lnTo>
                      <a:lnTo>
                        <a:pt x="905" y="186"/>
                      </a:lnTo>
                      <a:lnTo>
                        <a:pt x="906" y="185"/>
                      </a:lnTo>
                      <a:lnTo>
                        <a:pt x="906" y="183"/>
                      </a:lnTo>
                      <a:lnTo>
                        <a:pt x="911" y="178"/>
                      </a:lnTo>
                      <a:lnTo>
                        <a:pt x="917" y="175"/>
                      </a:lnTo>
                      <a:lnTo>
                        <a:pt x="924" y="175"/>
                      </a:lnTo>
                      <a:lnTo>
                        <a:pt x="931" y="174"/>
                      </a:lnTo>
                      <a:lnTo>
                        <a:pt x="933" y="174"/>
                      </a:lnTo>
                      <a:lnTo>
                        <a:pt x="935" y="173"/>
                      </a:lnTo>
                      <a:lnTo>
                        <a:pt x="937" y="173"/>
                      </a:lnTo>
                      <a:lnTo>
                        <a:pt x="938" y="173"/>
                      </a:lnTo>
                      <a:lnTo>
                        <a:pt x="939" y="172"/>
                      </a:lnTo>
                      <a:lnTo>
                        <a:pt x="942" y="173"/>
                      </a:lnTo>
                      <a:lnTo>
                        <a:pt x="943" y="174"/>
                      </a:lnTo>
                      <a:lnTo>
                        <a:pt x="944" y="177"/>
                      </a:lnTo>
                      <a:lnTo>
                        <a:pt x="945" y="179"/>
                      </a:lnTo>
                      <a:lnTo>
                        <a:pt x="946" y="181"/>
                      </a:lnTo>
                      <a:lnTo>
                        <a:pt x="947" y="183"/>
                      </a:lnTo>
                      <a:lnTo>
                        <a:pt x="948" y="185"/>
                      </a:lnTo>
                      <a:lnTo>
                        <a:pt x="950" y="188"/>
                      </a:lnTo>
                      <a:lnTo>
                        <a:pt x="952" y="191"/>
                      </a:lnTo>
                      <a:lnTo>
                        <a:pt x="952" y="194"/>
                      </a:lnTo>
                      <a:lnTo>
                        <a:pt x="950" y="197"/>
                      </a:lnTo>
                      <a:lnTo>
                        <a:pt x="948" y="201"/>
                      </a:lnTo>
                      <a:lnTo>
                        <a:pt x="947" y="204"/>
                      </a:lnTo>
                      <a:lnTo>
                        <a:pt x="947" y="207"/>
                      </a:lnTo>
                      <a:lnTo>
                        <a:pt x="947" y="211"/>
                      </a:lnTo>
                      <a:lnTo>
                        <a:pt x="949" y="214"/>
                      </a:lnTo>
                      <a:lnTo>
                        <a:pt x="952" y="216"/>
                      </a:lnTo>
                      <a:lnTo>
                        <a:pt x="954" y="218"/>
                      </a:lnTo>
                      <a:lnTo>
                        <a:pt x="957" y="220"/>
                      </a:lnTo>
                      <a:lnTo>
                        <a:pt x="960" y="220"/>
                      </a:lnTo>
                      <a:lnTo>
                        <a:pt x="964" y="218"/>
                      </a:lnTo>
                      <a:lnTo>
                        <a:pt x="966" y="216"/>
                      </a:lnTo>
                      <a:lnTo>
                        <a:pt x="968" y="208"/>
                      </a:lnTo>
                      <a:lnTo>
                        <a:pt x="966" y="203"/>
                      </a:lnTo>
                      <a:lnTo>
                        <a:pt x="964" y="196"/>
                      </a:lnTo>
                      <a:lnTo>
                        <a:pt x="963" y="191"/>
                      </a:lnTo>
                      <a:lnTo>
                        <a:pt x="964" y="185"/>
                      </a:lnTo>
                      <a:lnTo>
                        <a:pt x="967" y="182"/>
                      </a:lnTo>
                      <a:lnTo>
                        <a:pt x="972" y="177"/>
                      </a:lnTo>
                      <a:lnTo>
                        <a:pt x="979" y="171"/>
                      </a:lnTo>
                      <a:lnTo>
                        <a:pt x="986" y="166"/>
                      </a:lnTo>
                      <a:lnTo>
                        <a:pt x="992" y="160"/>
                      </a:lnTo>
                      <a:lnTo>
                        <a:pt x="996" y="155"/>
                      </a:lnTo>
                      <a:lnTo>
                        <a:pt x="996" y="150"/>
                      </a:lnTo>
                      <a:lnTo>
                        <a:pt x="990" y="148"/>
                      </a:lnTo>
                      <a:lnTo>
                        <a:pt x="987" y="147"/>
                      </a:lnTo>
                      <a:lnTo>
                        <a:pt x="983" y="147"/>
                      </a:lnTo>
                      <a:lnTo>
                        <a:pt x="981" y="145"/>
                      </a:lnTo>
                      <a:lnTo>
                        <a:pt x="980" y="142"/>
                      </a:lnTo>
                      <a:lnTo>
                        <a:pt x="979" y="139"/>
                      </a:lnTo>
                      <a:lnTo>
                        <a:pt x="979" y="136"/>
                      </a:lnTo>
                      <a:lnTo>
                        <a:pt x="980" y="134"/>
                      </a:lnTo>
                      <a:lnTo>
                        <a:pt x="982" y="131"/>
                      </a:lnTo>
                      <a:lnTo>
                        <a:pt x="985" y="129"/>
                      </a:lnTo>
                      <a:lnTo>
                        <a:pt x="988" y="128"/>
                      </a:lnTo>
                      <a:lnTo>
                        <a:pt x="990" y="126"/>
                      </a:lnTo>
                      <a:lnTo>
                        <a:pt x="992" y="125"/>
                      </a:lnTo>
                      <a:lnTo>
                        <a:pt x="994" y="124"/>
                      </a:lnTo>
                      <a:lnTo>
                        <a:pt x="997" y="122"/>
                      </a:lnTo>
                      <a:lnTo>
                        <a:pt x="999" y="119"/>
                      </a:lnTo>
                      <a:lnTo>
                        <a:pt x="999" y="118"/>
                      </a:lnTo>
                      <a:lnTo>
                        <a:pt x="999" y="116"/>
                      </a:lnTo>
                      <a:lnTo>
                        <a:pt x="998" y="115"/>
                      </a:lnTo>
                      <a:lnTo>
                        <a:pt x="996" y="113"/>
                      </a:lnTo>
                      <a:lnTo>
                        <a:pt x="993" y="112"/>
                      </a:lnTo>
                      <a:lnTo>
                        <a:pt x="992" y="111"/>
                      </a:lnTo>
                      <a:lnTo>
                        <a:pt x="982" y="108"/>
                      </a:lnTo>
                      <a:lnTo>
                        <a:pt x="974" y="106"/>
                      </a:lnTo>
                      <a:lnTo>
                        <a:pt x="966" y="102"/>
                      </a:lnTo>
                      <a:lnTo>
                        <a:pt x="959" y="95"/>
                      </a:lnTo>
                      <a:lnTo>
                        <a:pt x="955" y="90"/>
                      </a:lnTo>
                      <a:lnTo>
                        <a:pt x="949" y="84"/>
                      </a:lnTo>
                      <a:lnTo>
                        <a:pt x="946" y="77"/>
                      </a:lnTo>
                      <a:lnTo>
                        <a:pt x="946" y="71"/>
                      </a:lnTo>
                      <a:lnTo>
                        <a:pt x="948" y="69"/>
                      </a:lnTo>
                      <a:lnTo>
                        <a:pt x="950" y="66"/>
                      </a:lnTo>
                      <a:lnTo>
                        <a:pt x="953" y="65"/>
                      </a:lnTo>
                      <a:lnTo>
                        <a:pt x="956" y="64"/>
                      </a:lnTo>
                      <a:lnTo>
                        <a:pt x="957" y="62"/>
                      </a:lnTo>
                      <a:lnTo>
                        <a:pt x="959" y="59"/>
                      </a:lnTo>
                      <a:lnTo>
                        <a:pt x="959" y="57"/>
                      </a:lnTo>
                      <a:lnTo>
                        <a:pt x="958" y="54"/>
                      </a:lnTo>
                      <a:lnTo>
                        <a:pt x="957" y="52"/>
                      </a:lnTo>
                      <a:lnTo>
                        <a:pt x="955" y="51"/>
                      </a:lnTo>
                      <a:lnTo>
                        <a:pt x="954" y="46"/>
                      </a:lnTo>
                      <a:lnTo>
                        <a:pt x="954" y="42"/>
                      </a:lnTo>
                      <a:lnTo>
                        <a:pt x="954" y="38"/>
                      </a:lnTo>
                      <a:lnTo>
                        <a:pt x="955" y="33"/>
                      </a:lnTo>
                      <a:lnTo>
                        <a:pt x="957" y="31"/>
                      </a:lnTo>
                      <a:lnTo>
                        <a:pt x="958" y="29"/>
                      </a:lnTo>
                      <a:lnTo>
                        <a:pt x="960" y="28"/>
                      </a:lnTo>
                      <a:lnTo>
                        <a:pt x="964" y="28"/>
                      </a:lnTo>
                      <a:lnTo>
                        <a:pt x="966" y="27"/>
                      </a:lnTo>
                      <a:lnTo>
                        <a:pt x="969" y="24"/>
                      </a:lnTo>
                      <a:lnTo>
                        <a:pt x="971" y="17"/>
                      </a:lnTo>
                      <a:lnTo>
                        <a:pt x="972" y="11"/>
                      </a:lnTo>
                      <a:lnTo>
                        <a:pt x="975" y="7"/>
                      </a:lnTo>
                      <a:lnTo>
                        <a:pt x="976" y="5"/>
                      </a:lnTo>
                      <a:lnTo>
                        <a:pt x="978" y="4"/>
                      </a:lnTo>
                      <a:lnTo>
                        <a:pt x="980" y="2"/>
                      </a:lnTo>
                      <a:lnTo>
                        <a:pt x="983" y="0"/>
                      </a:lnTo>
                      <a:lnTo>
                        <a:pt x="986"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99" name="Freeform 36"/>
                <p:cNvSpPr>
                  <a:spLocks noEditPoints="1"/>
                </p:cNvSpPr>
                <p:nvPr/>
              </p:nvSpPr>
              <p:spPr bwMode="auto">
                <a:xfrm>
                  <a:off x="5643" y="727"/>
                  <a:ext cx="333" cy="80"/>
                </a:xfrm>
                <a:custGeom>
                  <a:avLst/>
                  <a:gdLst>
                    <a:gd name="T0" fmla="*/ 2220 w 2332"/>
                    <a:gd name="T1" fmla="*/ 79 h 560"/>
                    <a:gd name="T2" fmla="*/ 1684 w 2332"/>
                    <a:gd name="T3" fmla="*/ 73 h 560"/>
                    <a:gd name="T4" fmla="*/ 343 w 2332"/>
                    <a:gd name="T5" fmla="*/ 71 h 560"/>
                    <a:gd name="T6" fmla="*/ 333 w 2332"/>
                    <a:gd name="T7" fmla="*/ 149 h 560"/>
                    <a:gd name="T8" fmla="*/ 379 w 2332"/>
                    <a:gd name="T9" fmla="*/ 230 h 560"/>
                    <a:gd name="T10" fmla="*/ 349 w 2332"/>
                    <a:gd name="T11" fmla="*/ 271 h 560"/>
                    <a:gd name="T12" fmla="*/ 270 w 2332"/>
                    <a:gd name="T13" fmla="*/ 273 h 560"/>
                    <a:gd name="T14" fmla="*/ 121 w 2332"/>
                    <a:gd name="T15" fmla="*/ 269 h 560"/>
                    <a:gd name="T16" fmla="*/ 128 w 2332"/>
                    <a:gd name="T17" fmla="*/ 228 h 560"/>
                    <a:gd name="T18" fmla="*/ 110 w 2332"/>
                    <a:gd name="T19" fmla="*/ 161 h 560"/>
                    <a:gd name="T20" fmla="*/ 189 w 2332"/>
                    <a:gd name="T21" fmla="*/ 90 h 560"/>
                    <a:gd name="T22" fmla="*/ 224 w 2332"/>
                    <a:gd name="T23" fmla="*/ 122 h 560"/>
                    <a:gd name="T24" fmla="*/ 256 w 2332"/>
                    <a:gd name="T25" fmla="*/ 97 h 560"/>
                    <a:gd name="T26" fmla="*/ 289 w 2332"/>
                    <a:gd name="T27" fmla="*/ 82 h 560"/>
                    <a:gd name="T28" fmla="*/ 306 w 2332"/>
                    <a:gd name="T29" fmla="*/ 69 h 560"/>
                    <a:gd name="T30" fmla="*/ 113 w 2332"/>
                    <a:gd name="T31" fmla="*/ 64 h 560"/>
                    <a:gd name="T32" fmla="*/ 118 w 2332"/>
                    <a:gd name="T33" fmla="*/ 126 h 560"/>
                    <a:gd name="T34" fmla="*/ 14 w 2332"/>
                    <a:gd name="T35" fmla="*/ 197 h 560"/>
                    <a:gd name="T36" fmla="*/ 38 w 2332"/>
                    <a:gd name="T37" fmla="*/ 90 h 560"/>
                    <a:gd name="T38" fmla="*/ 2002 w 2332"/>
                    <a:gd name="T39" fmla="*/ 66 h 560"/>
                    <a:gd name="T40" fmla="*/ 2022 w 2332"/>
                    <a:gd name="T41" fmla="*/ 118 h 560"/>
                    <a:gd name="T42" fmla="*/ 1994 w 2332"/>
                    <a:gd name="T43" fmla="*/ 57 h 560"/>
                    <a:gd name="T44" fmla="*/ 2166 w 2332"/>
                    <a:gd name="T45" fmla="*/ 45 h 560"/>
                    <a:gd name="T46" fmla="*/ 2158 w 2332"/>
                    <a:gd name="T47" fmla="*/ 45 h 560"/>
                    <a:gd name="T48" fmla="*/ 454 w 2332"/>
                    <a:gd name="T49" fmla="*/ 137 h 560"/>
                    <a:gd name="T50" fmla="*/ 380 w 2332"/>
                    <a:gd name="T51" fmla="*/ 105 h 560"/>
                    <a:gd name="T52" fmla="*/ 408 w 2332"/>
                    <a:gd name="T53" fmla="*/ 56 h 560"/>
                    <a:gd name="T54" fmla="*/ 2211 w 2332"/>
                    <a:gd name="T55" fmla="*/ 29 h 560"/>
                    <a:gd name="T56" fmla="*/ 2222 w 2332"/>
                    <a:gd name="T57" fmla="*/ 57 h 560"/>
                    <a:gd name="T58" fmla="*/ 679 w 2332"/>
                    <a:gd name="T59" fmla="*/ 17 h 560"/>
                    <a:gd name="T60" fmla="*/ 665 w 2332"/>
                    <a:gd name="T61" fmla="*/ 110 h 560"/>
                    <a:gd name="T62" fmla="*/ 684 w 2332"/>
                    <a:gd name="T63" fmla="*/ 82 h 560"/>
                    <a:gd name="T64" fmla="*/ 717 w 2332"/>
                    <a:gd name="T65" fmla="*/ 24 h 560"/>
                    <a:gd name="T66" fmla="*/ 781 w 2332"/>
                    <a:gd name="T67" fmla="*/ 95 h 560"/>
                    <a:gd name="T68" fmla="*/ 808 w 2332"/>
                    <a:gd name="T69" fmla="*/ 71 h 560"/>
                    <a:gd name="T70" fmla="*/ 830 w 2332"/>
                    <a:gd name="T71" fmla="*/ 36 h 560"/>
                    <a:gd name="T72" fmla="*/ 864 w 2332"/>
                    <a:gd name="T73" fmla="*/ 94 h 560"/>
                    <a:gd name="T74" fmla="*/ 898 w 2332"/>
                    <a:gd name="T75" fmla="*/ 131 h 560"/>
                    <a:gd name="T76" fmla="*/ 938 w 2332"/>
                    <a:gd name="T77" fmla="*/ 155 h 560"/>
                    <a:gd name="T78" fmla="*/ 1006 w 2332"/>
                    <a:gd name="T79" fmla="*/ 191 h 560"/>
                    <a:gd name="T80" fmla="*/ 1000 w 2332"/>
                    <a:gd name="T81" fmla="*/ 243 h 560"/>
                    <a:gd name="T82" fmla="*/ 1128 w 2332"/>
                    <a:gd name="T83" fmla="*/ 341 h 560"/>
                    <a:gd name="T84" fmla="*/ 1099 w 2332"/>
                    <a:gd name="T85" fmla="*/ 431 h 560"/>
                    <a:gd name="T86" fmla="*/ 1009 w 2332"/>
                    <a:gd name="T87" fmla="*/ 378 h 560"/>
                    <a:gd name="T88" fmla="*/ 1082 w 2332"/>
                    <a:gd name="T89" fmla="*/ 531 h 560"/>
                    <a:gd name="T90" fmla="*/ 991 w 2332"/>
                    <a:gd name="T91" fmla="*/ 525 h 560"/>
                    <a:gd name="T92" fmla="*/ 909 w 2332"/>
                    <a:gd name="T93" fmla="*/ 450 h 560"/>
                    <a:gd name="T94" fmla="*/ 820 w 2332"/>
                    <a:gd name="T95" fmla="*/ 436 h 560"/>
                    <a:gd name="T96" fmla="*/ 929 w 2332"/>
                    <a:gd name="T97" fmla="*/ 356 h 560"/>
                    <a:gd name="T98" fmla="*/ 951 w 2332"/>
                    <a:gd name="T99" fmla="*/ 343 h 560"/>
                    <a:gd name="T100" fmla="*/ 869 w 2332"/>
                    <a:gd name="T101" fmla="*/ 256 h 560"/>
                    <a:gd name="T102" fmla="*/ 838 w 2332"/>
                    <a:gd name="T103" fmla="*/ 231 h 560"/>
                    <a:gd name="T104" fmla="*/ 804 w 2332"/>
                    <a:gd name="T105" fmla="*/ 172 h 560"/>
                    <a:gd name="T106" fmla="*/ 681 w 2332"/>
                    <a:gd name="T107" fmla="*/ 199 h 560"/>
                    <a:gd name="T108" fmla="*/ 627 w 2332"/>
                    <a:gd name="T109" fmla="*/ 147 h 560"/>
                    <a:gd name="T110" fmla="*/ 2237 w 2332"/>
                    <a:gd name="T111" fmla="*/ 42 h 560"/>
                    <a:gd name="T112" fmla="*/ 2221 w 2332"/>
                    <a:gd name="T113" fmla="*/ 27 h 560"/>
                    <a:gd name="T114" fmla="*/ 1656 w 2332"/>
                    <a:gd name="T115" fmla="*/ 12 h 560"/>
                    <a:gd name="T116" fmla="*/ 561 w 2332"/>
                    <a:gd name="T117" fmla="*/ 61 h 560"/>
                    <a:gd name="T118" fmla="*/ 491 w 2332"/>
                    <a:gd name="T119" fmla="*/ 93 h 560"/>
                    <a:gd name="T120" fmla="*/ 2198 w 2332"/>
                    <a:gd name="T121" fmla="*/ 17 h 560"/>
                    <a:gd name="T122" fmla="*/ 1897 w 2332"/>
                    <a:gd name="T123" fmla="*/ 0 h 560"/>
                    <a:gd name="T124" fmla="*/ 1897 w 2332"/>
                    <a:gd name="T125"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32" h="560">
                      <a:moveTo>
                        <a:pt x="2326" y="76"/>
                      </a:moveTo>
                      <a:lnTo>
                        <a:pt x="2327" y="77"/>
                      </a:lnTo>
                      <a:lnTo>
                        <a:pt x="2328" y="78"/>
                      </a:lnTo>
                      <a:lnTo>
                        <a:pt x="2329" y="79"/>
                      </a:lnTo>
                      <a:lnTo>
                        <a:pt x="2329" y="82"/>
                      </a:lnTo>
                      <a:lnTo>
                        <a:pt x="2330" y="83"/>
                      </a:lnTo>
                      <a:lnTo>
                        <a:pt x="2330" y="84"/>
                      </a:lnTo>
                      <a:lnTo>
                        <a:pt x="2331" y="86"/>
                      </a:lnTo>
                      <a:lnTo>
                        <a:pt x="2331" y="87"/>
                      </a:lnTo>
                      <a:lnTo>
                        <a:pt x="2332" y="88"/>
                      </a:lnTo>
                      <a:lnTo>
                        <a:pt x="2331" y="89"/>
                      </a:lnTo>
                      <a:lnTo>
                        <a:pt x="2331" y="89"/>
                      </a:lnTo>
                      <a:lnTo>
                        <a:pt x="2330" y="89"/>
                      </a:lnTo>
                      <a:lnTo>
                        <a:pt x="2328" y="87"/>
                      </a:lnTo>
                      <a:lnTo>
                        <a:pt x="2326" y="86"/>
                      </a:lnTo>
                      <a:lnTo>
                        <a:pt x="2324" y="84"/>
                      </a:lnTo>
                      <a:lnTo>
                        <a:pt x="2324" y="82"/>
                      </a:lnTo>
                      <a:lnTo>
                        <a:pt x="2324" y="79"/>
                      </a:lnTo>
                      <a:lnTo>
                        <a:pt x="2325" y="78"/>
                      </a:lnTo>
                      <a:lnTo>
                        <a:pt x="2326" y="77"/>
                      </a:lnTo>
                      <a:lnTo>
                        <a:pt x="2326" y="76"/>
                      </a:lnTo>
                      <a:lnTo>
                        <a:pt x="2326" y="76"/>
                      </a:lnTo>
                      <a:close/>
                      <a:moveTo>
                        <a:pt x="2213" y="65"/>
                      </a:moveTo>
                      <a:lnTo>
                        <a:pt x="2215" y="66"/>
                      </a:lnTo>
                      <a:lnTo>
                        <a:pt x="2215" y="67"/>
                      </a:lnTo>
                      <a:lnTo>
                        <a:pt x="2216" y="68"/>
                      </a:lnTo>
                      <a:lnTo>
                        <a:pt x="2217" y="71"/>
                      </a:lnTo>
                      <a:lnTo>
                        <a:pt x="2219" y="73"/>
                      </a:lnTo>
                      <a:lnTo>
                        <a:pt x="2220" y="75"/>
                      </a:lnTo>
                      <a:lnTo>
                        <a:pt x="2221" y="78"/>
                      </a:lnTo>
                      <a:lnTo>
                        <a:pt x="2221" y="82"/>
                      </a:lnTo>
                      <a:lnTo>
                        <a:pt x="2220" y="79"/>
                      </a:lnTo>
                      <a:lnTo>
                        <a:pt x="2218" y="78"/>
                      </a:lnTo>
                      <a:lnTo>
                        <a:pt x="2217" y="77"/>
                      </a:lnTo>
                      <a:lnTo>
                        <a:pt x="2217" y="77"/>
                      </a:lnTo>
                      <a:lnTo>
                        <a:pt x="2216" y="77"/>
                      </a:lnTo>
                      <a:lnTo>
                        <a:pt x="2215" y="76"/>
                      </a:lnTo>
                      <a:lnTo>
                        <a:pt x="2213" y="75"/>
                      </a:lnTo>
                      <a:lnTo>
                        <a:pt x="2212" y="73"/>
                      </a:lnTo>
                      <a:lnTo>
                        <a:pt x="2212" y="69"/>
                      </a:lnTo>
                      <a:lnTo>
                        <a:pt x="2212" y="67"/>
                      </a:lnTo>
                      <a:lnTo>
                        <a:pt x="2212" y="66"/>
                      </a:lnTo>
                      <a:lnTo>
                        <a:pt x="2213" y="66"/>
                      </a:lnTo>
                      <a:lnTo>
                        <a:pt x="2213" y="65"/>
                      </a:lnTo>
                      <a:close/>
                      <a:moveTo>
                        <a:pt x="1691" y="63"/>
                      </a:moveTo>
                      <a:lnTo>
                        <a:pt x="1693" y="71"/>
                      </a:lnTo>
                      <a:lnTo>
                        <a:pt x="1699" y="76"/>
                      </a:lnTo>
                      <a:lnTo>
                        <a:pt x="1705" y="82"/>
                      </a:lnTo>
                      <a:lnTo>
                        <a:pt x="1706" y="84"/>
                      </a:lnTo>
                      <a:lnTo>
                        <a:pt x="1707" y="86"/>
                      </a:lnTo>
                      <a:lnTo>
                        <a:pt x="1708" y="88"/>
                      </a:lnTo>
                      <a:lnTo>
                        <a:pt x="1709" y="92"/>
                      </a:lnTo>
                      <a:lnTo>
                        <a:pt x="1709" y="94"/>
                      </a:lnTo>
                      <a:lnTo>
                        <a:pt x="1709" y="96"/>
                      </a:lnTo>
                      <a:lnTo>
                        <a:pt x="1709" y="98"/>
                      </a:lnTo>
                      <a:lnTo>
                        <a:pt x="1706" y="98"/>
                      </a:lnTo>
                      <a:lnTo>
                        <a:pt x="1702" y="96"/>
                      </a:lnTo>
                      <a:lnTo>
                        <a:pt x="1696" y="92"/>
                      </a:lnTo>
                      <a:lnTo>
                        <a:pt x="1692" y="87"/>
                      </a:lnTo>
                      <a:lnTo>
                        <a:pt x="1688" y="82"/>
                      </a:lnTo>
                      <a:lnTo>
                        <a:pt x="1686" y="80"/>
                      </a:lnTo>
                      <a:lnTo>
                        <a:pt x="1685" y="78"/>
                      </a:lnTo>
                      <a:lnTo>
                        <a:pt x="1684" y="75"/>
                      </a:lnTo>
                      <a:lnTo>
                        <a:pt x="1684" y="73"/>
                      </a:lnTo>
                      <a:lnTo>
                        <a:pt x="1684" y="71"/>
                      </a:lnTo>
                      <a:lnTo>
                        <a:pt x="1684" y="68"/>
                      </a:lnTo>
                      <a:lnTo>
                        <a:pt x="1684" y="67"/>
                      </a:lnTo>
                      <a:lnTo>
                        <a:pt x="1685" y="66"/>
                      </a:lnTo>
                      <a:lnTo>
                        <a:pt x="1687" y="66"/>
                      </a:lnTo>
                      <a:lnTo>
                        <a:pt x="1689" y="65"/>
                      </a:lnTo>
                      <a:lnTo>
                        <a:pt x="1691" y="63"/>
                      </a:lnTo>
                      <a:close/>
                      <a:moveTo>
                        <a:pt x="291" y="57"/>
                      </a:moveTo>
                      <a:lnTo>
                        <a:pt x="294" y="57"/>
                      </a:lnTo>
                      <a:lnTo>
                        <a:pt x="295" y="58"/>
                      </a:lnTo>
                      <a:lnTo>
                        <a:pt x="297" y="60"/>
                      </a:lnTo>
                      <a:lnTo>
                        <a:pt x="297" y="61"/>
                      </a:lnTo>
                      <a:lnTo>
                        <a:pt x="297" y="62"/>
                      </a:lnTo>
                      <a:lnTo>
                        <a:pt x="296" y="63"/>
                      </a:lnTo>
                      <a:lnTo>
                        <a:pt x="294" y="65"/>
                      </a:lnTo>
                      <a:lnTo>
                        <a:pt x="291" y="67"/>
                      </a:lnTo>
                      <a:lnTo>
                        <a:pt x="289" y="68"/>
                      </a:lnTo>
                      <a:lnTo>
                        <a:pt x="287" y="68"/>
                      </a:lnTo>
                      <a:lnTo>
                        <a:pt x="285" y="68"/>
                      </a:lnTo>
                      <a:lnTo>
                        <a:pt x="283" y="68"/>
                      </a:lnTo>
                      <a:lnTo>
                        <a:pt x="280" y="66"/>
                      </a:lnTo>
                      <a:lnTo>
                        <a:pt x="280" y="64"/>
                      </a:lnTo>
                      <a:lnTo>
                        <a:pt x="281" y="62"/>
                      </a:lnTo>
                      <a:lnTo>
                        <a:pt x="284" y="60"/>
                      </a:lnTo>
                      <a:lnTo>
                        <a:pt x="286" y="58"/>
                      </a:lnTo>
                      <a:lnTo>
                        <a:pt x="289" y="57"/>
                      </a:lnTo>
                      <a:lnTo>
                        <a:pt x="291" y="57"/>
                      </a:lnTo>
                      <a:close/>
                      <a:moveTo>
                        <a:pt x="333" y="55"/>
                      </a:moveTo>
                      <a:lnTo>
                        <a:pt x="341" y="56"/>
                      </a:lnTo>
                      <a:lnTo>
                        <a:pt x="343" y="60"/>
                      </a:lnTo>
                      <a:lnTo>
                        <a:pt x="344" y="64"/>
                      </a:lnTo>
                      <a:lnTo>
                        <a:pt x="343" y="71"/>
                      </a:lnTo>
                      <a:lnTo>
                        <a:pt x="342" y="76"/>
                      </a:lnTo>
                      <a:lnTo>
                        <a:pt x="341" y="77"/>
                      </a:lnTo>
                      <a:lnTo>
                        <a:pt x="340" y="79"/>
                      </a:lnTo>
                      <a:lnTo>
                        <a:pt x="338" y="80"/>
                      </a:lnTo>
                      <a:lnTo>
                        <a:pt x="335" y="82"/>
                      </a:lnTo>
                      <a:lnTo>
                        <a:pt x="334" y="83"/>
                      </a:lnTo>
                      <a:lnTo>
                        <a:pt x="334" y="85"/>
                      </a:lnTo>
                      <a:lnTo>
                        <a:pt x="334" y="86"/>
                      </a:lnTo>
                      <a:lnTo>
                        <a:pt x="333" y="87"/>
                      </a:lnTo>
                      <a:lnTo>
                        <a:pt x="333" y="87"/>
                      </a:lnTo>
                      <a:lnTo>
                        <a:pt x="332" y="89"/>
                      </a:lnTo>
                      <a:lnTo>
                        <a:pt x="331" y="90"/>
                      </a:lnTo>
                      <a:lnTo>
                        <a:pt x="330" y="92"/>
                      </a:lnTo>
                      <a:lnTo>
                        <a:pt x="328" y="94"/>
                      </a:lnTo>
                      <a:lnTo>
                        <a:pt x="328" y="95"/>
                      </a:lnTo>
                      <a:lnTo>
                        <a:pt x="327" y="98"/>
                      </a:lnTo>
                      <a:lnTo>
                        <a:pt x="328" y="99"/>
                      </a:lnTo>
                      <a:lnTo>
                        <a:pt x="328" y="101"/>
                      </a:lnTo>
                      <a:lnTo>
                        <a:pt x="329" y="104"/>
                      </a:lnTo>
                      <a:lnTo>
                        <a:pt x="330" y="106"/>
                      </a:lnTo>
                      <a:lnTo>
                        <a:pt x="329" y="109"/>
                      </a:lnTo>
                      <a:lnTo>
                        <a:pt x="329" y="112"/>
                      </a:lnTo>
                      <a:lnTo>
                        <a:pt x="328" y="117"/>
                      </a:lnTo>
                      <a:lnTo>
                        <a:pt x="328" y="121"/>
                      </a:lnTo>
                      <a:lnTo>
                        <a:pt x="328" y="125"/>
                      </a:lnTo>
                      <a:lnTo>
                        <a:pt x="329" y="127"/>
                      </a:lnTo>
                      <a:lnTo>
                        <a:pt x="329" y="129"/>
                      </a:lnTo>
                      <a:lnTo>
                        <a:pt x="330" y="132"/>
                      </a:lnTo>
                      <a:lnTo>
                        <a:pt x="330" y="141"/>
                      </a:lnTo>
                      <a:lnTo>
                        <a:pt x="330" y="144"/>
                      </a:lnTo>
                      <a:lnTo>
                        <a:pt x="331" y="147"/>
                      </a:lnTo>
                      <a:lnTo>
                        <a:pt x="333" y="149"/>
                      </a:lnTo>
                      <a:lnTo>
                        <a:pt x="334" y="151"/>
                      </a:lnTo>
                      <a:lnTo>
                        <a:pt x="336" y="153"/>
                      </a:lnTo>
                      <a:lnTo>
                        <a:pt x="335" y="158"/>
                      </a:lnTo>
                      <a:lnTo>
                        <a:pt x="334" y="161"/>
                      </a:lnTo>
                      <a:lnTo>
                        <a:pt x="333" y="165"/>
                      </a:lnTo>
                      <a:lnTo>
                        <a:pt x="333" y="169"/>
                      </a:lnTo>
                      <a:lnTo>
                        <a:pt x="334" y="171"/>
                      </a:lnTo>
                      <a:lnTo>
                        <a:pt x="336" y="177"/>
                      </a:lnTo>
                      <a:lnTo>
                        <a:pt x="339" y="182"/>
                      </a:lnTo>
                      <a:lnTo>
                        <a:pt x="341" y="188"/>
                      </a:lnTo>
                      <a:lnTo>
                        <a:pt x="343" y="192"/>
                      </a:lnTo>
                      <a:lnTo>
                        <a:pt x="349" y="193"/>
                      </a:lnTo>
                      <a:lnTo>
                        <a:pt x="355" y="193"/>
                      </a:lnTo>
                      <a:lnTo>
                        <a:pt x="362" y="193"/>
                      </a:lnTo>
                      <a:lnTo>
                        <a:pt x="366" y="193"/>
                      </a:lnTo>
                      <a:lnTo>
                        <a:pt x="368" y="194"/>
                      </a:lnTo>
                      <a:lnTo>
                        <a:pt x="371" y="195"/>
                      </a:lnTo>
                      <a:lnTo>
                        <a:pt x="373" y="197"/>
                      </a:lnTo>
                      <a:lnTo>
                        <a:pt x="374" y="199"/>
                      </a:lnTo>
                      <a:lnTo>
                        <a:pt x="374" y="202"/>
                      </a:lnTo>
                      <a:lnTo>
                        <a:pt x="375" y="204"/>
                      </a:lnTo>
                      <a:lnTo>
                        <a:pt x="376" y="207"/>
                      </a:lnTo>
                      <a:lnTo>
                        <a:pt x="377" y="210"/>
                      </a:lnTo>
                      <a:lnTo>
                        <a:pt x="379" y="212"/>
                      </a:lnTo>
                      <a:lnTo>
                        <a:pt x="382" y="214"/>
                      </a:lnTo>
                      <a:lnTo>
                        <a:pt x="383" y="216"/>
                      </a:lnTo>
                      <a:lnTo>
                        <a:pt x="384" y="217"/>
                      </a:lnTo>
                      <a:lnTo>
                        <a:pt x="383" y="220"/>
                      </a:lnTo>
                      <a:lnTo>
                        <a:pt x="382" y="223"/>
                      </a:lnTo>
                      <a:lnTo>
                        <a:pt x="382" y="226"/>
                      </a:lnTo>
                      <a:lnTo>
                        <a:pt x="380" y="228"/>
                      </a:lnTo>
                      <a:lnTo>
                        <a:pt x="379" y="230"/>
                      </a:lnTo>
                      <a:lnTo>
                        <a:pt x="377" y="231"/>
                      </a:lnTo>
                      <a:lnTo>
                        <a:pt x="375" y="231"/>
                      </a:lnTo>
                      <a:lnTo>
                        <a:pt x="373" y="231"/>
                      </a:lnTo>
                      <a:lnTo>
                        <a:pt x="372" y="231"/>
                      </a:lnTo>
                      <a:lnTo>
                        <a:pt x="369" y="229"/>
                      </a:lnTo>
                      <a:lnTo>
                        <a:pt x="368" y="228"/>
                      </a:lnTo>
                      <a:lnTo>
                        <a:pt x="367" y="227"/>
                      </a:lnTo>
                      <a:lnTo>
                        <a:pt x="366" y="227"/>
                      </a:lnTo>
                      <a:lnTo>
                        <a:pt x="363" y="229"/>
                      </a:lnTo>
                      <a:lnTo>
                        <a:pt x="361" y="230"/>
                      </a:lnTo>
                      <a:lnTo>
                        <a:pt x="358" y="232"/>
                      </a:lnTo>
                      <a:lnTo>
                        <a:pt x="356" y="235"/>
                      </a:lnTo>
                      <a:lnTo>
                        <a:pt x="353" y="236"/>
                      </a:lnTo>
                      <a:lnTo>
                        <a:pt x="351" y="237"/>
                      </a:lnTo>
                      <a:lnTo>
                        <a:pt x="349" y="239"/>
                      </a:lnTo>
                      <a:lnTo>
                        <a:pt x="347" y="241"/>
                      </a:lnTo>
                      <a:lnTo>
                        <a:pt x="349" y="243"/>
                      </a:lnTo>
                      <a:lnTo>
                        <a:pt x="349" y="245"/>
                      </a:lnTo>
                      <a:lnTo>
                        <a:pt x="352" y="246"/>
                      </a:lnTo>
                      <a:lnTo>
                        <a:pt x="353" y="246"/>
                      </a:lnTo>
                      <a:lnTo>
                        <a:pt x="355" y="246"/>
                      </a:lnTo>
                      <a:lnTo>
                        <a:pt x="357" y="245"/>
                      </a:lnTo>
                      <a:lnTo>
                        <a:pt x="360" y="245"/>
                      </a:lnTo>
                      <a:lnTo>
                        <a:pt x="362" y="246"/>
                      </a:lnTo>
                      <a:lnTo>
                        <a:pt x="364" y="248"/>
                      </a:lnTo>
                      <a:lnTo>
                        <a:pt x="365" y="251"/>
                      </a:lnTo>
                      <a:lnTo>
                        <a:pt x="366" y="253"/>
                      </a:lnTo>
                      <a:lnTo>
                        <a:pt x="366" y="257"/>
                      </a:lnTo>
                      <a:lnTo>
                        <a:pt x="366" y="260"/>
                      </a:lnTo>
                      <a:lnTo>
                        <a:pt x="364" y="262"/>
                      </a:lnTo>
                      <a:lnTo>
                        <a:pt x="356" y="268"/>
                      </a:lnTo>
                      <a:lnTo>
                        <a:pt x="349" y="271"/>
                      </a:lnTo>
                      <a:lnTo>
                        <a:pt x="339" y="272"/>
                      </a:lnTo>
                      <a:lnTo>
                        <a:pt x="332" y="273"/>
                      </a:lnTo>
                      <a:lnTo>
                        <a:pt x="324" y="274"/>
                      </a:lnTo>
                      <a:lnTo>
                        <a:pt x="317" y="274"/>
                      </a:lnTo>
                      <a:lnTo>
                        <a:pt x="312" y="272"/>
                      </a:lnTo>
                      <a:lnTo>
                        <a:pt x="311" y="270"/>
                      </a:lnTo>
                      <a:lnTo>
                        <a:pt x="310" y="269"/>
                      </a:lnTo>
                      <a:lnTo>
                        <a:pt x="309" y="268"/>
                      </a:lnTo>
                      <a:lnTo>
                        <a:pt x="308" y="267"/>
                      </a:lnTo>
                      <a:lnTo>
                        <a:pt x="306" y="267"/>
                      </a:lnTo>
                      <a:lnTo>
                        <a:pt x="302" y="265"/>
                      </a:lnTo>
                      <a:lnTo>
                        <a:pt x="299" y="265"/>
                      </a:lnTo>
                      <a:lnTo>
                        <a:pt x="296" y="265"/>
                      </a:lnTo>
                      <a:lnTo>
                        <a:pt x="292" y="267"/>
                      </a:lnTo>
                      <a:lnTo>
                        <a:pt x="290" y="265"/>
                      </a:lnTo>
                      <a:lnTo>
                        <a:pt x="288" y="264"/>
                      </a:lnTo>
                      <a:lnTo>
                        <a:pt x="287" y="262"/>
                      </a:lnTo>
                      <a:lnTo>
                        <a:pt x="286" y="260"/>
                      </a:lnTo>
                      <a:lnTo>
                        <a:pt x="285" y="258"/>
                      </a:lnTo>
                      <a:lnTo>
                        <a:pt x="284" y="256"/>
                      </a:lnTo>
                      <a:lnTo>
                        <a:pt x="283" y="252"/>
                      </a:lnTo>
                      <a:lnTo>
                        <a:pt x="281" y="251"/>
                      </a:lnTo>
                      <a:lnTo>
                        <a:pt x="280" y="251"/>
                      </a:lnTo>
                      <a:lnTo>
                        <a:pt x="279" y="252"/>
                      </a:lnTo>
                      <a:lnTo>
                        <a:pt x="278" y="253"/>
                      </a:lnTo>
                      <a:lnTo>
                        <a:pt x="277" y="256"/>
                      </a:lnTo>
                      <a:lnTo>
                        <a:pt x="276" y="258"/>
                      </a:lnTo>
                      <a:lnTo>
                        <a:pt x="275" y="260"/>
                      </a:lnTo>
                      <a:lnTo>
                        <a:pt x="275" y="262"/>
                      </a:lnTo>
                      <a:lnTo>
                        <a:pt x="274" y="267"/>
                      </a:lnTo>
                      <a:lnTo>
                        <a:pt x="273" y="271"/>
                      </a:lnTo>
                      <a:lnTo>
                        <a:pt x="270" y="273"/>
                      </a:lnTo>
                      <a:lnTo>
                        <a:pt x="267" y="276"/>
                      </a:lnTo>
                      <a:lnTo>
                        <a:pt x="264" y="278"/>
                      </a:lnTo>
                      <a:lnTo>
                        <a:pt x="257" y="279"/>
                      </a:lnTo>
                      <a:lnTo>
                        <a:pt x="254" y="280"/>
                      </a:lnTo>
                      <a:lnTo>
                        <a:pt x="252" y="281"/>
                      </a:lnTo>
                      <a:lnTo>
                        <a:pt x="248" y="283"/>
                      </a:lnTo>
                      <a:lnTo>
                        <a:pt x="246" y="285"/>
                      </a:lnTo>
                      <a:lnTo>
                        <a:pt x="243" y="287"/>
                      </a:lnTo>
                      <a:lnTo>
                        <a:pt x="237" y="290"/>
                      </a:lnTo>
                      <a:lnTo>
                        <a:pt x="232" y="292"/>
                      </a:lnTo>
                      <a:lnTo>
                        <a:pt x="227" y="294"/>
                      </a:lnTo>
                      <a:lnTo>
                        <a:pt x="213" y="298"/>
                      </a:lnTo>
                      <a:lnTo>
                        <a:pt x="199" y="303"/>
                      </a:lnTo>
                      <a:lnTo>
                        <a:pt x="183" y="307"/>
                      </a:lnTo>
                      <a:lnTo>
                        <a:pt x="177" y="309"/>
                      </a:lnTo>
                      <a:lnTo>
                        <a:pt x="171" y="307"/>
                      </a:lnTo>
                      <a:lnTo>
                        <a:pt x="167" y="304"/>
                      </a:lnTo>
                      <a:lnTo>
                        <a:pt x="165" y="298"/>
                      </a:lnTo>
                      <a:lnTo>
                        <a:pt x="164" y="292"/>
                      </a:lnTo>
                      <a:lnTo>
                        <a:pt x="164" y="287"/>
                      </a:lnTo>
                      <a:lnTo>
                        <a:pt x="164" y="284"/>
                      </a:lnTo>
                      <a:lnTo>
                        <a:pt x="164" y="281"/>
                      </a:lnTo>
                      <a:lnTo>
                        <a:pt x="163" y="279"/>
                      </a:lnTo>
                      <a:lnTo>
                        <a:pt x="160" y="278"/>
                      </a:lnTo>
                      <a:lnTo>
                        <a:pt x="158" y="276"/>
                      </a:lnTo>
                      <a:lnTo>
                        <a:pt x="155" y="276"/>
                      </a:lnTo>
                      <a:lnTo>
                        <a:pt x="151" y="276"/>
                      </a:lnTo>
                      <a:lnTo>
                        <a:pt x="143" y="280"/>
                      </a:lnTo>
                      <a:lnTo>
                        <a:pt x="135" y="280"/>
                      </a:lnTo>
                      <a:lnTo>
                        <a:pt x="129" y="278"/>
                      </a:lnTo>
                      <a:lnTo>
                        <a:pt x="125" y="272"/>
                      </a:lnTo>
                      <a:lnTo>
                        <a:pt x="121" y="269"/>
                      </a:lnTo>
                      <a:lnTo>
                        <a:pt x="116" y="265"/>
                      </a:lnTo>
                      <a:lnTo>
                        <a:pt x="112" y="262"/>
                      </a:lnTo>
                      <a:lnTo>
                        <a:pt x="110" y="256"/>
                      </a:lnTo>
                      <a:lnTo>
                        <a:pt x="113" y="250"/>
                      </a:lnTo>
                      <a:lnTo>
                        <a:pt x="120" y="245"/>
                      </a:lnTo>
                      <a:lnTo>
                        <a:pt x="129" y="241"/>
                      </a:lnTo>
                      <a:lnTo>
                        <a:pt x="139" y="238"/>
                      </a:lnTo>
                      <a:lnTo>
                        <a:pt x="147" y="235"/>
                      </a:lnTo>
                      <a:lnTo>
                        <a:pt x="153" y="234"/>
                      </a:lnTo>
                      <a:lnTo>
                        <a:pt x="166" y="232"/>
                      </a:lnTo>
                      <a:lnTo>
                        <a:pt x="179" y="229"/>
                      </a:lnTo>
                      <a:lnTo>
                        <a:pt x="182" y="229"/>
                      </a:lnTo>
                      <a:lnTo>
                        <a:pt x="186" y="229"/>
                      </a:lnTo>
                      <a:lnTo>
                        <a:pt x="189" y="229"/>
                      </a:lnTo>
                      <a:lnTo>
                        <a:pt x="192" y="228"/>
                      </a:lnTo>
                      <a:lnTo>
                        <a:pt x="194" y="227"/>
                      </a:lnTo>
                      <a:lnTo>
                        <a:pt x="198" y="226"/>
                      </a:lnTo>
                      <a:lnTo>
                        <a:pt x="199" y="224"/>
                      </a:lnTo>
                      <a:lnTo>
                        <a:pt x="199" y="223"/>
                      </a:lnTo>
                      <a:lnTo>
                        <a:pt x="198" y="221"/>
                      </a:lnTo>
                      <a:lnTo>
                        <a:pt x="196" y="220"/>
                      </a:lnTo>
                      <a:lnTo>
                        <a:pt x="193" y="220"/>
                      </a:lnTo>
                      <a:lnTo>
                        <a:pt x="191" y="219"/>
                      </a:lnTo>
                      <a:lnTo>
                        <a:pt x="189" y="219"/>
                      </a:lnTo>
                      <a:lnTo>
                        <a:pt x="187" y="219"/>
                      </a:lnTo>
                      <a:lnTo>
                        <a:pt x="185" y="218"/>
                      </a:lnTo>
                      <a:lnTo>
                        <a:pt x="183" y="218"/>
                      </a:lnTo>
                      <a:lnTo>
                        <a:pt x="169" y="218"/>
                      </a:lnTo>
                      <a:lnTo>
                        <a:pt x="157" y="218"/>
                      </a:lnTo>
                      <a:lnTo>
                        <a:pt x="145" y="220"/>
                      </a:lnTo>
                      <a:lnTo>
                        <a:pt x="136" y="225"/>
                      </a:lnTo>
                      <a:lnTo>
                        <a:pt x="128" y="228"/>
                      </a:lnTo>
                      <a:lnTo>
                        <a:pt x="122" y="229"/>
                      </a:lnTo>
                      <a:lnTo>
                        <a:pt x="116" y="227"/>
                      </a:lnTo>
                      <a:lnTo>
                        <a:pt x="112" y="221"/>
                      </a:lnTo>
                      <a:lnTo>
                        <a:pt x="109" y="215"/>
                      </a:lnTo>
                      <a:lnTo>
                        <a:pt x="107" y="208"/>
                      </a:lnTo>
                      <a:lnTo>
                        <a:pt x="112" y="202"/>
                      </a:lnTo>
                      <a:lnTo>
                        <a:pt x="120" y="197"/>
                      </a:lnTo>
                      <a:lnTo>
                        <a:pt x="128" y="194"/>
                      </a:lnTo>
                      <a:lnTo>
                        <a:pt x="136" y="191"/>
                      </a:lnTo>
                      <a:lnTo>
                        <a:pt x="137" y="191"/>
                      </a:lnTo>
                      <a:lnTo>
                        <a:pt x="138" y="189"/>
                      </a:lnTo>
                      <a:lnTo>
                        <a:pt x="139" y="188"/>
                      </a:lnTo>
                      <a:lnTo>
                        <a:pt x="142" y="187"/>
                      </a:lnTo>
                      <a:lnTo>
                        <a:pt x="143" y="186"/>
                      </a:lnTo>
                      <a:lnTo>
                        <a:pt x="144" y="185"/>
                      </a:lnTo>
                      <a:lnTo>
                        <a:pt x="145" y="184"/>
                      </a:lnTo>
                      <a:lnTo>
                        <a:pt x="145" y="184"/>
                      </a:lnTo>
                      <a:lnTo>
                        <a:pt x="144" y="184"/>
                      </a:lnTo>
                      <a:lnTo>
                        <a:pt x="143" y="184"/>
                      </a:lnTo>
                      <a:lnTo>
                        <a:pt x="138" y="184"/>
                      </a:lnTo>
                      <a:lnTo>
                        <a:pt x="135" y="185"/>
                      </a:lnTo>
                      <a:lnTo>
                        <a:pt x="133" y="186"/>
                      </a:lnTo>
                      <a:lnTo>
                        <a:pt x="129" y="187"/>
                      </a:lnTo>
                      <a:lnTo>
                        <a:pt x="127" y="188"/>
                      </a:lnTo>
                      <a:lnTo>
                        <a:pt x="120" y="189"/>
                      </a:lnTo>
                      <a:lnTo>
                        <a:pt x="112" y="188"/>
                      </a:lnTo>
                      <a:lnTo>
                        <a:pt x="105" y="186"/>
                      </a:lnTo>
                      <a:lnTo>
                        <a:pt x="102" y="180"/>
                      </a:lnTo>
                      <a:lnTo>
                        <a:pt x="103" y="171"/>
                      </a:lnTo>
                      <a:lnTo>
                        <a:pt x="107" y="162"/>
                      </a:lnTo>
                      <a:lnTo>
                        <a:pt x="109" y="162"/>
                      </a:lnTo>
                      <a:lnTo>
                        <a:pt x="110" y="161"/>
                      </a:lnTo>
                      <a:lnTo>
                        <a:pt x="112" y="160"/>
                      </a:lnTo>
                      <a:lnTo>
                        <a:pt x="114" y="159"/>
                      </a:lnTo>
                      <a:lnTo>
                        <a:pt x="116" y="156"/>
                      </a:lnTo>
                      <a:lnTo>
                        <a:pt x="117" y="155"/>
                      </a:lnTo>
                      <a:lnTo>
                        <a:pt x="118" y="154"/>
                      </a:lnTo>
                      <a:lnTo>
                        <a:pt x="120" y="152"/>
                      </a:lnTo>
                      <a:lnTo>
                        <a:pt x="120" y="152"/>
                      </a:lnTo>
                      <a:lnTo>
                        <a:pt x="118" y="151"/>
                      </a:lnTo>
                      <a:lnTo>
                        <a:pt x="116" y="151"/>
                      </a:lnTo>
                      <a:lnTo>
                        <a:pt x="115" y="152"/>
                      </a:lnTo>
                      <a:lnTo>
                        <a:pt x="114" y="152"/>
                      </a:lnTo>
                      <a:lnTo>
                        <a:pt x="113" y="152"/>
                      </a:lnTo>
                      <a:lnTo>
                        <a:pt x="112" y="152"/>
                      </a:lnTo>
                      <a:lnTo>
                        <a:pt x="111" y="151"/>
                      </a:lnTo>
                      <a:lnTo>
                        <a:pt x="111" y="151"/>
                      </a:lnTo>
                      <a:lnTo>
                        <a:pt x="111" y="149"/>
                      </a:lnTo>
                      <a:lnTo>
                        <a:pt x="112" y="148"/>
                      </a:lnTo>
                      <a:lnTo>
                        <a:pt x="114" y="144"/>
                      </a:lnTo>
                      <a:lnTo>
                        <a:pt x="117" y="141"/>
                      </a:lnTo>
                      <a:lnTo>
                        <a:pt x="122" y="138"/>
                      </a:lnTo>
                      <a:lnTo>
                        <a:pt x="127" y="134"/>
                      </a:lnTo>
                      <a:lnTo>
                        <a:pt x="135" y="127"/>
                      </a:lnTo>
                      <a:lnTo>
                        <a:pt x="145" y="119"/>
                      </a:lnTo>
                      <a:lnTo>
                        <a:pt x="155" y="112"/>
                      </a:lnTo>
                      <a:lnTo>
                        <a:pt x="165" y="107"/>
                      </a:lnTo>
                      <a:lnTo>
                        <a:pt x="175" y="99"/>
                      </a:lnTo>
                      <a:lnTo>
                        <a:pt x="177" y="98"/>
                      </a:lnTo>
                      <a:lnTo>
                        <a:pt x="179" y="95"/>
                      </a:lnTo>
                      <a:lnTo>
                        <a:pt x="181" y="93"/>
                      </a:lnTo>
                      <a:lnTo>
                        <a:pt x="183" y="90"/>
                      </a:lnTo>
                      <a:lnTo>
                        <a:pt x="187" y="90"/>
                      </a:lnTo>
                      <a:lnTo>
                        <a:pt x="189" y="90"/>
                      </a:lnTo>
                      <a:lnTo>
                        <a:pt x="190" y="92"/>
                      </a:lnTo>
                      <a:lnTo>
                        <a:pt x="191" y="94"/>
                      </a:lnTo>
                      <a:lnTo>
                        <a:pt x="192" y="95"/>
                      </a:lnTo>
                      <a:lnTo>
                        <a:pt x="192" y="97"/>
                      </a:lnTo>
                      <a:lnTo>
                        <a:pt x="193" y="100"/>
                      </a:lnTo>
                      <a:lnTo>
                        <a:pt x="192" y="101"/>
                      </a:lnTo>
                      <a:lnTo>
                        <a:pt x="191" y="104"/>
                      </a:lnTo>
                      <a:lnTo>
                        <a:pt x="190" y="106"/>
                      </a:lnTo>
                      <a:lnTo>
                        <a:pt x="190" y="108"/>
                      </a:lnTo>
                      <a:lnTo>
                        <a:pt x="188" y="111"/>
                      </a:lnTo>
                      <a:lnTo>
                        <a:pt x="185" y="115"/>
                      </a:lnTo>
                      <a:lnTo>
                        <a:pt x="181" y="118"/>
                      </a:lnTo>
                      <a:lnTo>
                        <a:pt x="177" y="122"/>
                      </a:lnTo>
                      <a:lnTo>
                        <a:pt x="176" y="126"/>
                      </a:lnTo>
                      <a:lnTo>
                        <a:pt x="176" y="128"/>
                      </a:lnTo>
                      <a:lnTo>
                        <a:pt x="179" y="128"/>
                      </a:lnTo>
                      <a:lnTo>
                        <a:pt x="192" y="121"/>
                      </a:lnTo>
                      <a:lnTo>
                        <a:pt x="193" y="118"/>
                      </a:lnTo>
                      <a:lnTo>
                        <a:pt x="194" y="115"/>
                      </a:lnTo>
                      <a:lnTo>
                        <a:pt x="196" y="112"/>
                      </a:lnTo>
                      <a:lnTo>
                        <a:pt x="197" y="110"/>
                      </a:lnTo>
                      <a:lnTo>
                        <a:pt x="201" y="106"/>
                      </a:lnTo>
                      <a:lnTo>
                        <a:pt x="208" y="105"/>
                      </a:lnTo>
                      <a:lnTo>
                        <a:pt x="214" y="105"/>
                      </a:lnTo>
                      <a:lnTo>
                        <a:pt x="219" y="106"/>
                      </a:lnTo>
                      <a:lnTo>
                        <a:pt x="222" y="107"/>
                      </a:lnTo>
                      <a:lnTo>
                        <a:pt x="224" y="109"/>
                      </a:lnTo>
                      <a:lnTo>
                        <a:pt x="225" y="111"/>
                      </a:lnTo>
                      <a:lnTo>
                        <a:pt x="226" y="114"/>
                      </a:lnTo>
                      <a:lnTo>
                        <a:pt x="226" y="117"/>
                      </a:lnTo>
                      <a:lnTo>
                        <a:pt x="225" y="121"/>
                      </a:lnTo>
                      <a:lnTo>
                        <a:pt x="224" y="122"/>
                      </a:lnTo>
                      <a:lnTo>
                        <a:pt x="223" y="125"/>
                      </a:lnTo>
                      <a:lnTo>
                        <a:pt x="223" y="126"/>
                      </a:lnTo>
                      <a:lnTo>
                        <a:pt x="222" y="127"/>
                      </a:lnTo>
                      <a:lnTo>
                        <a:pt x="222" y="128"/>
                      </a:lnTo>
                      <a:lnTo>
                        <a:pt x="222" y="129"/>
                      </a:lnTo>
                      <a:lnTo>
                        <a:pt x="222" y="129"/>
                      </a:lnTo>
                      <a:lnTo>
                        <a:pt x="223" y="129"/>
                      </a:lnTo>
                      <a:lnTo>
                        <a:pt x="225" y="128"/>
                      </a:lnTo>
                      <a:lnTo>
                        <a:pt x="227" y="126"/>
                      </a:lnTo>
                      <a:lnTo>
                        <a:pt x="230" y="122"/>
                      </a:lnTo>
                      <a:lnTo>
                        <a:pt x="233" y="120"/>
                      </a:lnTo>
                      <a:lnTo>
                        <a:pt x="235" y="119"/>
                      </a:lnTo>
                      <a:lnTo>
                        <a:pt x="238" y="119"/>
                      </a:lnTo>
                      <a:lnTo>
                        <a:pt x="240" y="119"/>
                      </a:lnTo>
                      <a:lnTo>
                        <a:pt x="242" y="118"/>
                      </a:lnTo>
                      <a:lnTo>
                        <a:pt x="244" y="117"/>
                      </a:lnTo>
                      <a:lnTo>
                        <a:pt x="246" y="116"/>
                      </a:lnTo>
                      <a:lnTo>
                        <a:pt x="247" y="115"/>
                      </a:lnTo>
                      <a:lnTo>
                        <a:pt x="247" y="111"/>
                      </a:lnTo>
                      <a:lnTo>
                        <a:pt x="246" y="109"/>
                      </a:lnTo>
                      <a:lnTo>
                        <a:pt x="245" y="106"/>
                      </a:lnTo>
                      <a:lnTo>
                        <a:pt x="244" y="104"/>
                      </a:lnTo>
                      <a:lnTo>
                        <a:pt x="243" y="100"/>
                      </a:lnTo>
                      <a:lnTo>
                        <a:pt x="243" y="97"/>
                      </a:lnTo>
                      <a:lnTo>
                        <a:pt x="242" y="96"/>
                      </a:lnTo>
                      <a:lnTo>
                        <a:pt x="243" y="96"/>
                      </a:lnTo>
                      <a:lnTo>
                        <a:pt x="245" y="96"/>
                      </a:lnTo>
                      <a:lnTo>
                        <a:pt x="247" y="96"/>
                      </a:lnTo>
                      <a:lnTo>
                        <a:pt x="249" y="96"/>
                      </a:lnTo>
                      <a:lnTo>
                        <a:pt x="252" y="96"/>
                      </a:lnTo>
                      <a:lnTo>
                        <a:pt x="255" y="97"/>
                      </a:lnTo>
                      <a:lnTo>
                        <a:pt x="256" y="97"/>
                      </a:lnTo>
                      <a:lnTo>
                        <a:pt x="257" y="97"/>
                      </a:lnTo>
                      <a:lnTo>
                        <a:pt x="264" y="104"/>
                      </a:lnTo>
                      <a:lnTo>
                        <a:pt x="267" y="112"/>
                      </a:lnTo>
                      <a:lnTo>
                        <a:pt x="268" y="121"/>
                      </a:lnTo>
                      <a:lnTo>
                        <a:pt x="269" y="131"/>
                      </a:lnTo>
                      <a:lnTo>
                        <a:pt x="270" y="141"/>
                      </a:lnTo>
                      <a:lnTo>
                        <a:pt x="270" y="149"/>
                      </a:lnTo>
                      <a:lnTo>
                        <a:pt x="271" y="150"/>
                      </a:lnTo>
                      <a:lnTo>
                        <a:pt x="271" y="151"/>
                      </a:lnTo>
                      <a:lnTo>
                        <a:pt x="273" y="152"/>
                      </a:lnTo>
                      <a:lnTo>
                        <a:pt x="273" y="153"/>
                      </a:lnTo>
                      <a:lnTo>
                        <a:pt x="275" y="153"/>
                      </a:lnTo>
                      <a:lnTo>
                        <a:pt x="277" y="152"/>
                      </a:lnTo>
                      <a:lnTo>
                        <a:pt x="279" y="151"/>
                      </a:lnTo>
                      <a:lnTo>
                        <a:pt x="281" y="149"/>
                      </a:lnTo>
                      <a:lnTo>
                        <a:pt x="284" y="145"/>
                      </a:lnTo>
                      <a:lnTo>
                        <a:pt x="285" y="142"/>
                      </a:lnTo>
                      <a:lnTo>
                        <a:pt x="285" y="140"/>
                      </a:lnTo>
                      <a:lnTo>
                        <a:pt x="284" y="137"/>
                      </a:lnTo>
                      <a:lnTo>
                        <a:pt x="284" y="134"/>
                      </a:lnTo>
                      <a:lnTo>
                        <a:pt x="283" y="130"/>
                      </a:lnTo>
                      <a:lnTo>
                        <a:pt x="283" y="127"/>
                      </a:lnTo>
                      <a:lnTo>
                        <a:pt x="283" y="123"/>
                      </a:lnTo>
                      <a:lnTo>
                        <a:pt x="283" y="120"/>
                      </a:lnTo>
                      <a:lnTo>
                        <a:pt x="281" y="117"/>
                      </a:lnTo>
                      <a:lnTo>
                        <a:pt x="281" y="93"/>
                      </a:lnTo>
                      <a:lnTo>
                        <a:pt x="281" y="92"/>
                      </a:lnTo>
                      <a:lnTo>
                        <a:pt x="281" y="89"/>
                      </a:lnTo>
                      <a:lnTo>
                        <a:pt x="283" y="86"/>
                      </a:lnTo>
                      <a:lnTo>
                        <a:pt x="284" y="84"/>
                      </a:lnTo>
                      <a:lnTo>
                        <a:pt x="286" y="83"/>
                      </a:lnTo>
                      <a:lnTo>
                        <a:pt x="289" y="82"/>
                      </a:lnTo>
                      <a:lnTo>
                        <a:pt x="292" y="82"/>
                      </a:lnTo>
                      <a:lnTo>
                        <a:pt x="294" y="82"/>
                      </a:lnTo>
                      <a:lnTo>
                        <a:pt x="296" y="83"/>
                      </a:lnTo>
                      <a:lnTo>
                        <a:pt x="297" y="85"/>
                      </a:lnTo>
                      <a:lnTo>
                        <a:pt x="300" y="85"/>
                      </a:lnTo>
                      <a:lnTo>
                        <a:pt x="302" y="86"/>
                      </a:lnTo>
                      <a:lnTo>
                        <a:pt x="306" y="86"/>
                      </a:lnTo>
                      <a:lnTo>
                        <a:pt x="309" y="86"/>
                      </a:lnTo>
                      <a:lnTo>
                        <a:pt x="312" y="87"/>
                      </a:lnTo>
                      <a:lnTo>
                        <a:pt x="314" y="88"/>
                      </a:lnTo>
                      <a:lnTo>
                        <a:pt x="316" y="89"/>
                      </a:lnTo>
                      <a:lnTo>
                        <a:pt x="317" y="92"/>
                      </a:lnTo>
                      <a:lnTo>
                        <a:pt x="318" y="94"/>
                      </a:lnTo>
                      <a:lnTo>
                        <a:pt x="319" y="95"/>
                      </a:lnTo>
                      <a:lnTo>
                        <a:pt x="321" y="95"/>
                      </a:lnTo>
                      <a:lnTo>
                        <a:pt x="323" y="95"/>
                      </a:lnTo>
                      <a:lnTo>
                        <a:pt x="324" y="94"/>
                      </a:lnTo>
                      <a:lnTo>
                        <a:pt x="324" y="92"/>
                      </a:lnTo>
                      <a:lnTo>
                        <a:pt x="324" y="89"/>
                      </a:lnTo>
                      <a:lnTo>
                        <a:pt x="324" y="87"/>
                      </a:lnTo>
                      <a:lnTo>
                        <a:pt x="323" y="85"/>
                      </a:lnTo>
                      <a:lnTo>
                        <a:pt x="323" y="84"/>
                      </a:lnTo>
                      <a:lnTo>
                        <a:pt x="323" y="83"/>
                      </a:lnTo>
                      <a:lnTo>
                        <a:pt x="321" y="79"/>
                      </a:lnTo>
                      <a:lnTo>
                        <a:pt x="319" y="77"/>
                      </a:lnTo>
                      <a:lnTo>
                        <a:pt x="316" y="75"/>
                      </a:lnTo>
                      <a:lnTo>
                        <a:pt x="312" y="74"/>
                      </a:lnTo>
                      <a:lnTo>
                        <a:pt x="311" y="73"/>
                      </a:lnTo>
                      <a:lnTo>
                        <a:pt x="309" y="72"/>
                      </a:lnTo>
                      <a:lnTo>
                        <a:pt x="307" y="72"/>
                      </a:lnTo>
                      <a:lnTo>
                        <a:pt x="306" y="71"/>
                      </a:lnTo>
                      <a:lnTo>
                        <a:pt x="306" y="69"/>
                      </a:lnTo>
                      <a:lnTo>
                        <a:pt x="306" y="67"/>
                      </a:lnTo>
                      <a:lnTo>
                        <a:pt x="307" y="65"/>
                      </a:lnTo>
                      <a:lnTo>
                        <a:pt x="309" y="62"/>
                      </a:lnTo>
                      <a:lnTo>
                        <a:pt x="310" y="61"/>
                      </a:lnTo>
                      <a:lnTo>
                        <a:pt x="313" y="58"/>
                      </a:lnTo>
                      <a:lnTo>
                        <a:pt x="317" y="58"/>
                      </a:lnTo>
                      <a:lnTo>
                        <a:pt x="324" y="56"/>
                      </a:lnTo>
                      <a:lnTo>
                        <a:pt x="333" y="55"/>
                      </a:lnTo>
                      <a:close/>
                      <a:moveTo>
                        <a:pt x="2026" y="54"/>
                      </a:moveTo>
                      <a:lnTo>
                        <a:pt x="2034" y="58"/>
                      </a:lnTo>
                      <a:lnTo>
                        <a:pt x="2034" y="60"/>
                      </a:lnTo>
                      <a:lnTo>
                        <a:pt x="2034" y="61"/>
                      </a:lnTo>
                      <a:lnTo>
                        <a:pt x="2034" y="62"/>
                      </a:lnTo>
                      <a:lnTo>
                        <a:pt x="2034" y="62"/>
                      </a:lnTo>
                      <a:lnTo>
                        <a:pt x="2034" y="62"/>
                      </a:lnTo>
                      <a:lnTo>
                        <a:pt x="2034" y="61"/>
                      </a:lnTo>
                      <a:lnTo>
                        <a:pt x="2031" y="58"/>
                      </a:lnTo>
                      <a:lnTo>
                        <a:pt x="2029" y="57"/>
                      </a:lnTo>
                      <a:lnTo>
                        <a:pt x="2027" y="56"/>
                      </a:lnTo>
                      <a:lnTo>
                        <a:pt x="2026" y="54"/>
                      </a:lnTo>
                      <a:close/>
                      <a:moveTo>
                        <a:pt x="92" y="50"/>
                      </a:moveTo>
                      <a:lnTo>
                        <a:pt x="93" y="50"/>
                      </a:lnTo>
                      <a:lnTo>
                        <a:pt x="95" y="51"/>
                      </a:lnTo>
                      <a:lnTo>
                        <a:pt x="95" y="53"/>
                      </a:lnTo>
                      <a:lnTo>
                        <a:pt x="96" y="55"/>
                      </a:lnTo>
                      <a:lnTo>
                        <a:pt x="98" y="57"/>
                      </a:lnTo>
                      <a:lnTo>
                        <a:pt x="99" y="58"/>
                      </a:lnTo>
                      <a:lnTo>
                        <a:pt x="101" y="60"/>
                      </a:lnTo>
                      <a:lnTo>
                        <a:pt x="104" y="61"/>
                      </a:lnTo>
                      <a:lnTo>
                        <a:pt x="106" y="62"/>
                      </a:lnTo>
                      <a:lnTo>
                        <a:pt x="110" y="63"/>
                      </a:lnTo>
                      <a:lnTo>
                        <a:pt x="113" y="64"/>
                      </a:lnTo>
                      <a:lnTo>
                        <a:pt x="115" y="66"/>
                      </a:lnTo>
                      <a:lnTo>
                        <a:pt x="117" y="67"/>
                      </a:lnTo>
                      <a:lnTo>
                        <a:pt x="121" y="67"/>
                      </a:lnTo>
                      <a:lnTo>
                        <a:pt x="123" y="67"/>
                      </a:lnTo>
                      <a:lnTo>
                        <a:pt x="125" y="65"/>
                      </a:lnTo>
                      <a:lnTo>
                        <a:pt x="127" y="64"/>
                      </a:lnTo>
                      <a:lnTo>
                        <a:pt x="128" y="62"/>
                      </a:lnTo>
                      <a:lnTo>
                        <a:pt x="129" y="61"/>
                      </a:lnTo>
                      <a:lnTo>
                        <a:pt x="137" y="55"/>
                      </a:lnTo>
                      <a:lnTo>
                        <a:pt x="145" y="55"/>
                      </a:lnTo>
                      <a:lnTo>
                        <a:pt x="151" y="58"/>
                      </a:lnTo>
                      <a:lnTo>
                        <a:pt x="157" y="63"/>
                      </a:lnTo>
                      <a:lnTo>
                        <a:pt x="161" y="68"/>
                      </a:lnTo>
                      <a:lnTo>
                        <a:pt x="164" y="72"/>
                      </a:lnTo>
                      <a:lnTo>
                        <a:pt x="166" y="74"/>
                      </a:lnTo>
                      <a:lnTo>
                        <a:pt x="168" y="77"/>
                      </a:lnTo>
                      <a:lnTo>
                        <a:pt x="170" y="79"/>
                      </a:lnTo>
                      <a:lnTo>
                        <a:pt x="171" y="83"/>
                      </a:lnTo>
                      <a:lnTo>
                        <a:pt x="170" y="85"/>
                      </a:lnTo>
                      <a:lnTo>
                        <a:pt x="169" y="88"/>
                      </a:lnTo>
                      <a:lnTo>
                        <a:pt x="166" y="92"/>
                      </a:lnTo>
                      <a:lnTo>
                        <a:pt x="164" y="94"/>
                      </a:lnTo>
                      <a:lnTo>
                        <a:pt x="160" y="96"/>
                      </a:lnTo>
                      <a:lnTo>
                        <a:pt x="157" y="98"/>
                      </a:lnTo>
                      <a:lnTo>
                        <a:pt x="146" y="104"/>
                      </a:lnTo>
                      <a:lnTo>
                        <a:pt x="137" y="109"/>
                      </a:lnTo>
                      <a:lnTo>
                        <a:pt x="134" y="111"/>
                      </a:lnTo>
                      <a:lnTo>
                        <a:pt x="132" y="115"/>
                      </a:lnTo>
                      <a:lnTo>
                        <a:pt x="129" y="118"/>
                      </a:lnTo>
                      <a:lnTo>
                        <a:pt x="127" y="121"/>
                      </a:lnTo>
                      <a:lnTo>
                        <a:pt x="123" y="123"/>
                      </a:lnTo>
                      <a:lnTo>
                        <a:pt x="118" y="126"/>
                      </a:lnTo>
                      <a:lnTo>
                        <a:pt x="115" y="129"/>
                      </a:lnTo>
                      <a:lnTo>
                        <a:pt x="112" y="132"/>
                      </a:lnTo>
                      <a:lnTo>
                        <a:pt x="109" y="136"/>
                      </a:lnTo>
                      <a:lnTo>
                        <a:pt x="106" y="140"/>
                      </a:lnTo>
                      <a:lnTo>
                        <a:pt x="104" y="144"/>
                      </a:lnTo>
                      <a:lnTo>
                        <a:pt x="101" y="148"/>
                      </a:lnTo>
                      <a:lnTo>
                        <a:pt x="99" y="151"/>
                      </a:lnTo>
                      <a:lnTo>
                        <a:pt x="95" y="153"/>
                      </a:lnTo>
                      <a:lnTo>
                        <a:pt x="93" y="155"/>
                      </a:lnTo>
                      <a:lnTo>
                        <a:pt x="90" y="156"/>
                      </a:lnTo>
                      <a:lnTo>
                        <a:pt x="83" y="163"/>
                      </a:lnTo>
                      <a:lnTo>
                        <a:pt x="80" y="172"/>
                      </a:lnTo>
                      <a:lnTo>
                        <a:pt x="78" y="181"/>
                      </a:lnTo>
                      <a:lnTo>
                        <a:pt x="76" y="191"/>
                      </a:lnTo>
                      <a:lnTo>
                        <a:pt x="70" y="198"/>
                      </a:lnTo>
                      <a:lnTo>
                        <a:pt x="63" y="203"/>
                      </a:lnTo>
                      <a:lnTo>
                        <a:pt x="57" y="206"/>
                      </a:lnTo>
                      <a:lnTo>
                        <a:pt x="49" y="210"/>
                      </a:lnTo>
                      <a:lnTo>
                        <a:pt x="40" y="218"/>
                      </a:lnTo>
                      <a:lnTo>
                        <a:pt x="33" y="228"/>
                      </a:lnTo>
                      <a:lnTo>
                        <a:pt x="30" y="228"/>
                      </a:lnTo>
                      <a:lnTo>
                        <a:pt x="28" y="228"/>
                      </a:lnTo>
                      <a:lnTo>
                        <a:pt x="27" y="227"/>
                      </a:lnTo>
                      <a:lnTo>
                        <a:pt x="27" y="226"/>
                      </a:lnTo>
                      <a:lnTo>
                        <a:pt x="26" y="224"/>
                      </a:lnTo>
                      <a:lnTo>
                        <a:pt x="26" y="223"/>
                      </a:lnTo>
                      <a:lnTo>
                        <a:pt x="26" y="221"/>
                      </a:lnTo>
                      <a:lnTo>
                        <a:pt x="25" y="217"/>
                      </a:lnTo>
                      <a:lnTo>
                        <a:pt x="24" y="213"/>
                      </a:lnTo>
                      <a:lnTo>
                        <a:pt x="22" y="208"/>
                      </a:lnTo>
                      <a:lnTo>
                        <a:pt x="17" y="203"/>
                      </a:lnTo>
                      <a:lnTo>
                        <a:pt x="14" y="197"/>
                      </a:lnTo>
                      <a:lnTo>
                        <a:pt x="11" y="193"/>
                      </a:lnTo>
                      <a:lnTo>
                        <a:pt x="4" y="191"/>
                      </a:lnTo>
                      <a:lnTo>
                        <a:pt x="2" y="189"/>
                      </a:lnTo>
                      <a:lnTo>
                        <a:pt x="1" y="188"/>
                      </a:lnTo>
                      <a:lnTo>
                        <a:pt x="0" y="187"/>
                      </a:lnTo>
                      <a:lnTo>
                        <a:pt x="1" y="185"/>
                      </a:lnTo>
                      <a:lnTo>
                        <a:pt x="2" y="183"/>
                      </a:lnTo>
                      <a:lnTo>
                        <a:pt x="3" y="181"/>
                      </a:lnTo>
                      <a:lnTo>
                        <a:pt x="4" y="178"/>
                      </a:lnTo>
                      <a:lnTo>
                        <a:pt x="6" y="176"/>
                      </a:lnTo>
                      <a:lnTo>
                        <a:pt x="13" y="166"/>
                      </a:lnTo>
                      <a:lnTo>
                        <a:pt x="17" y="154"/>
                      </a:lnTo>
                      <a:lnTo>
                        <a:pt x="24" y="141"/>
                      </a:lnTo>
                      <a:lnTo>
                        <a:pt x="26" y="128"/>
                      </a:lnTo>
                      <a:lnTo>
                        <a:pt x="26" y="121"/>
                      </a:lnTo>
                      <a:lnTo>
                        <a:pt x="26" y="114"/>
                      </a:lnTo>
                      <a:lnTo>
                        <a:pt x="28" y="105"/>
                      </a:lnTo>
                      <a:lnTo>
                        <a:pt x="29" y="106"/>
                      </a:lnTo>
                      <a:lnTo>
                        <a:pt x="32" y="107"/>
                      </a:lnTo>
                      <a:lnTo>
                        <a:pt x="33" y="108"/>
                      </a:lnTo>
                      <a:lnTo>
                        <a:pt x="35" y="109"/>
                      </a:lnTo>
                      <a:lnTo>
                        <a:pt x="36" y="110"/>
                      </a:lnTo>
                      <a:lnTo>
                        <a:pt x="37" y="109"/>
                      </a:lnTo>
                      <a:lnTo>
                        <a:pt x="40" y="107"/>
                      </a:lnTo>
                      <a:lnTo>
                        <a:pt x="41" y="104"/>
                      </a:lnTo>
                      <a:lnTo>
                        <a:pt x="44" y="100"/>
                      </a:lnTo>
                      <a:lnTo>
                        <a:pt x="44" y="98"/>
                      </a:lnTo>
                      <a:lnTo>
                        <a:pt x="45" y="96"/>
                      </a:lnTo>
                      <a:lnTo>
                        <a:pt x="43" y="95"/>
                      </a:lnTo>
                      <a:lnTo>
                        <a:pt x="41" y="94"/>
                      </a:lnTo>
                      <a:lnTo>
                        <a:pt x="40" y="93"/>
                      </a:lnTo>
                      <a:lnTo>
                        <a:pt x="38" y="90"/>
                      </a:lnTo>
                      <a:lnTo>
                        <a:pt x="37" y="89"/>
                      </a:lnTo>
                      <a:lnTo>
                        <a:pt x="37" y="87"/>
                      </a:lnTo>
                      <a:lnTo>
                        <a:pt x="37" y="85"/>
                      </a:lnTo>
                      <a:lnTo>
                        <a:pt x="38" y="83"/>
                      </a:lnTo>
                      <a:lnTo>
                        <a:pt x="39" y="80"/>
                      </a:lnTo>
                      <a:lnTo>
                        <a:pt x="39" y="78"/>
                      </a:lnTo>
                      <a:lnTo>
                        <a:pt x="40" y="76"/>
                      </a:lnTo>
                      <a:lnTo>
                        <a:pt x="41" y="74"/>
                      </a:lnTo>
                      <a:lnTo>
                        <a:pt x="46" y="72"/>
                      </a:lnTo>
                      <a:lnTo>
                        <a:pt x="49" y="69"/>
                      </a:lnTo>
                      <a:lnTo>
                        <a:pt x="54" y="67"/>
                      </a:lnTo>
                      <a:lnTo>
                        <a:pt x="67" y="61"/>
                      </a:lnTo>
                      <a:lnTo>
                        <a:pt x="69" y="61"/>
                      </a:lnTo>
                      <a:lnTo>
                        <a:pt x="71" y="61"/>
                      </a:lnTo>
                      <a:lnTo>
                        <a:pt x="74" y="60"/>
                      </a:lnTo>
                      <a:lnTo>
                        <a:pt x="78" y="58"/>
                      </a:lnTo>
                      <a:lnTo>
                        <a:pt x="80" y="56"/>
                      </a:lnTo>
                      <a:lnTo>
                        <a:pt x="82" y="53"/>
                      </a:lnTo>
                      <a:lnTo>
                        <a:pt x="85" y="51"/>
                      </a:lnTo>
                      <a:lnTo>
                        <a:pt x="89" y="50"/>
                      </a:lnTo>
                      <a:lnTo>
                        <a:pt x="92" y="50"/>
                      </a:lnTo>
                      <a:close/>
                      <a:moveTo>
                        <a:pt x="1994" y="46"/>
                      </a:moveTo>
                      <a:lnTo>
                        <a:pt x="1997" y="46"/>
                      </a:lnTo>
                      <a:lnTo>
                        <a:pt x="1998" y="49"/>
                      </a:lnTo>
                      <a:lnTo>
                        <a:pt x="1999" y="51"/>
                      </a:lnTo>
                      <a:lnTo>
                        <a:pt x="2000" y="54"/>
                      </a:lnTo>
                      <a:lnTo>
                        <a:pt x="2001" y="57"/>
                      </a:lnTo>
                      <a:lnTo>
                        <a:pt x="2002" y="60"/>
                      </a:lnTo>
                      <a:lnTo>
                        <a:pt x="2002" y="62"/>
                      </a:lnTo>
                      <a:lnTo>
                        <a:pt x="2001" y="63"/>
                      </a:lnTo>
                      <a:lnTo>
                        <a:pt x="2001" y="64"/>
                      </a:lnTo>
                      <a:lnTo>
                        <a:pt x="2002" y="66"/>
                      </a:lnTo>
                      <a:lnTo>
                        <a:pt x="2004" y="67"/>
                      </a:lnTo>
                      <a:lnTo>
                        <a:pt x="2004" y="67"/>
                      </a:lnTo>
                      <a:lnTo>
                        <a:pt x="2005" y="67"/>
                      </a:lnTo>
                      <a:lnTo>
                        <a:pt x="2008" y="68"/>
                      </a:lnTo>
                      <a:lnTo>
                        <a:pt x="2009" y="69"/>
                      </a:lnTo>
                      <a:lnTo>
                        <a:pt x="2010" y="72"/>
                      </a:lnTo>
                      <a:lnTo>
                        <a:pt x="2011" y="74"/>
                      </a:lnTo>
                      <a:lnTo>
                        <a:pt x="2012" y="76"/>
                      </a:lnTo>
                      <a:lnTo>
                        <a:pt x="2012" y="77"/>
                      </a:lnTo>
                      <a:lnTo>
                        <a:pt x="2011" y="78"/>
                      </a:lnTo>
                      <a:lnTo>
                        <a:pt x="2011" y="79"/>
                      </a:lnTo>
                      <a:lnTo>
                        <a:pt x="2011" y="82"/>
                      </a:lnTo>
                      <a:lnTo>
                        <a:pt x="2012" y="84"/>
                      </a:lnTo>
                      <a:lnTo>
                        <a:pt x="2013" y="86"/>
                      </a:lnTo>
                      <a:lnTo>
                        <a:pt x="2015" y="87"/>
                      </a:lnTo>
                      <a:lnTo>
                        <a:pt x="2019" y="89"/>
                      </a:lnTo>
                      <a:lnTo>
                        <a:pt x="2021" y="92"/>
                      </a:lnTo>
                      <a:lnTo>
                        <a:pt x="2023" y="94"/>
                      </a:lnTo>
                      <a:lnTo>
                        <a:pt x="2025" y="96"/>
                      </a:lnTo>
                      <a:lnTo>
                        <a:pt x="2025" y="98"/>
                      </a:lnTo>
                      <a:lnTo>
                        <a:pt x="2024" y="100"/>
                      </a:lnTo>
                      <a:lnTo>
                        <a:pt x="2024" y="101"/>
                      </a:lnTo>
                      <a:lnTo>
                        <a:pt x="2023" y="103"/>
                      </a:lnTo>
                      <a:lnTo>
                        <a:pt x="2023" y="104"/>
                      </a:lnTo>
                      <a:lnTo>
                        <a:pt x="2023" y="105"/>
                      </a:lnTo>
                      <a:lnTo>
                        <a:pt x="2022" y="106"/>
                      </a:lnTo>
                      <a:lnTo>
                        <a:pt x="2022" y="108"/>
                      </a:lnTo>
                      <a:lnTo>
                        <a:pt x="2023" y="109"/>
                      </a:lnTo>
                      <a:lnTo>
                        <a:pt x="2023" y="111"/>
                      </a:lnTo>
                      <a:lnTo>
                        <a:pt x="2023" y="117"/>
                      </a:lnTo>
                      <a:lnTo>
                        <a:pt x="2022" y="118"/>
                      </a:lnTo>
                      <a:lnTo>
                        <a:pt x="2022" y="118"/>
                      </a:lnTo>
                      <a:lnTo>
                        <a:pt x="2021" y="118"/>
                      </a:lnTo>
                      <a:lnTo>
                        <a:pt x="2020" y="117"/>
                      </a:lnTo>
                      <a:lnTo>
                        <a:pt x="2019" y="115"/>
                      </a:lnTo>
                      <a:lnTo>
                        <a:pt x="2017" y="112"/>
                      </a:lnTo>
                      <a:lnTo>
                        <a:pt x="2016" y="110"/>
                      </a:lnTo>
                      <a:lnTo>
                        <a:pt x="2015" y="108"/>
                      </a:lnTo>
                      <a:lnTo>
                        <a:pt x="2014" y="105"/>
                      </a:lnTo>
                      <a:lnTo>
                        <a:pt x="2012" y="103"/>
                      </a:lnTo>
                      <a:lnTo>
                        <a:pt x="2010" y="103"/>
                      </a:lnTo>
                      <a:lnTo>
                        <a:pt x="2009" y="103"/>
                      </a:lnTo>
                      <a:lnTo>
                        <a:pt x="2008" y="100"/>
                      </a:lnTo>
                      <a:lnTo>
                        <a:pt x="2006" y="98"/>
                      </a:lnTo>
                      <a:lnTo>
                        <a:pt x="2004" y="97"/>
                      </a:lnTo>
                      <a:lnTo>
                        <a:pt x="2003" y="95"/>
                      </a:lnTo>
                      <a:lnTo>
                        <a:pt x="2003" y="92"/>
                      </a:lnTo>
                      <a:lnTo>
                        <a:pt x="2002" y="89"/>
                      </a:lnTo>
                      <a:lnTo>
                        <a:pt x="2002" y="88"/>
                      </a:lnTo>
                      <a:lnTo>
                        <a:pt x="2002" y="85"/>
                      </a:lnTo>
                      <a:lnTo>
                        <a:pt x="2002" y="83"/>
                      </a:lnTo>
                      <a:lnTo>
                        <a:pt x="2002" y="79"/>
                      </a:lnTo>
                      <a:lnTo>
                        <a:pt x="2001" y="77"/>
                      </a:lnTo>
                      <a:lnTo>
                        <a:pt x="1999" y="74"/>
                      </a:lnTo>
                      <a:lnTo>
                        <a:pt x="1998" y="71"/>
                      </a:lnTo>
                      <a:lnTo>
                        <a:pt x="1998" y="68"/>
                      </a:lnTo>
                      <a:lnTo>
                        <a:pt x="1997" y="67"/>
                      </a:lnTo>
                      <a:lnTo>
                        <a:pt x="1997" y="65"/>
                      </a:lnTo>
                      <a:lnTo>
                        <a:pt x="1998" y="65"/>
                      </a:lnTo>
                      <a:lnTo>
                        <a:pt x="1998" y="64"/>
                      </a:lnTo>
                      <a:lnTo>
                        <a:pt x="1998" y="63"/>
                      </a:lnTo>
                      <a:lnTo>
                        <a:pt x="1997" y="62"/>
                      </a:lnTo>
                      <a:lnTo>
                        <a:pt x="1995" y="60"/>
                      </a:lnTo>
                      <a:lnTo>
                        <a:pt x="1994" y="57"/>
                      </a:lnTo>
                      <a:lnTo>
                        <a:pt x="1992" y="56"/>
                      </a:lnTo>
                      <a:lnTo>
                        <a:pt x="1991" y="55"/>
                      </a:lnTo>
                      <a:lnTo>
                        <a:pt x="1990" y="53"/>
                      </a:lnTo>
                      <a:lnTo>
                        <a:pt x="1990" y="51"/>
                      </a:lnTo>
                      <a:lnTo>
                        <a:pt x="1991" y="50"/>
                      </a:lnTo>
                      <a:lnTo>
                        <a:pt x="1992" y="49"/>
                      </a:lnTo>
                      <a:lnTo>
                        <a:pt x="1993" y="47"/>
                      </a:lnTo>
                      <a:lnTo>
                        <a:pt x="1993" y="47"/>
                      </a:lnTo>
                      <a:lnTo>
                        <a:pt x="1994" y="46"/>
                      </a:lnTo>
                      <a:close/>
                      <a:moveTo>
                        <a:pt x="2166" y="45"/>
                      </a:moveTo>
                      <a:lnTo>
                        <a:pt x="2167" y="45"/>
                      </a:lnTo>
                      <a:lnTo>
                        <a:pt x="2168" y="46"/>
                      </a:lnTo>
                      <a:lnTo>
                        <a:pt x="2171" y="46"/>
                      </a:lnTo>
                      <a:lnTo>
                        <a:pt x="2173" y="47"/>
                      </a:lnTo>
                      <a:lnTo>
                        <a:pt x="2176" y="49"/>
                      </a:lnTo>
                      <a:lnTo>
                        <a:pt x="2178" y="49"/>
                      </a:lnTo>
                      <a:lnTo>
                        <a:pt x="2182" y="50"/>
                      </a:lnTo>
                      <a:lnTo>
                        <a:pt x="2184" y="51"/>
                      </a:lnTo>
                      <a:lnTo>
                        <a:pt x="2184" y="52"/>
                      </a:lnTo>
                      <a:lnTo>
                        <a:pt x="2184" y="52"/>
                      </a:lnTo>
                      <a:lnTo>
                        <a:pt x="2182" y="53"/>
                      </a:lnTo>
                      <a:lnTo>
                        <a:pt x="2179" y="53"/>
                      </a:lnTo>
                      <a:lnTo>
                        <a:pt x="2177" y="52"/>
                      </a:lnTo>
                      <a:lnTo>
                        <a:pt x="2175" y="52"/>
                      </a:lnTo>
                      <a:lnTo>
                        <a:pt x="2174" y="52"/>
                      </a:lnTo>
                      <a:lnTo>
                        <a:pt x="2173" y="52"/>
                      </a:lnTo>
                      <a:lnTo>
                        <a:pt x="2169" y="51"/>
                      </a:lnTo>
                      <a:lnTo>
                        <a:pt x="2167" y="50"/>
                      </a:lnTo>
                      <a:lnTo>
                        <a:pt x="2166" y="49"/>
                      </a:lnTo>
                      <a:lnTo>
                        <a:pt x="2166" y="47"/>
                      </a:lnTo>
                      <a:lnTo>
                        <a:pt x="2166" y="46"/>
                      </a:lnTo>
                      <a:lnTo>
                        <a:pt x="2166" y="45"/>
                      </a:lnTo>
                      <a:close/>
                      <a:moveTo>
                        <a:pt x="2158" y="45"/>
                      </a:moveTo>
                      <a:lnTo>
                        <a:pt x="2160" y="45"/>
                      </a:lnTo>
                      <a:lnTo>
                        <a:pt x="2162" y="46"/>
                      </a:lnTo>
                      <a:lnTo>
                        <a:pt x="2162" y="49"/>
                      </a:lnTo>
                      <a:lnTo>
                        <a:pt x="2162" y="50"/>
                      </a:lnTo>
                      <a:lnTo>
                        <a:pt x="2163" y="51"/>
                      </a:lnTo>
                      <a:lnTo>
                        <a:pt x="2164" y="53"/>
                      </a:lnTo>
                      <a:lnTo>
                        <a:pt x="2167" y="54"/>
                      </a:lnTo>
                      <a:lnTo>
                        <a:pt x="2167" y="54"/>
                      </a:lnTo>
                      <a:lnTo>
                        <a:pt x="2167" y="54"/>
                      </a:lnTo>
                      <a:lnTo>
                        <a:pt x="2167" y="53"/>
                      </a:lnTo>
                      <a:lnTo>
                        <a:pt x="2168" y="53"/>
                      </a:lnTo>
                      <a:lnTo>
                        <a:pt x="2169" y="54"/>
                      </a:lnTo>
                      <a:lnTo>
                        <a:pt x="2169" y="56"/>
                      </a:lnTo>
                      <a:lnTo>
                        <a:pt x="2172" y="57"/>
                      </a:lnTo>
                      <a:lnTo>
                        <a:pt x="2173" y="60"/>
                      </a:lnTo>
                      <a:lnTo>
                        <a:pt x="2175" y="62"/>
                      </a:lnTo>
                      <a:lnTo>
                        <a:pt x="2175" y="63"/>
                      </a:lnTo>
                      <a:lnTo>
                        <a:pt x="2173" y="63"/>
                      </a:lnTo>
                      <a:lnTo>
                        <a:pt x="2169" y="62"/>
                      </a:lnTo>
                      <a:lnTo>
                        <a:pt x="2167" y="60"/>
                      </a:lnTo>
                      <a:lnTo>
                        <a:pt x="2165" y="58"/>
                      </a:lnTo>
                      <a:lnTo>
                        <a:pt x="2163" y="56"/>
                      </a:lnTo>
                      <a:lnTo>
                        <a:pt x="2161" y="55"/>
                      </a:lnTo>
                      <a:lnTo>
                        <a:pt x="2160" y="54"/>
                      </a:lnTo>
                      <a:lnTo>
                        <a:pt x="2158" y="54"/>
                      </a:lnTo>
                      <a:lnTo>
                        <a:pt x="2157" y="54"/>
                      </a:lnTo>
                      <a:lnTo>
                        <a:pt x="2157" y="53"/>
                      </a:lnTo>
                      <a:lnTo>
                        <a:pt x="2156" y="52"/>
                      </a:lnTo>
                      <a:lnTo>
                        <a:pt x="2156" y="46"/>
                      </a:lnTo>
                      <a:lnTo>
                        <a:pt x="2157" y="45"/>
                      </a:lnTo>
                      <a:lnTo>
                        <a:pt x="2158" y="45"/>
                      </a:lnTo>
                      <a:close/>
                      <a:moveTo>
                        <a:pt x="465" y="29"/>
                      </a:moveTo>
                      <a:lnTo>
                        <a:pt x="472" y="29"/>
                      </a:lnTo>
                      <a:lnTo>
                        <a:pt x="475" y="31"/>
                      </a:lnTo>
                      <a:lnTo>
                        <a:pt x="477" y="33"/>
                      </a:lnTo>
                      <a:lnTo>
                        <a:pt x="477" y="36"/>
                      </a:lnTo>
                      <a:lnTo>
                        <a:pt x="476" y="40"/>
                      </a:lnTo>
                      <a:lnTo>
                        <a:pt x="474" y="43"/>
                      </a:lnTo>
                      <a:lnTo>
                        <a:pt x="469" y="49"/>
                      </a:lnTo>
                      <a:lnTo>
                        <a:pt x="462" y="54"/>
                      </a:lnTo>
                      <a:lnTo>
                        <a:pt x="456" y="60"/>
                      </a:lnTo>
                      <a:lnTo>
                        <a:pt x="454" y="65"/>
                      </a:lnTo>
                      <a:lnTo>
                        <a:pt x="458" y="71"/>
                      </a:lnTo>
                      <a:lnTo>
                        <a:pt x="461" y="71"/>
                      </a:lnTo>
                      <a:lnTo>
                        <a:pt x="466" y="69"/>
                      </a:lnTo>
                      <a:lnTo>
                        <a:pt x="471" y="67"/>
                      </a:lnTo>
                      <a:lnTo>
                        <a:pt x="474" y="66"/>
                      </a:lnTo>
                      <a:lnTo>
                        <a:pt x="476" y="71"/>
                      </a:lnTo>
                      <a:lnTo>
                        <a:pt x="476" y="75"/>
                      </a:lnTo>
                      <a:lnTo>
                        <a:pt x="475" y="79"/>
                      </a:lnTo>
                      <a:lnTo>
                        <a:pt x="474" y="84"/>
                      </a:lnTo>
                      <a:lnTo>
                        <a:pt x="474" y="86"/>
                      </a:lnTo>
                      <a:lnTo>
                        <a:pt x="474" y="88"/>
                      </a:lnTo>
                      <a:lnTo>
                        <a:pt x="474" y="90"/>
                      </a:lnTo>
                      <a:lnTo>
                        <a:pt x="475" y="93"/>
                      </a:lnTo>
                      <a:lnTo>
                        <a:pt x="476" y="95"/>
                      </a:lnTo>
                      <a:lnTo>
                        <a:pt x="478" y="100"/>
                      </a:lnTo>
                      <a:lnTo>
                        <a:pt x="478" y="108"/>
                      </a:lnTo>
                      <a:lnTo>
                        <a:pt x="476" y="115"/>
                      </a:lnTo>
                      <a:lnTo>
                        <a:pt x="473" y="122"/>
                      </a:lnTo>
                      <a:lnTo>
                        <a:pt x="465" y="130"/>
                      </a:lnTo>
                      <a:lnTo>
                        <a:pt x="458" y="137"/>
                      </a:lnTo>
                      <a:lnTo>
                        <a:pt x="454" y="137"/>
                      </a:lnTo>
                      <a:lnTo>
                        <a:pt x="452" y="137"/>
                      </a:lnTo>
                      <a:lnTo>
                        <a:pt x="450" y="138"/>
                      </a:lnTo>
                      <a:lnTo>
                        <a:pt x="448" y="139"/>
                      </a:lnTo>
                      <a:lnTo>
                        <a:pt x="447" y="141"/>
                      </a:lnTo>
                      <a:lnTo>
                        <a:pt x="445" y="143"/>
                      </a:lnTo>
                      <a:lnTo>
                        <a:pt x="444" y="145"/>
                      </a:lnTo>
                      <a:lnTo>
                        <a:pt x="444" y="148"/>
                      </a:lnTo>
                      <a:lnTo>
                        <a:pt x="441" y="151"/>
                      </a:lnTo>
                      <a:lnTo>
                        <a:pt x="438" y="153"/>
                      </a:lnTo>
                      <a:lnTo>
                        <a:pt x="434" y="154"/>
                      </a:lnTo>
                      <a:lnTo>
                        <a:pt x="430" y="153"/>
                      </a:lnTo>
                      <a:lnTo>
                        <a:pt x="427" y="152"/>
                      </a:lnTo>
                      <a:lnTo>
                        <a:pt x="423" y="149"/>
                      </a:lnTo>
                      <a:lnTo>
                        <a:pt x="421" y="147"/>
                      </a:lnTo>
                      <a:lnTo>
                        <a:pt x="420" y="143"/>
                      </a:lnTo>
                      <a:lnTo>
                        <a:pt x="418" y="140"/>
                      </a:lnTo>
                      <a:lnTo>
                        <a:pt x="416" y="137"/>
                      </a:lnTo>
                      <a:lnTo>
                        <a:pt x="414" y="133"/>
                      </a:lnTo>
                      <a:lnTo>
                        <a:pt x="411" y="130"/>
                      </a:lnTo>
                      <a:lnTo>
                        <a:pt x="408" y="128"/>
                      </a:lnTo>
                      <a:lnTo>
                        <a:pt x="404" y="127"/>
                      </a:lnTo>
                      <a:lnTo>
                        <a:pt x="398" y="126"/>
                      </a:lnTo>
                      <a:lnTo>
                        <a:pt x="396" y="123"/>
                      </a:lnTo>
                      <a:lnTo>
                        <a:pt x="394" y="121"/>
                      </a:lnTo>
                      <a:lnTo>
                        <a:pt x="393" y="119"/>
                      </a:lnTo>
                      <a:lnTo>
                        <a:pt x="391" y="117"/>
                      </a:lnTo>
                      <a:lnTo>
                        <a:pt x="390" y="115"/>
                      </a:lnTo>
                      <a:lnTo>
                        <a:pt x="388" y="112"/>
                      </a:lnTo>
                      <a:lnTo>
                        <a:pt x="387" y="111"/>
                      </a:lnTo>
                      <a:lnTo>
                        <a:pt x="385" y="110"/>
                      </a:lnTo>
                      <a:lnTo>
                        <a:pt x="384" y="108"/>
                      </a:lnTo>
                      <a:lnTo>
                        <a:pt x="380" y="105"/>
                      </a:lnTo>
                      <a:lnTo>
                        <a:pt x="379" y="101"/>
                      </a:lnTo>
                      <a:lnTo>
                        <a:pt x="378" y="98"/>
                      </a:lnTo>
                      <a:lnTo>
                        <a:pt x="379" y="94"/>
                      </a:lnTo>
                      <a:lnTo>
                        <a:pt x="382" y="90"/>
                      </a:lnTo>
                      <a:lnTo>
                        <a:pt x="382" y="88"/>
                      </a:lnTo>
                      <a:lnTo>
                        <a:pt x="383" y="86"/>
                      </a:lnTo>
                      <a:lnTo>
                        <a:pt x="384" y="85"/>
                      </a:lnTo>
                      <a:lnTo>
                        <a:pt x="385" y="83"/>
                      </a:lnTo>
                      <a:lnTo>
                        <a:pt x="386" y="82"/>
                      </a:lnTo>
                      <a:lnTo>
                        <a:pt x="387" y="82"/>
                      </a:lnTo>
                      <a:lnTo>
                        <a:pt x="389" y="82"/>
                      </a:lnTo>
                      <a:lnTo>
                        <a:pt x="389" y="84"/>
                      </a:lnTo>
                      <a:lnTo>
                        <a:pt x="391" y="86"/>
                      </a:lnTo>
                      <a:lnTo>
                        <a:pt x="394" y="88"/>
                      </a:lnTo>
                      <a:lnTo>
                        <a:pt x="396" y="90"/>
                      </a:lnTo>
                      <a:lnTo>
                        <a:pt x="398" y="92"/>
                      </a:lnTo>
                      <a:lnTo>
                        <a:pt x="401" y="92"/>
                      </a:lnTo>
                      <a:lnTo>
                        <a:pt x="405" y="90"/>
                      </a:lnTo>
                      <a:lnTo>
                        <a:pt x="408" y="87"/>
                      </a:lnTo>
                      <a:lnTo>
                        <a:pt x="410" y="84"/>
                      </a:lnTo>
                      <a:lnTo>
                        <a:pt x="412" y="79"/>
                      </a:lnTo>
                      <a:lnTo>
                        <a:pt x="412" y="76"/>
                      </a:lnTo>
                      <a:lnTo>
                        <a:pt x="411" y="73"/>
                      </a:lnTo>
                      <a:lnTo>
                        <a:pt x="411" y="71"/>
                      </a:lnTo>
                      <a:lnTo>
                        <a:pt x="409" y="68"/>
                      </a:lnTo>
                      <a:lnTo>
                        <a:pt x="408" y="67"/>
                      </a:lnTo>
                      <a:lnTo>
                        <a:pt x="406" y="65"/>
                      </a:lnTo>
                      <a:lnTo>
                        <a:pt x="405" y="63"/>
                      </a:lnTo>
                      <a:lnTo>
                        <a:pt x="404" y="61"/>
                      </a:lnTo>
                      <a:lnTo>
                        <a:pt x="404" y="58"/>
                      </a:lnTo>
                      <a:lnTo>
                        <a:pt x="405" y="57"/>
                      </a:lnTo>
                      <a:lnTo>
                        <a:pt x="408" y="56"/>
                      </a:lnTo>
                      <a:lnTo>
                        <a:pt x="410" y="55"/>
                      </a:lnTo>
                      <a:lnTo>
                        <a:pt x="410" y="54"/>
                      </a:lnTo>
                      <a:lnTo>
                        <a:pt x="409" y="54"/>
                      </a:lnTo>
                      <a:lnTo>
                        <a:pt x="407" y="53"/>
                      </a:lnTo>
                      <a:lnTo>
                        <a:pt x="405" y="51"/>
                      </a:lnTo>
                      <a:lnTo>
                        <a:pt x="405" y="49"/>
                      </a:lnTo>
                      <a:lnTo>
                        <a:pt x="405" y="45"/>
                      </a:lnTo>
                      <a:lnTo>
                        <a:pt x="406" y="42"/>
                      </a:lnTo>
                      <a:lnTo>
                        <a:pt x="409" y="40"/>
                      </a:lnTo>
                      <a:lnTo>
                        <a:pt x="414" y="38"/>
                      </a:lnTo>
                      <a:lnTo>
                        <a:pt x="417" y="36"/>
                      </a:lnTo>
                      <a:lnTo>
                        <a:pt x="420" y="35"/>
                      </a:lnTo>
                      <a:lnTo>
                        <a:pt x="423" y="35"/>
                      </a:lnTo>
                      <a:lnTo>
                        <a:pt x="427" y="35"/>
                      </a:lnTo>
                      <a:lnTo>
                        <a:pt x="429" y="35"/>
                      </a:lnTo>
                      <a:lnTo>
                        <a:pt x="431" y="36"/>
                      </a:lnTo>
                      <a:lnTo>
                        <a:pt x="432" y="38"/>
                      </a:lnTo>
                      <a:lnTo>
                        <a:pt x="433" y="39"/>
                      </a:lnTo>
                      <a:lnTo>
                        <a:pt x="434" y="41"/>
                      </a:lnTo>
                      <a:lnTo>
                        <a:pt x="436" y="42"/>
                      </a:lnTo>
                      <a:lnTo>
                        <a:pt x="438" y="42"/>
                      </a:lnTo>
                      <a:lnTo>
                        <a:pt x="441" y="42"/>
                      </a:lnTo>
                      <a:lnTo>
                        <a:pt x="443" y="41"/>
                      </a:lnTo>
                      <a:lnTo>
                        <a:pt x="447" y="40"/>
                      </a:lnTo>
                      <a:lnTo>
                        <a:pt x="449" y="39"/>
                      </a:lnTo>
                      <a:lnTo>
                        <a:pt x="451" y="38"/>
                      </a:lnTo>
                      <a:lnTo>
                        <a:pt x="456" y="34"/>
                      </a:lnTo>
                      <a:lnTo>
                        <a:pt x="461" y="31"/>
                      </a:lnTo>
                      <a:lnTo>
                        <a:pt x="465" y="29"/>
                      </a:lnTo>
                      <a:close/>
                      <a:moveTo>
                        <a:pt x="2209" y="28"/>
                      </a:moveTo>
                      <a:lnTo>
                        <a:pt x="2210" y="28"/>
                      </a:lnTo>
                      <a:lnTo>
                        <a:pt x="2211" y="29"/>
                      </a:lnTo>
                      <a:lnTo>
                        <a:pt x="2212" y="31"/>
                      </a:lnTo>
                      <a:lnTo>
                        <a:pt x="2213" y="32"/>
                      </a:lnTo>
                      <a:lnTo>
                        <a:pt x="2215" y="33"/>
                      </a:lnTo>
                      <a:lnTo>
                        <a:pt x="2215" y="34"/>
                      </a:lnTo>
                      <a:lnTo>
                        <a:pt x="2215" y="35"/>
                      </a:lnTo>
                      <a:lnTo>
                        <a:pt x="2215" y="36"/>
                      </a:lnTo>
                      <a:lnTo>
                        <a:pt x="2216" y="38"/>
                      </a:lnTo>
                      <a:lnTo>
                        <a:pt x="2218" y="39"/>
                      </a:lnTo>
                      <a:lnTo>
                        <a:pt x="2221" y="40"/>
                      </a:lnTo>
                      <a:lnTo>
                        <a:pt x="2221" y="40"/>
                      </a:lnTo>
                      <a:lnTo>
                        <a:pt x="2222" y="41"/>
                      </a:lnTo>
                      <a:lnTo>
                        <a:pt x="2223" y="42"/>
                      </a:lnTo>
                      <a:lnTo>
                        <a:pt x="2226" y="44"/>
                      </a:lnTo>
                      <a:lnTo>
                        <a:pt x="2226" y="45"/>
                      </a:lnTo>
                      <a:lnTo>
                        <a:pt x="2227" y="46"/>
                      </a:lnTo>
                      <a:lnTo>
                        <a:pt x="2226" y="47"/>
                      </a:lnTo>
                      <a:lnTo>
                        <a:pt x="2224" y="47"/>
                      </a:lnTo>
                      <a:lnTo>
                        <a:pt x="2221" y="45"/>
                      </a:lnTo>
                      <a:lnTo>
                        <a:pt x="2220" y="46"/>
                      </a:lnTo>
                      <a:lnTo>
                        <a:pt x="2220" y="47"/>
                      </a:lnTo>
                      <a:lnTo>
                        <a:pt x="2221" y="49"/>
                      </a:lnTo>
                      <a:lnTo>
                        <a:pt x="2222" y="50"/>
                      </a:lnTo>
                      <a:lnTo>
                        <a:pt x="2224" y="51"/>
                      </a:lnTo>
                      <a:lnTo>
                        <a:pt x="2224" y="53"/>
                      </a:lnTo>
                      <a:lnTo>
                        <a:pt x="2226" y="54"/>
                      </a:lnTo>
                      <a:lnTo>
                        <a:pt x="2227" y="56"/>
                      </a:lnTo>
                      <a:lnTo>
                        <a:pt x="2228" y="57"/>
                      </a:lnTo>
                      <a:lnTo>
                        <a:pt x="2228" y="58"/>
                      </a:lnTo>
                      <a:lnTo>
                        <a:pt x="2228" y="58"/>
                      </a:lnTo>
                      <a:lnTo>
                        <a:pt x="2227" y="58"/>
                      </a:lnTo>
                      <a:lnTo>
                        <a:pt x="2224" y="58"/>
                      </a:lnTo>
                      <a:lnTo>
                        <a:pt x="2222" y="57"/>
                      </a:lnTo>
                      <a:lnTo>
                        <a:pt x="2221" y="57"/>
                      </a:lnTo>
                      <a:lnTo>
                        <a:pt x="2219" y="56"/>
                      </a:lnTo>
                      <a:lnTo>
                        <a:pt x="2218" y="56"/>
                      </a:lnTo>
                      <a:lnTo>
                        <a:pt x="2218" y="57"/>
                      </a:lnTo>
                      <a:lnTo>
                        <a:pt x="2218" y="58"/>
                      </a:lnTo>
                      <a:lnTo>
                        <a:pt x="2216" y="57"/>
                      </a:lnTo>
                      <a:lnTo>
                        <a:pt x="2213" y="56"/>
                      </a:lnTo>
                      <a:lnTo>
                        <a:pt x="2211" y="53"/>
                      </a:lnTo>
                      <a:lnTo>
                        <a:pt x="2210" y="52"/>
                      </a:lnTo>
                      <a:lnTo>
                        <a:pt x="2210" y="51"/>
                      </a:lnTo>
                      <a:lnTo>
                        <a:pt x="2207" y="49"/>
                      </a:lnTo>
                      <a:lnTo>
                        <a:pt x="2206" y="47"/>
                      </a:lnTo>
                      <a:lnTo>
                        <a:pt x="2206" y="46"/>
                      </a:lnTo>
                      <a:lnTo>
                        <a:pt x="2206" y="44"/>
                      </a:lnTo>
                      <a:lnTo>
                        <a:pt x="2206" y="42"/>
                      </a:lnTo>
                      <a:lnTo>
                        <a:pt x="2205" y="41"/>
                      </a:lnTo>
                      <a:lnTo>
                        <a:pt x="2205" y="40"/>
                      </a:lnTo>
                      <a:lnTo>
                        <a:pt x="2205" y="39"/>
                      </a:lnTo>
                      <a:lnTo>
                        <a:pt x="2206" y="38"/>
                      </a:lnTo>
                      <a:lnTo>
                        <a:pt x="2208" y="38"/>
                      </a:lnTo>
                      <a:lnTo>
                        <a:pt x="2208" y="38"/>
                      </a:lnTo>
                      <a:lnTo>
                        <a:pt x="2208" y="36"/>
                      </a:lnTo>
                      <a:lnTo>
                        <a:pt x="2207" y="36"/>
                      </a:lnTo>
                      <a:lnTo>
                        <a:pt x="2206" y="35"/>
                      </a:lnTo>
                      <a:lnTo>
                        <a:pt x="2205" y="35"/>
                      </a:lnTo>
                      <a:lnTo>
                        <a:pt x="2202" y="34"/>
                      </a:lnTo>
                      <a:lnTo>
                        <a:pt x="2204" y="32"/>
                      </a:lnTo>
                      <a:lnTo>
                        <a:pt x="2205" y="31"/>
                      </a:lnTo>
                      <a:lnTo>
                        <a:pt x="2207" y="29"/>
                      </a:lnTo>
                      <a:lnTo>
                        <a:pt x="2209" y="28"/>
                      </a:lnTo>
                      <a:lnTo>
                        <a:pt x="2209" y="28"/>
                      </a:lnTo>
                      <a:close/>
                      <a:moveTo>
                        <a:pt x="679" y="17"/>
                      </a:moveTo>
                      <a:lnTo>
                        <a:pt x="683" y="18"/>
                      </a:lnTo>
                      <a:lnTo>
                        <a:pt x="688" y="18"/>
                      </a:lnTo>
                      <a:lnTo>
                        <a:pt x="690" y="20"/>
                      </a:lnTo>
                      <a:lnTo>
                        <a:pt x="692" y="21"/>
                      </a:lnTo>
                      <a:lnTo>
                        <a:pt x="693" y="23"/>
                      </a:lnTo>
                      <a:lnTo>
                        <a:pt x="692" y="27"/>
                      </a:lnTo>
                      <a:lnTo>
                        <a:pt x="690" y="29"/>
                      </a:lnTo>
                      <a:lnTo>
                        <a:pt x="685" y="32"/>
                      </a:lnTo>
                      <a:lnTo>
                        <a:pt x="683" y="34"/>
                      </a:lnTo>
                      <a:lnTo>
                        <a:pt x="682" y="36"/>
                      </a:lnTo>
                      <a:lnTo>
                        <a:pt x="681" y="40"/>
                      </a:lnTo>
                      <a:lnTo>
                        <a:pt x="679" y="43"/>
                      </a:lnTo>
                      <a:lnTo>
                        <a:pt x="677" y="45"/>
                      </a:lnTo>
                      <a:lnTo>
                        <a:pt x="673" y="47"/>
                      </a:lnTo>
                      <a:lnTo>
                        <a:pt x="671" y="49"/>
                      </a:lnTo>
                      <a:lnTo>
                        <a:pt x="669" y="51"/>
                      </a:lnTo>
                      <a:lnTo>
                        <a:pt x="667" y="53"/>
                      </a:lnTo>
                      <a:lnTo>
                        <a:pt x="663" y="54"/>
                      </a:lnTo>
                      <a:lnTo>
                        <a:pt x="661" y="57"/>
                      </a:lnTo>
                      <a:lnTo>
                        <a:pt x="659" y="60"/>
                      </a:lnTo>
                      <a:lnTo>
                        <a:pt x="657" y="63"/>
                      </a:lnTo>
                      <a:lnTo>
                        <a:pt x="656" y="66"/>
                      </a:lnTo>
                      <a:lnTo>
                        <a:pt x="655" y="69"/>
                      </a:lnTo>
                      <a:lnTo>
                        <a:pt x="657" y="74"/>
                      </a:lnTo>
                      <a:lnTo>
                        <a:pt x="659" y="77"/>
                      </a:lnTo>
                      <a:lnTo>
                        <a:pt x="661" y="80"/>
                      </a:lnTo>
                      <a:lnTo>
                        <a:pt x="662" y="87"/>
                      </a:lnTo>
                      <a:lnTo>
                        <a:pt x="660" y="94"/>
                      </a:lnTo>
                      <a:lnTo>
                        <a:pt x="659" y="100"/>
                      </a:lnTo>
                      <a:lnTo>
                        <a:pt x="660" y="104"/>
                      </a:lnTo>
                      <a:lnTo>
                        <a:pt x="662" y="107"/>
                      </a:lnTo>
                      <a:lnTo>
                        <a:pt x="665" y="110"/>
                      </a:lnTo>
                      <a:lnTo>
                        <a:pt x="666" y="114"/>
                      </a:lnTo>
                      <a:lnTo>
                        <a:pt x="668" y="116"/>
                      </a:lnTo>
                      <a:lnTo>
                        <a:pt x="669" y="118"/>
                      </a:lnTo>
                      <a:lnTo>
                        <a:pt x="669" y="120"/>
                      </a:lnTo>
                      <a:lnTo>
                        <a:pt x="670" y="122"/>
                      </a:lnTo>
                      <a:lnTo>
                        <a:pt x="672" y="125"/>
                      </a:lnTo>
                      <a:lnTo>
                        <a:pt x="674" y="127"/>
                      </a:lnTo>
                      <a:lnTo>
                        <a:pt x="677" y="128"/>
                      </a:lnTo>
                      <a:lnTo>
                        <a:pt x="681" y="129"/>
                      </a:lnTo>
                      <a:lnTo>
                        <a:pt x="684" y="129"/>
                      </a:lnTo>
                      <a:lnTo>
                        <a:pt x="687" y="129"/>
                      </a:lnTo>
                      <a:lnTo>
                        <a:pt x="688" y="129"/>
                      </a:lnTo>
                      <a:lnTo>
                        <a:pt x="688" y="128"/>
                      </a:lnTo>
                      <a:lnTo>
                        <a:pt x="688" y="127"/>
                      </a:lnTo>
                      <a:lnTo>
                        <a:pt x="688" y="125"/>
                      </a:lnTo>
                      <a:lnTo>
                        <a:pt x="687" y="122"/>
                      </a:lnTo>
                      <a:lnTo>
                        <a:pt x="685" y="120"/>
                      </a:lnTo>
                      <a:lnTo>
                        <a:pt x="684" y="119"/>
                      </a:lnTo>
                      <a:lnTo>
                        <a:pt x="682" y="117"/>
                      </a:lnTo>
                      <a:lnTo>
                        <a:pt x="681" y="116"/>
                      </a:lnTo>
                      <a:lnTo>
                        <a:pt x="678" y="112"/>
                      </a:lnTo>
                      <a:lnTo>
                        <a:pt x="674" y="107"/>
                      </a:lnTo>
                      <a:lnTo>
                        <a:pt x="672" y="101"/>
                      </a:lnTo>
                      <a:lnTo>
                        <a:pt x="672" y="97"/>
                      </a:lnTo>
                      <a:lnTo>
                        <a:pt x="677" y="94"/>
                      </a:lnTo>
                      <a:lnTo>
                        <a:pt x="681" y="92"/>
                      </a:lnTo>
                      <a:lnTo>
                        <a:pt x="683" y="89"/>
                      </a:lnTo>
                      <a:lnTo>
                        <a:pt x="685" y="88"/>
                      </a:lnTo>
                      <a:lnTo>
                        <a:pt x="687" y="87"/>
                      </a:lnTo>
                      <a:lnTo>
                        <a:pt x="687" y="85"/>
                      </a:lnTo>
                      <a:lnTo>
                        <a:pt x="685" y="84"/>
                      </a:lnTo>
                      <a:lnTo>
                        <a:pt x="684" y="82"/>
                      </a:lnTo>
                      <a:lnTo>
                        <a:pt x="681" y="78"/>
                      </a:lnTo>
                      <a:lnTo>
                        <a:pt x="680" y="77"/>
                      </a:lnTo>
                      <a:lnTo>
                        <a:pt x="678" y="75"/>
                      </a:lnTo>
                      <a:lnTo>
                        <a:pt x="677" y="73"/>
                      </a:lnTo>
                      <a:lnTo>
                        <a:pt x="674" y="71"/>
                      </a:lnTo>
                      <a:lnTo>
                        <a:pt x="674" y="67"/>
                      </a:lnTo>
                      <a:lnTo>
                        <a:pt x="674" y="65"/>
                      </a:lnTo>
                      <a:lnTo>
                        <a:pt x="676" y="63"/>
                      </a:lnTo>
                      <a:lnTo>
                        <a:pt x="677" y="61"/>
                      </a:lnTo>
                      <a:lnTo>
                        <a:pt x="679" y="60"/>
                      </a:lnTo>
                      <a:lnTo>
                        <a:pt x="681" y="58"/>
                      </a:lnTo>
                      <a:lnTo>
                        <a:pt x="683" y="57"/>
                      </a:lnTo>
                      <a:lnTo>
                        <a:pt x="685" y="56"/>
                      </a:lnTo>
                      <a:lnTo>
                        <a:pt x="688" y="55"/>
                      </a:lnTo>
                      <a:lnTo>
                        <a:pt x="688" y="54"/>
                      </a:lnTo>
                      <a:lnTo>
                        <a:pt x="688" y="52"/>
                      </a:lnTo>
                      <a:lnTo>
                        <a:pt x="687" y="50"/>
                      </a:lnTo>
                      <a:lnTo>
                        <a:pt x="688" y="47"/>
                      </a:lnTo>
                      <a:lnTo>
                        <a:pt x="688" y="47"/>
                      </a:lnTo>
                      <a:lnTo>
                        <a:pt x="689" y="45"/>
                      </a:lnTo>
                      <a:lnTo>
                        <a:pt x="689" y="43"/>
                      </a:lnTo>
                      <a:lnTo>
                        <a:pt x="690" y="41"/>
                      </a:lnTo>
                      <a:lnTo>
                        <a:pt x="690" y="39"/>
                      </a:lnTo>
                      <a:lnTo>
                        <a:pt x="690" y="36"/>
                      </a:lnTo>
                      <a:lnTo>
                        <a:pt x="701" y="36"/>
                      </a:lnTo>
                      <a:lnTo>
                        <a:pt x="704" y="35"/>
                      </a:lnTo>
                      <a:lnTo>
                        <a:pt x="706" y="33"/>
                      </a:lnTo>
                      <a:lnTo>
                        <a:pt x="707" y="31"/>
                      </a:lnTo>
                      <a:lnTo>
                        <a:pt x="710" y="29"/>
                      </a:lnTo>
                      <a:lnTo>
                        <a:pt x="712" y="25"/>
                      </a:lnTo>
                      <a:lnTo>
                        <a:pt x="714" y="25"/>
                      </a:lnTo>
                      <a:lnTo>
                        <a:pt x="717" y="24"/>
                      </a:lnTo>
                      <a:lnTo>
                        <a:pt x="720" y="24"/>
                      </a:lnTo>
                      <a:lnTo>
                        <a:pt x="723" y="24"/>
                      </a:lnTo>
                      <a:lnTo>
                        <a:pt x="727" y="23"/>
                      </a:lnTo>
                      <a:lnTo>
                        <a:pt x="735" y="23"/>
                      </a:lnTo>
                      <a:lnTo>
                        <a:pt x="743" y="24"/>
                      </a:lnTo>
                      <a:lnTo>
                        <a:pt x="748" y="28"/>
                      </a:lnTo>
                      <a:lnTo>
                        <a:pt x="756" y="39"/>
                      </a:lnTo>
                      <a:lnTo>
                        <a:pt x="760" y="51"/>
                      </a:lnTo>
                      <a:lnTo>
                        <a:pt x="762" y="63"/>
                      </a:lnTo>
                      <a:lnTo>
                        <a:pt x="760" y="75"/>
                      </a:lnTo>
                      <a:lnTo>
                        <a:pt x="755" y="85"/>
                      </a:lnTo>
                      <a:lnTo>
                        <a:pt x="754" y="87"/>
                      </a:lnTo>
                      <a:lnTo>
                        <a:pt x="753" y="89"/>
                      </a:lnTo>
                      <a:lnTo>
                        <a:pt x="751" y="92"/>
                      </a:lnTo>
                      <a:lnTo>
                        <a:pt x="751" y="95"/>
                      </a:lnTo>
                      <a:lnTo>
                        <a:pt x="751" y="97"/>
                      </a:lnTo>
                      <a:lnTo>
                        <a:pt x="753" y="100"/>
                      </a:lnTo>
                      <a:lnTo>
                        <a:pt x="754" y="101"/>
                      </a:lnTo>
                      <a:lnTo>
                        <a:pt x="754" y="103"/>
                      </a:lnTo>
                      <a:lnTo>
                        <a:pt x="755" y="104"/>
                      </a:lnTo>
                      <a:lnTo>
                        <a:pt x="757" y="105"/>
                      </a:lnTo>
                      <a:lnTo>
                        <a:pt x="758" y="104"/>
                      </a:lnTo>
                      <a:lnTo>
                        <a:pt x="759" y="103"/>
                      </a:lnTo>
                      <a:lnTo>
                        <a:pt x="764" y="98"/>
                      </a:lnTo>
                      <a:lnTo>
                        <a:pt x="767" y="94"/>
                      </a:lnTo>
                      <a:lnTo>
                        <a:pt x="770" y="89"/>
                      </a:lnTo>
                      <a:lnTo>
                        <a:pt x="772" y="88"/>
                      </a:lnTo>
                      <a:lnTo>
                        <a:pt x="775" y="88"/>
                      </a:lnTo>
                      <a:lnTo>
                        <a:pt x="777" y="89"/>
                      </a:lnTo>
                      <a:lnTo>
                        <a:pt x="778" y="90"/>
                      </a:lnTo>
                      <a:lnTo>
                        <a:pt x="780" y="93"/>
                      </a:lnTo>
                      <a:lnTo>
                        <a:pt x="781" y="95"/>
                      </a:lnTo>
                      <a:lnTo>
                        <a:pt x="783" y="96"/>
                      </a:lnTo>
                      <a:lnTo>
                        <a:pt x="783" y="97"/>
                      </a:lnTo>
                      <a:lnTo>
                        <a:pt x="785" y="99"/>
                      </a:lnTo>
                      <a:lnTo>
                        <a:pt x="787" y="100"/>
                      </a:lnTo>
                      <a:lnTo>
                        <a:pt x="788" y="101"/>
                      </a:lnTo>
                      <a:lnTo>
                        <a:pt x="790" y="103"/>
                      </a:lnTo>
                      <a:lnTo>
                        <a:pt x="791" y="103"/>
                      </a:lnTo>
                      <a:lnTo>
                        <a:pt x="792" y="101"/>
                      </a:lnTo>
                      <a:lnTo>
                        <a:pt x="793" y="100"/>
                      </a:lnTo>
                      <a:lnTo>
                        <a:pt x="793" y="98"/>
                      </a:lnTo>
                      <a:lnTo>
                        <a:pt x="793" y="97"/>
                      </a:lnTo>
                      <a:lnTo>
                        <a:pt x="794" y="96"/>
                      </a:lnTo>
                      <a:lnTo>
                        <a:pt x="794" y="95"/>
                      </a:lnTo>
                      <a:lnTo>
                        <a:pt x="797" y="94"/>
                      </a:lnTo>
                      <a:lnTo>
                        <a:pt x="799" y="94"/>
                      </a:lnTo>
                      <a:lnTo>
                        <a:pt x="801" y="93"/>
                      </a:lnTo>
                      <a:lnTo>
                        <a:pt x="803" y="93"/>
                      </a:lnTo>
                      <a:lnTo>
                        <a:pt x="805" y="92"/>
                      </a:lnTo>
                      <a:lnTo>
                        <a:pt x="807" y="90"/>
                      </a:lnTo>
                      <a:lnTo>
                        <a:pt x="808" y="89"/>
                      </a:lnTo>
                      <a:lnTo>
                        <a:pt x="808" y="88"/>
                      </a:lnTo>
                      <a:lnTo>
                        <a:pt x="808" y="86"/>
                      </a:lnTo>
                      <a:lnTo>
                        <a:pt x="808" y="84"/>
                      </a:lnTo>
                      <a:lnTo>
                        <a:pt x="808" y="83"/>
                      </a:lnTo>
                      <a:lnTo>
                        <a:pt x="805" y="82"/>
                      </a:lnTo>
                      <a:lnTo>
                        <a:pt x="804" y="79"/>
                      </a:lnTo>
                      <a:lnTo>
                        <a:pt x="802" y="77"/>
                      </a:lnTo>
                      <a:lnTo>
                        <a:pt x="801" y="75"/>
                      </a:lnTo>
                      <a:lnTo>
                        <a:pt x="800" y="73"/>
                      </a:lnTo>
                      <a:lnTo>
                        <a:pt x="801" y="72"/>
                      </a:lnTo>
                      <a:lnTo>
                        <a:pt x="804" y="71"/>
                      </a:lnTo>
                      <a:lnTo>
                        <a:pt x="808" y="71"/>
                      </a:lnTo>
                      <a:lnTo>
                        <a:pt x="811" y="71"/>
                      </a:lnTo>
                      <a:lnTo>
                        <a:pt x="814" y="69"/>
                      </a:lnTo>
                      <a:lnTo>
                        <a:pt x="815" y="68"/>
                      </a:lnTo>
                      <a:lnTo>
                        <a:pt x="815" y="67"/>
                      </a:lnTo>
                      <a:lnTo>
                        <a:pt x="814" y="65"/>
                      </a:lnTo>
                      <a:lnTo>
                        <a:pt x="812" y="64"/>
                      </a:lnTo>
                      <a:lnTo>
                        <a:pt x="810" y="63"/>
                      </a:lnTo>
                      <a:lnTo>
                        <a:pt x="808" y="63"/>
                      </a:lnTo>
                      <a:lnTo>
                        <a:pt x="802" y="63"/>
                      </a:lnTo>
                      <a:lnTo>
                        <a:pt x="799" y="64"/>
                      </a:lnTo>
                      <a:lnTo>
                        <a:pt x="794" y="65"/>
                      </a:lnTo>
                      <a:lnTo>
                        <a:pt x="790" y="65"/>
                      </a:lnTo>
                      <a:lnTo>
                        <a:pt x="783" y="63"/>
                      </a:lnTo>
                      <a:lnTo>
                        <a:pt x="777" y="56"/>
                      </a:lnTo>
                      <a:lnTo>
                        <a:pt x="772" y="50"/>
                      </a:lnTo>
                      <a:lnTo>
                        <a:pt x="768" y="43"/>
                      </a:lnTo>
                      <a:lnTo>
                        <a:pt x="767" y="42"/>
                      </a:lnTo>
                      <a:lnTo>
                        <a:pt x="766" y="40"/>
                      </a:lnTo>
                      <a:lnTo>
                        <a:pt x="765" y="38"/>
                      </a:lnTo>
                      <a:lnTo>
                        <a:pt x="764" y="35"/>
                      </a:lnTo>
                      <a:lnTo>
                        <a:pt x="762" y="32"/>
                      </a:lnTo>
                      <a:lnTo>
                        <a:pt x="762" y="30"/>
                      </a:lnTo>
                      <a:lnTo>
                        <a:pt x="762" y="28"/>
                      </a:lnTo>
                      <a:lnTo>
                        <a:pt x="764" y="27"/>
                      </a:lnTo>
                      <a:lnTo>
                        <a:pt x="765" y="25"/>
                      </a:lnTo>
                      <a:lnTo>
                        <a:pt x="767" y="25"/>
                      </a:lnTo>
                      <a:lnTo>
                        <a:pt x="770" y="25"/>
                      </a:lnTo>
                      <a:lnTo>
                        <a:pt x="781" y="27"/>
                      </a:lnTo>
                      <a:lnTo>
                        <a:pt x="792" y="28"/>
                      </a:lnTo>
                      <a:lnTo>
                        <a:pt x="814" y="28"/>
                      </a:lnTo>
                      <a:lnTo>
                        <a:pt x="822" y="31"/>
                      </a:lnTo>
                      <a:lnTo>
                        <a:pt x="830" y="36"/>
                      </a:lnTo>
                      <a:lnTo>
                        <a:pt x="835" y="42"/>
                      </a:lnTo>
                      <a:lnTo>
                        <a:pt x="840" y="47"/>
                      </a:lnTo>
                      <a:lnTo>
                        <a:pt x="842" y="51"/>
                      </a:lnTo>
                      <a:lnTo>
                        <a:pt x="844" y="53"/>
                      </a:lnTo>
                      <a:lnTo>
                        <a:pt x="845" y="55"/>
                      </a:lnTo>
                      <a:lnTo>
                        <a:pt x="846" y="58"/>
                      </a:lnTo>
                      <a:lnTo>
                        <a:pt x="845" y="61"/>
                      </a:lnTo>
                      <a:lnTo>
                        <a:pt x="845" y="62"/>
                      </a:lnTo>
                      <a:lnTo>
                        <a:pt x="843" y="63"/>
                      </a:lnTo>
                      <a:lnTo>
                        <a:pt x="841" y="64"/>
                      </a:lnTo>
                      <a:lnTo>
                        <a:pt x="837" y="64"/>
                      </a:lnTo>
                      <a:lnTo>
                        <a:pt x="833" y="63"/>
                      </a:lnTo>
                      <a:lnTo>
                        <a:pt x="835" y="65"/>
                      </a:lnTo>
                      <a:lnTo>
                        <a:pt x="837" y="68"/>
                      </a:lnTo>
                      <a:lnTo>
                        <a:pt x="841" y="72"/>
                      </a:lnTo>
                      <a:lnTo>
                        <a:pt x="844" y="74"/>
                      </a:lnTo>
                      <a:lnTo>
                        <a:pt x="847" y="75"/>
                      </a:lnTo>
                      <a:lnTo>
                        <a:pt x="851" y="76"/>
                      </a:lnTo>
                      <a:lnTo>
                        <a:pt x="853" y="76"/>
                      </a:lnTo>
                      <a:lnTo>
                        <a:pt x="855" y="75"/>
                      </a:lnTo>
                      <a:lnTo>
                        <a:pt x="858" y="74"/>
                      </a:lnTo>
                      <a:lnTo>
                        <a:pt x="862" y="74"/>
                      </a:lnTo>
                      <a:lnTo>
                        <a:pt x="864" y="75"/>
                      </a:lnTo>
                      <a:lnTo>
                        <a:pt x="865" y="77"/>
                      </a:lnTo>
                      <a:lnTo>
                        <a:pt x="866" y="79"/>
                      </a:lnTo>
                      <a:lnTo>
                        <a:pt x="866" y="82"/>
                      </a:lnTo>
                      <a:lnTo>
                        <a:pt x="866" y="83"/>
                      </a:lnTo>
                      <a:lnTo>
                        <a:pt x="866" y="85"/>
                      </a:lnTo>
                      <a:lnTo>
                        <a:pt x="866" y="87"/>
                      </a:lnTo>
                      <a:lnTo>
                        <a:pt x="865" y="89"/>
                      </a:lnTo>
                      <a:lnTo>
                        <a:pt x="864" y="92"/>
                      </a:lnTo>
                      <a:lnTo>
                        <a:pt x="864" y="94"/>
                      </a:lnTo>
                      <a:lnTo>
                        <a:pt x="864" y="95"/>
                      </a:lnTo>
                      <a:lnTo>
                        <a:pt x="865" y="97"/>
                      </a:lnTo>
                      <a:lnTo>
                        <a:pt x="867" y="98"/>
                      </a:lnTo>
                      <a:lnTo>
                        <a:pt x="870" y="100"/>
                      </a:lnTo>
                      <a:lnTo>
                        <a:pt x="874" y="101"/>
                      </a:lnTo>
                      <a:lnTo>
                        <a:pt x="877" y="103"/>
                      </a:lnTo>
                      <a:lnTo>
                        <a:pt x="878" y="105"/>
                      </a:lnTo>
                      <a:lnTo>
                        <a:pt x="878" y="107"/>
                      </a:lnTo>
                      <a:lnTo>
                        <a:pt x="877" y="109"/>
                      </a:lnTo>
                      <a:lnTo>
                        <a:pt x="875" y="111"/>
                      </a:lnTo>
                      <a:lnTo>
                        <a:pt x="873" y="114"/>
                      </a:lnTo>
                      <a:lnTo>
                        <a:pt x="871" y="115"/>
                      </a:lnTo>
                      <a:lnTo>
                        <a:pt x="870" y="117"/>
                      </a:lnTo>
                      <a:lnTo>
                        <a:pt x="870" y="119"/>
                      </a:lnTo>
                      <a:lnTo>
                        <a:pt x="870" y="121"/>
                      </a:lnTo>
                      <a:lnTo>
                        <a:pt x="870" y="123"/>
                      </a:lnTo>
                      <a:lnTo>
                        <a:pt x="871" y="125"/>
                      </a:lnTo>
                      <a:lnTo>
                        <a:pt x="873" y="126"/>
                      </a:lnTo>
                      <a:lnTo>
                        <a:pt x="875" y="126"/>
                      </a:lnTo>
                      <a:lnTo>
                        <a:pt x="877" y="125"/>
                      </a:lnTo>
                      <a:lnTo>
                        <a:pt x="881" y="120"/>
                      </a:lnTo>
                      <a:lnTo>
                        <a:pt x="886" y="118"/>
                      </a:lnTo>
                      <a:lnTo>
                        <a:pt x="892" y="116"/>
                      </a:lnTo>
                      <a:lnTo>
                        <a:pt x="897" y="117"/>
                      </a:lnTo>
                      <a:lnTo>
                        <a:pt x="898" y="120"/>
                      </a:lnTo>
                      <a:lnTo>
                        <a:pt x="897" y="125"/>
                      </a:lnTo>
                      <a:lnTo>
                        <a:pt x="895" y="129"/>
                      </a:lnTo>
                      <a:lnTo>
                        <a:pt x="893" y="133"/>
                      </a:lnTo>
                      <a:lnTo>
                        <a:pt x="893" y="137"/>
                      </a:lnTo>
                      <a:lnTo>
                        <a:pt x="896" y="138"/>
                      </a:lnTo>
                      <a:lnTo>
                        <a:pt x="897" y="134"/>
                      </a:lnTo>
                      <a:lnTo>
                        <a:pt x="898" y="131"/>
                      </a:lnTo>
                      <a:lnTo>
                        <a:pt x="899" y="129"/>
                      </a:lnTo>
                      <a:lnTo>
                        <a:pt x="901" y="127"/>
                      </a:lnTo>
                      <a:lnTo>
                        <a:pt x="903" y="126"/>
                      </a:lnTo>
                      <a:lnTo>
                        <a:pt x="907" y="125"/>
                      </a:lnTo>
                      <a:lnTo>
                        <a:pt x="914" y="123"/>
                      </a:lnTo>
                      <a:lnTo>
                        <a:pt x="923" y="123"/>
                      </a:lnTo>
                      <a:lnTo>
                        <a:pt x="931" y="127"/>
                      </a:lnTo>
                      <a:lnTo>
                        <a:pt x="934" y="128"/>
                      </a:lnTo>
                      <a:lnTo>
                        <a:pt x="938" y="130"/>
                      </a:lnTo>
                      <a:lnTo>
                        <a:pt x="940" y="133"/>
                      </a:lnTo>
                      <a:lnTo>
                        <a:pt x="942" y="137"/>
                      </a:lnTo>
                      <a:lnTo>
                        <a:pt x="942" y="141"/>
                      </a:lnTo>
                      <a:lnTo>
                        <a:pt x="942" y="144"/>
                      </a:lnTo>
                      <a:lnTo>
                        <a:pt x="939" y="147"/>
                      </a:lnTo>
                      <a:lnTo>
                        <a:pt x="935" y="148"/>
                      </a:lnTo>
                      <a:lnTo>
                        <a:pt x="931" y="149"/>
                      </a:lnTo>
                      <a:lnTo>
                        <a:pt x="928" y="149"/>
                      </a:lnTo>
                      <a:lnTo>
                        <a:pt x="925" y="150"/>
                      </a:lnTo>
                      <a:lnTo>
                        <a:pt x="924" y="151"/>
                      </a:lnTo>
                      <a:lnTo>
                        <a:pt x="922" y="153"/>
                      </a:lnTo>
                      <a:lnTo>
                        <a:pt x="921" y="153"/>
                      </a:lnTo>
                      <a:lnTo>
                        <a:pt x="921" y="154"/>
                      </a:lnTo>
                      <a:lnTo>
                        <a:pt x="920" y="156"/>
                      </a:lnTo>
                      <a:lnTo>
                        <a:pt x="920" y="158"/>
                      </a:lnTo>
                      <a:lnTo>
                        <a:pt x="920" y="160"/>
                      </a:lnTo>
                      <a:lnTo>
                        <a:pt x="922" y="160"/>
                      </a:lnTo>
                      <a:lnTo>
                        <a:pt x="924" y="160"/>
                      </a:lnTo>
                      <a:lnTo>
                        <a:pt x="927" y="160"/>
                      </a:lnTo>
                      <a:lnTo>
                        <a:pt x="928" y="160"/>
                      </a:lnTo>
                      <a:lnTo>
                        <a:pt x="929" y="160"/>
                      </a:lnTo>
                      <a:lnTo>
                        <a:pt x="932" y="158"/>
                      </a:lnTo>
                      <a:lnTo>
                        <a:pt x="938" y="155"/>
                      </a:lnTo>
                      <a:lnTo>
                        <a:pt x="943" y="155"/>
                      </a:lnTo>
                      <a:lnTo>
                        <a:pt x="947" y="155"/>
                      </a:lnTo>
                      <a:lnTo>
                        <a:pt x="951" y="160"/>
                      </a:lnTo>
                      <a:lnTo>
                        <a:pt x="951" y="161"/>
                      </a:lnTo>
                      <a:lnTo>
                        <a:pt x="951" y="163"/>
                      </a:lnTo>
                      <a:lnTo>
                        <a:pt x="952" y="165"/>
                      </a:lnTo>
                      <a:lnTo>
                        <a:pt x="954" y="166"/>
                      </a:lnTo>
                      <a:lnTo>
                        <a:pt x="955" y="167"/>
                      </a:lnTo>
                      <a:lnTo>
                        <a:pt x="958" y="167"/>
                      </a:lnTo>
                      <a:lnTo>
                        <a:pt x="962" y="165"/>
                      </a:lnTo>
                      <a:lnTo>
                        <a:pt x="975" y="165"/>
                      </a:lnTo>
                      <a:lnTo>
                        <a:pt x="989" y="167"/>
                      </a:lnTo>
                      <a:lnTo>
                        <a:pt x="990" y="178"/>
                      </a:lnTo>
                      <a:lnTo>
                        <a:pt x="986" y="186"/>
                      </a:lnTo>
                      <a:lnTo>
                        <a:pt x="977" y="192"/>
                      </a:lnTo>
                      <a:lnTo>
                        <a:pt x="973" y="194"/>
                      </a:lnTo>
                      <a:lnTo>
                        <a:pt x="969" y="195"/>
                      </a:lnTo>
                      <a:lnTo>
                        <a:pt x="967" y="196"/>
                      </a:lnTo>
                      <a:lnTo>
                        <a:pt x="966" y="198"/>
                      </a:lnTo>
                      <a:lnTo>
                        <a:pt x="966" y="200"/>
                      </a:lnTo>
                      <a:lnTo>
                        <a:pt x="966" y="204"/>
                      </a:lnTo>
                      <a:lnTo>
                        <a:pt x="966" y="206"/>
                      </a:lnTo>
                      <a:lnTo>
                        <a:pt x="966" y="208"/>
                      </a:lnTo>
                      <a:lnTo>
                        <a:pt x="968" y="209"/>
                      </a:lnTo>
                      <a:lnTo>
                        <a:pt x="971" y="209"/>
                      </a:lnTo>
                      <a:lnTo>
                        <a:pt x="976" y="209"/>
                      </a:lnTo>
                      <a:lnTo>
                        <a:pt x="979" y="206"/>
                      </a:lnTo>
                      <a:lnTo>
                        <a:pt x="983" y="200"/>
                      </a:lnTo>
                      <a:lnTo>
                        <a:pt x="986" y="196"/>
                      </a:lnTo>
                      <a:lnTo>
                        <a:pt x="989" y="192"/>
                      </a:lnTo>
                      <a:lnTo>
                        <a:pt x="997" y="189"/>
                      </a:lnTo>
                      <a:lnTo>
                        <a:pt x="1006" y="191"/>
                      </a:lnTo>
                      <a:lnTo>
                        <a:pt x="1012" y="195"/>
                      </a:lnTo>
                      <a:lnTo>
                        <a:pt x="1018" y="200"/>
                      </a:lnTo>
                      <a:lnTo>
                        <a:pt x="1018" y="204"/>
                      </a:lnTo>
                      <a:lnTo>
                        <a:pt x="1018" y="206"/>
                      </a:lnTo>
                      <a:lnTo>
                        <a:pt x="1017" y="208"/>
                      </a:lnTo>
                      <a:lnTo>
                        <a:pt x="1016" y="209"/>
                      </a:lnTo>
                      <a:lnTo>
                        <a:pt x="1013" y="209"/>
                      </a:lnTo>
                      <a:lnTo>
                        <a:pt x="1010" y="212"/>
                      </a:lnTo>
                      <a:lnTo>
                        <a:pt x="1009" y="213"/>
                      </a:lnTo>
                      <a:lnTo>
                        <a:pt x="1008" y="216"/>
                      </a:lnTo>
                      <a:lnTo>
                        <a:pt x="1009" y="218"/>
                      </a:lnTo>
                      <a:lnTo>
                        <a:pt x="1011" y="220"/>
                      </a:lnTo>
                      <a:lnTo>
                        <a:pt x="1016" y="223"/>
                      </a:lnTo>
                      <a:lnTo>
                        <a:pt x="1021" y="225"/>
                      </a:lnTo>
                      <a:lnTo>
                        <a:pt x="1027" y="227"/>
                      </a:lnTo>
                      <a:lnTo>
                        <a:pt x="1031" y="229"/>
                      </a:lnTo>
                      <a:lnTo>
                        <a:pt x="1031" y="234"/>
                      </a:lnTo>
                      <a:lnTo>
                        <a:pt x="1029" y="235"/>
                      </a:lnTo>
                      <a:lnTo>
                        <a:pt x="1024" y="234"/>
                      </a:lnTo>
                      <a:lnTo>
                        <a:pt x="1019" y="232"/>
                      </a:lnTo>
                      <a:lnTo>
                        <a:pt x="1013" y="231"/>
                      </a:lnTo>
                      <a:lnTo>
                        <a:pt x="1009" y="231"/>
                      </a:lnTo>
                      <a:lnTo>
                        <a:pt x="1007" y="231"/>
                      </a:lnTo>
                      <a:lnTo>
                        <a:pt x="1005" y="231"/>
                      </a:lnTo>
                      <a:lnTo>
                        <a:pt x="1002" y="231"/>
                      </a:lnTo>
                      <a:lnTo>
                        <a:pt x="1000" y="232"/>
                      </a:lnTo>
                      <a:lnTo>
                        <a:pt x="998" y="234"/>
                      </a:lnTo>
                      <a:lnTo>
                        <a:pt x="997" y="235"/>
                      </a:lnTo>
                      <a:lnTo>
                        <a:pt x="996" y="236"/>
                      </a:lnTo>
                      <a:lnTo>
                        <a:pt x="996" y="238"/>
                      </a:lnTo>
                      <a:lnTo>
                        <a:pt x="998" y="241"/>
                      </a:lnTo>
                      <a:lnTo>
                        <a:pt x="1000" y="243"/>
                      </a:lnTo>
                      <a:lnTo>
                        <a:pt x="1002" y="246"/>
                      </a:lnTo>
                      <a:lnTo>
                        <a:pt x="1004" y="249"/>
                      </a:lnTo>
                      <a:lnTo>
                        <a:pt x="1005" y="251"/>
                      </a:lnTo>
                      <a:lnTo>
                        <a:pt x="1005" y="256"/>
                      </a:lnTo>
                      <a:lnTo>
                        <a:pt x="1005" y="259"/>
                      </a:lnTo>
                      <a:lnTo>
                        <a:pt x="1006" y="261"/>
                      </a:lnTo>
                      <a:lnTo>
                        <a:pt x="1006" y="264"/>
                      </a:lnTo>
                      <a:lnTo>
                        <a:pt x="1008" y="268"/>
                      </a:lnTo>
                      <a:lnTo>
                        <a:pt x="1011" y="271"/>
                      </a:lnTo>
                      <a:lnTo>
                        <a:pt x="1024" y="278"/>
                      </a:lnTo>
                      <a:lnTo>
                        <a:pt x="1029" y="281"/>
                      </a:lnTo>
                      <a:lnTo>
                        <a:pt x="1033" y="285"/>
                      </a:lnTo>
                      <a:lnTo>
                        <a:pt x="1037" y="289"/>
                      </a:lnTo>
                      <a:lnTo>
                        <a:pt x="1040" y="293"/>
                      </a:lnTo>
                      <a:lnTo>
                        <a:pt x="1049" y="298"/>
                      </a:lnTo>
                      <a:lnTo>
                        <a:pt x="1060" y="302"/>
                      </a:lnTo>
                      <a:lnTo>
                        <a:pt x="1071" y="305"/>
                      </a:lnTo>
                      <a:lnTo>
                        <a:pt x="1081" y="311"/>
                      </a:lnTo>
                      <a:lnTo>
                        <a:pt x="1084" y="316"/>
                      </a:lnTo>
                      <a:lnTo>
                        <a:pt x="1085" y="322"/>
                      </a:lnTo>
                      <a:lnTo>
                        <a:pt x="1087" y="327"/>
                      </a:lnTo>
                      <a:lnTo>
                        <a:pt x="1092" y="330"/>
                      </a:lnTo>
                      <a:lnTo>
                        <a:pt x="1095" y="332"/>
                      </a:lnTo>
                      <a:lnTo>
                        <a:pt x="1098" y="334"/>
                      </a:lnTo>
                      <a:lnTo>
                        <a:pt x="1100" y="337"/>
                      </a:lnTo>
                      <a:lnTo>
                        <a:pt x="1103" y="340"/>
                      </a:lnTo>
                      <a:lnTo>
                        <a:pt x="1105" y="343"/>
                      </a:lnTo>
                      <a:lnTo>
                        <a:pt x="1107" y="345"/>
                      </a:lnTo>
                      <a:lnTo>
                        <a:pt x="1109" y="345"/>
                      </a:lnTo>
                      <a:lnTo>
                        <a:pt x="1116" y="345"/>
                      </a:lnTo>
                      <a:lnTo>
                        <a:pt x="1122" y="343"/>
                      </a:lnTo>
                      <a:lnTo>
                        <a:pt x="1128" y="341"/>
                      </a:lnTo>
                      <a:lnTo>
                        <a:pt x="1135" y="344"/>
                      </a:lnTo>
                      <a:lnTo>
                        <a:pt x="1140" y="349"/>
                      </a:lnTo>
                      <a:lnTo>
                        <a:pt x="1141" y="359"/>
                      </a:lnTo>
                      <a:lnTo>
                        <a:pt x="1138" y="368"/>
                      </a:lnTo>
                      <a:lnTo>
                        <a:pt x="1132" y="376"/>
                      </a:lnTo>
                      <a:lnTo>
                        <a:pt x="1127" y="382"/>
                      </a:lnTo>
                      <a:lnTo>
                        <a:pt x="1125" y="389"/>
                      </a:lnTo>
                      <a:lnTo>
                        <a:pt x="1122" y="394"/>
                      </a:lnTo>
                      <a:lnTo>
                        <a:pt x="1120" y="400"/>
                      </a:lnTo>
                      <a:lnTo>
                        <a:pt x="1120" y="401"/>
                      </a:lnTo>
                      <a:lnTo>
                        <a:pt x="1120" y="403"/>
                      </a:lnTo>
                      <a:lnTo>
                        <a:pt x="1119" y="405"/>
                      </a:lnTo>
                      <a:lnTo>
                        <a:pt x="1119" y="406"/>
                      </a:lnTo>
                      <a:lnTo>
                        <a:pt x="1118" y="409"/>
                      </a:lnTo>
                      <a:lnTo>
                        <a:pt x="1117" y="409"/>
                      </a:lnTo>
                      <a:lnTo>
                        <a:pt x="1116" y="409"/>
                      </a:lnTo>
                      <a:lnTo>
                        <a:pt x="1111" y="407"/>
                      </a:lnTo>
                      <a:lnTo>
                        <a:pt x="1109" y="406"/>
                      </a:lnTo>
                      <a:lnTo>
                        <a:pt x="1106" y="405"/>
                      </a:lnTo>
                      <a:lnTo>
                        <a:pt x="1104" y="405"/>
                      </a:lnTo>
                      <a:lnTo>
                        <a:pt x="1103" y="406"/>
                      </a:lnTo>
                      <a:lnTo>
                        <a:pt x="1103" y="407"/>
                      </a:lnTo>
                      <a:lnTo>
                        <a:pt x="1103" y="411"/>
                      </a:lnTo>
                      <a:lnTo>
                        <a:pt x="1103" y="415"/>
                      </a:lnTo>
                      <a:lnTo>
                        <a:pt x="1103" y="417"/>
                      </a:lnTo>
                      <a:lnTo>
                        <a:pt x="1104" y="421"/>
                      </a:lnTo>
                      <a:lnTo>
                        <a:pt x="1104" y="423"/>
                      </a:lnTo>
                      <a:lnTo>
                        <a:pt x="1104" y="425"/>
                      </a:lnTo>
                      <a:lnTo>
                        <a:pt x="1104" y="427"/>
                      </a:lnTo>
                      <a:lnTo>
                        <a:pt x="1103" y="428"/>
                      </a:lnTo>
                      <a:lnTo>
                        <a:pt x="1102" y="429"/>
                      </a:lnTo>
                      <a:lnTo>
                        <a:pt x="1099" y="431"/>
                      </a:lnTo>
                      <a:lnTo>
                        <a:pt x="1097" y="429"/>
                      </a:lnTo>
                      <a:lnTo>
                        <a:pt x="1095" y="428"/>
                      </a:lnTo>
                      <a:lnTo>
                        <a:pt x="1092" y="426"/>
                      </a:lnTo>
                      <a:lnTo>
                        <a:pt x="1085" y="423"/>
                      </a:lnTo>
                      <a:lnTo>
                        <a:pt x="1078" y="417"/>
                      </a:lnTo>
                      <a:lnTo>
                        <a:pt x="1072" y="413"/>
                      </a:lnTo>
                      <a:lnTo>
                        <a:pt x="1067" y="406"/>
                      </a:lnTo>
                      <a:lnTo>
                        <a:pt x="1067" y="400"/>
                      </a:lnTo>
                      <a:lnTo>
                        <a:pt x="1071" y="394"/>
                      </a:lnTo>
                      <a:lnTo>
                        <a:pt x="1075" y="391"/>
                      </a:lnTo>
                      <a:lnTo>
                        <a:pt x="1078" y="387"/>
                      </a:lnTo>
                      <a:lnTo>
                        <a:pt x="1078" y="382"/>
                      </a:lnTo>
                      <a:lnTo>
                        <a:pt x="1076" y="380"/>
                      </a:lnTo>
                      <a:lnTo>
                        <a:pt x="1071" y="381"/>
                      </a:lnTo>
                      <a:lnTo>
                        <a:pt x="1064" y="382"/>
                      </a:lnTo>
                      <a:lnTo>
                        <a:pt x="1058" y="383"/>
                      </a:lnTo>
                      <a:lnTo>
                        <a:pt x="1053" y="382"/>
                      </a:lnTo>
                      <a:lnTo>
                        <a:pt x="1050" y="379"/>
                      </a:lnTo>
                      <a:lnTo>
                        <a:pt x="1047" y="374"/>
                      </a:lnTo>
                      <a:lnTo>
                        <a:pt x="1043" y="371"/>
                      </a:lnTo>
                      <a:lnTo>
                        <a:pt x="1039" y="367"/>
                      </a:lnTo>
                      <a:lnTo>
                        <a:pt x="1036" y="365"/>
                      </a:lnTo>
                      <a:lnTo>
                        <a:pt x="1032" y="366"/>
                      </a:lnTo>
                      <a:lnTo>
                        <a:pt x="1031" y="370"/>
                      </a:lnTo>
                      <a:lnTo>
                        <a:pt x="1031" y="377"/>
                      </a:lnTo>
                      <a:lnTo>
                        <a:pt x="1031" y="382"/>
                      </a:lnTo>
                      <a:lnTo>
                        <a:pt x="1031" y="387"/>
                      </a:lnTo>
                      <a:lnTo>
                        <a:pt x="1029" y="388"/>
                      </a:lnTo>
                      <a:lnTo>
                        <a:pt x="1024" y="385"/>
                      </a:lnTo>
                      <a:lnTo>
                        <a:pt x="1019" y="382"/>
                      </a:lnTo>
                      <a:lnTo>
                        <a:pt x="1013" y="379"/>
                      </a:lnTo>
                      <a:lnTo>
                        <a:pt x="1009" y="378"/>
                      </a:lnTo>
                      <a:lnTo>
                        <a:pt x="1012" y="387"/>
                      </a:lnTo>
                      <a:lnTo>
                        <a:pt x="1017" y="395"/>
                      </a:lnTo>
                      <a:lnTo>
                        <a:pt x="1022" y="403"/>
                      </a:lnTo>
                      <a:lnTo>
                        <a:pt x="1031" y="409"/>
                      </a:lnTo>
                      <a:lnTo>
                        <a:pt x="1037" y="415"/>
                      </a:lnTo>
                      <a:lnTo>
                        <a:pt x="1041" y="423"/>
                      </a:lnTo>
                      <a:lnTo>
                        <a:pt x="1045" y="431"/>
                      </a:lnTo>
                      <a:lnTo>
                        <a:pt x="1051" y="437"/>
                      </a:lnTo>
                      <a:lnTo>
                        <a:pt x="1054" y="438"/>
                      </a:lnTo>
                      <a:lnTo>
                        <a:pt x="1058" y="440"/>
                      </a:lnTo>
                      <a:lnTo>
                        <a:pt x="1062" y="443"/>
                      </a:lnTo>
                      <a:lnTo>
                        <a:pt x="1065" y="446"/>
                      </a:lnTo>
                      <a:lnTo>
                        <a:pt x="1069" y="449"/>
                      </a:lnTo>
                      <a:lnTo>
                        <a:pt x="1070" y="453"/>
                      </a:lnTo>
                      <a:lnTo>
                        <a:pt x="1071" y="457"/>
                      </a:lnTo>
                      <a:lnTo>
                        <a:pt x="1072" y="461"/>
                      </a:lnTo>
                      <a:lnTo>
                        <a:pt x="1078" y="469"/>
                      </a:lnTo>
                      <a:lnTo>
                        <a:pt x="1085" y="476"/>
                      </a:lnTo>
                      <a:lnTo>
                        <a:pt x="1091" y="483"/>
                      </a:lnTo>
                      <a:lnTo>
                        <a:pt x="1094" y="494"/>
                      </a:lnTo>
                      <a:lnTo>
                        <a:pt x="1094" y="497"/>
                      </a:lnTo>
                      <a:lnTo>
                        <a:pt x="1093" y="500"/>
                      </a:lnTo>
                      <a:lnTo>
                        <a:pt x="1092" y="502"/>
                      </a:lnTo>
                      <a:lnTo>
                        <a:pt x="1091" y="505"/>
                      </a:lnTo>
                      <a:lnTo>
                        <a:pt x="1091" y="509"/>
                      </a:lnTo>
                      <a:lnTo>
                        <a:pt x="1092" y="511"/>
                      </a:lnTo>
                      <a:lnTo>
                        <a:pt x="1093" y="514"/>
                      </a:lnTo>
                      <a:lnTo>
                        <a:pt x="1093" y="519"/>
                      </a:lnTo>
                      <a:lnTo>
                        <a:pt x="1093" y="522"/>
                      </a:lnTo>
                      <a:lnTo>
                        <a:pt x="1092" y="526"/>
                      </a:lnTo>
                      <a:lnTo>
                        <a:pt x="1089" y="529"/>
                      </a:lnTo>
                      <a:lnTo>
                        <a:pt x="1082" y="531"/>
                      </a:lnTo>
                      <a:lnTo>
                        <a:pt x="1074" y="531"/>
                      </a:lnTo>
                      <a:lnTo>
                        <a:pt x="1065" y="527"/>
                      </a:lnTo>
                      <a:lnTo>
                        <a:pt x="1058" y="522"/>
                      </a:lnTo>
                      <a:lnTo>
                        <a:pt x="1053" y="515"/>
                      </a:lnTo>
                      <a:lnTo>
                        <a:pt x="1050" y="512"/>
                      </a:lnTo>
                      <a:lnTo>
                        <a:pt x="1044" y="507"/>
                      </a:lnTo>
                      <a:lnTo>
                        <a:pt x="1037" y="500"/>
                      </a:lnTo>
                      <a:lnTo>
                        <a:pt x="1028" y="493"/>
                      </a:lnTo>
                      <a:lnTo>
                        <a:pt x="1019" y="488"/>
                      </a:lnTo>
                      <a:lnTo>
                        <a:pt x="1012" y="486"/>
                      </a:lnTo>
                      <a:lnTo>
                        <a:pt x="1007" y="486"/>
                      </a:lnTo>
                      <a:lnTo>
                        <a:pt x="1009" y="496"/>
                      </a:lnTo>
                      <a:lnTo>
                        <a:pt x="1013" y="503"/>
                      </a:lnTo>
                      <a:lnTo>
                        <a:pt x="1020" y="510"/>
                      </a:lnTo>
                      <a:lnTo>
                        <a:pt x="1029" y="515"/>
                      </a:lnTo>
                      <a:lnTo>
                        <a:pt x="1040" y="524"/>
                      </a:lnTo>
                      <a:lnTo>
                        <a:pt x="1049" y="533"/>
                      </a:lnTo>
                      <a:lnTo>
                        <a:pt x="1056" y="544"/>
                      </a:lnTo>
                      <a:lnTo>
                        <a:pt x="1058" y="548"/>
                      </a:lnTo>
                      <a:lnTo>
                        <a:pt x="1059" y="552"/>
                      </a:lnTo>
                      <a:lnTo>
                        <a:pt x="1059" y="555"/>
                      </a:lnTo>
                      <a:lnTo>
                        <a:pt x="1056" y="558"/>
                      </a:lnTo>
                      <a:lnTo>
                        <a:pt x="1055" y="559"/>
                      </a:lnTo>
                      <a:lnTo>
                        <a:pt x="1050" y="560"/>
                      </a:lnTo>
                      <a:lnTo>
                        <a:pt x="1044" y="558"/>
                      </a:lnTo>
                      <a:lnTo>
                        <a:pt x="1039" y="556"/>
                      </a:lnTo>
                      <a:lnTo>
                        <a:pt x="1033" y="553"/>
                      </a:lnTo>
                      <a:lnTo>
                        <a:pt x="1026" y="551"/>
                      </a:lnTo>
                      <a:lnTo>
                        <a:pt x="1019" y="547"/>
                      </a:lnTo>
                      <a:lnTo>
                        <a:pt x="1011" y="542"/>
                      </a:lnTo>
                      <a:lnTo>
                        <a:pt x="998" y="529"/>
                      </a:lnTo>
                      <a:lnTo>
                        <a:pt x="991" y="525"/>
                      </a:lnTo>
                      <a:lnTo>
                        <a:pt x="985" y="523"/>
                      </a:lnTo>
                      <a:lnTo>
                        <a:pt x="978" y="522"/>
                      </a:lnTo>
                      <a:lnTo>
                        <a:pt x="976" y="521"/>
                      </a:lnTo>
                      <a:lnTo>
                        <a:pt x="975" y="519"/>
                      </a:lnTo>
                      <a:lnTo>
                        <a:pt x="973" y="516"/>
                      </a:lnTo>
                      <a:lnTo>
                        <a:pt x="972" y="514"/>
                      </a:lnTo>
                      <a:lnTo>
                        <a:pt x="969" y="513"/>
                      </a:lnTo>
                      <a:lnTo>
                        <a:pt x="967" y="512"/>
                      </a:lnTo>
                      <a:lnTo>
                        <a:pt x="964" y="511"/>
                      </a:lnTo>
                      <a:lnTo>
                        <a:pt x="957" y="510"/>
                      </a:lnTo>
                      <a:lnTo>
                        <a:pt x="953" y="505"/>
                      </a:lnTo>
                      <a:lnTo>
                        <a:pt x="950" y="500"/>
                      </a:lnTo>
                      <a:lnTo>
                        <a:pt x="949" y="493"/>
                      </a:lnTo>
                      <a:lnTo>
                        <a:pt x="949" y="488"/>
                      </a:lnTo>
                      <a:lnTo>
                        <a:pt x="949" y="485"/>
                      </a:lnTo>
                      <a:lnTo>
                        <a:pt x="947" y="483"/>
                      </a:lnTo>
                      <a:lnTo>
                        <a:pt x="945" y="482"/>
                      </a:lnTo>
                      <a:lnTo>
                        <a:pt x="944" y="482"/>
                      </a:lnTo>
                      <a:lnTo>
                        <a:pt x="942" y="482"/>
                      </a:lnTo>
                      <a:lnTo>
                        <a:pt x="940" y="481"/>
                      </a:lnTo>
                      <a:lnTo>
                        <a:pt x="938" y="481"/>
                      </a:lnTo>
                      <a:lnTo>
                        <a:pt x="934" y="479"/>
                      </a:lnTo>
                      <a:lnTo>
                        <a:pt x="932" y="476"/>
                      </a:lnTo>
                      <a:lnTo>
                        <a:pt x="930" y="472"/>
                      </a:lnTo>
                      <a:lnTo>
                        <a:pt x="929" y="469"/>
                      </a:lnTo>
                      <a:lnTo>
                        <a:pt x="927" y="466"/>
                      </a:lnTo>
                      <a:lnTo>
                        <a:pt x="924" y="464"/>
                      </a:lnTo>
                      <a:lnTo>
                        <a:pt x="923" y="459"/>
                      </a:lnTo>
                      <a:lnTo>
                        <a:pt x="920" y="457"/>
                      </a:lnTo>
                      <a:lnTo>
                        <a:pt x="917" y="454"/>
                      </a:lnTo>
                      <a:lnTo>
                        <a:pt x="913" y="452"/>
                      </a:lnTo>
                      <a:lnTo>
                        <a:pt x="909" y="450"/>
                      </a:lnTo>
                      <a:lnTo>
                        <a:pt x="907" y="448"/>
                      </a:lnTo>
                      <a:lnTo>
                        <a:pt x="905" y="447"/>
                      </a:lnTo>
                      <a:lnTo>
                        <a:pt x="902" y="447"/>
                      </a:lnTo>
                      <a:lnTo>
                        <a:pt x="901" y="447"/>
                      </a:lnTo>
                      <a:lnTo>
                        <a:pt x="899" y="448"/>
                      </a:lnTo>
                      <a:lnTo>
                        <a:pt x="896" y="450"/>
                      </a:lnTo>
                      <a:lnTo>
                        <a:pt x="892" y="450"/>
                      </a:lnTo>
                      <a:lnTo>
                        <a:pt x="887" y="448"/>
                      </a:lnTo>
                      <a:lnTo>
                        <a:pt x="881" y="446"/>
                      </a:lnTo>
                      <a:lnTo>
                        <a:pt x="877" y="443"/>
                      </a:lnTo>
                      <a:lnTo>
                        <a:pt x="873" y="443"/>
                      </a:lnTo>
                      <a:lnTo>
                        <a:pt x="870" y="446"/>
                      </a:lnTo>
                      <a:lnTo>
                        <a:pt x="869" y="448"/>
                      </a:lnTo>
                      <a:lnTo>
                        <a:pt x="869" y="450"/>
                      </a:lnTo>
                      <a:lnTo>
                        <a:pt x="869" y="452"/>
                      </a:lnTo>
                      <a:lnTo>
                        <a:pt x="868" y="454"/>
                      </a:lnTo>
                      <a:lnTo>
                        <a:pt x="867" y="454"/>
                      </a:lnTo>
                      <a:lnTo>
                        <a:pt x="866" y="455"/>
                      </a:lnTo>
                      <a:lnTo>
                        <a:pt x="864" y="455"/>
                      </a:lnTo>
                      <a:lnTo>
                        <a:pt x="862" y="455"/>
                      </a:lnTo>
                      <a:lnTo>
                        <a:pt x="859" y="455"/>
                      </a:lnTo>
                      <a:lnTo>
                        <a:pt x="857" y="455"/>
                      </a:lnTo>
                      <a:lnTo>
                        <a:pt x="855" y="456"/>
                      </a:lnTo>
                      <a:lnTo>
                        <a:pt x="853" y="457"/>
                      </a:lnTo>
                      <a:lnTo>
                        <a:pt x="851" y="459"/>
                      </a:lnTo>
                      <a:lnTo>
                        <a:pt x="845" y="460"/>
                      </a:lnTo>
                      <a:lnTo>
                        <a:pt x="837" y="459"/>
                      </a:lnTo>
                      <a:lnTo>
                        <a:pt x="831" y="455"/>
                      </a:lnTo>
                      <a:lnTo>
                        <a:pt x="824" y="450"/>
                      </a:lnTo>
                      <a:lnTo>
                        <a:pt x="820" y="446"/>
                      </a:lnTo>
                      <a:lnTo>
                        <a:pt x="820" y="440"/>
                      </a:lnTo>
                      <a:lnTo>
                        <a:pt x="820" y="436"/>
                      </a:lnTo>
                      <a:lnTo>
                        <a:pt x="821" y="432"/>
                      </a:lnTo>
                      <a:lnTo>
                        <a:pt x="822" y="428"/>
                      </a:lnTo>
                      <a:lnTo>
                        <a:pt x="824" y="422"/>
                      </a:lnTo>
                      <a:lnTo>
                        <a:pt x="826" y="416"/>
                      </a:lnTo>
                      <a:lnTo>
                        <a:pt x="829" y="411"/>
                      </a:lnTo>
                      <a:lnTo>
                        <a:pt x="833" y="405"/>
                      </a:lnTo>
                      <a:lnTo>
                        <a:pt x="837" y="404"/>
                      </a:lnTo>
                      <a:lnTo>
                        <a:pt x="844" y="404"/>
                      </a:lnTo>
                      <a:lnTo>
                        <a:pt x="851" y="406"/>
                      </a:lnTo>
                      <a:lnTo>
                        <a:pt x="857" y="409"/>
                      </a:lnTo>
                      <a:lnTo>
                        <a:pt x="867" y="410"/>
                      </a:lnTo>
                      <a:lnTo>
                        <a:pt x="879" y="410"/>
                      </a:lnTo>
                      <a:lnTo>
                        <a:pt x="891" y="407"/>
                      </a:lnTo>
                      <a:lnTo>
                        <a:pt x="900" y="404"/>
                      </a:lnTo>
                      <a:lnTo>
                        <a:pt x="902" y="403"/>
                      </a:lnTo>
                      <a:lnTo>
                        <a:pt x="905" y="401"/>
                      </a:lnTo>
                      <a:lnTo>
                        <a:pt x="905" y="399"/>
                      </a:lnTo>
                      <a:lnTo>
                        <a:pt x="905" y="395"/>
                      </a:lnTo>
                      <a:lnTo>
                        <a:pt x="905" y="393"/>
                      </a:lnTo>
                      <a:lnTo>
                        <a:pt x="905" y="390"/>
                      </a:lnTo>
                      <a:lnTo>
                        <a:pt x="903" y="388"/>
                      </a:lnTo>
                      <a:lnTo>
                        <a:pt x="901" y="384"/>
                      </a:lnTo>
                      <a:lnTo>
                        <a:pt x="899" y="382"/>
                      </a:lnTo>
                      <a:lnTo>
                        <a:pt x="896" y="380"/>
                      </a:lnTo>
                      <a:lnTo>
                        <a:pt x="893" y="376"/>
                      </a:lnTo>
                      <a:lnTo>
                        <a:pt x="895" y="371"/>
                      </a:lnTo>
                      <a:lnTo>
                        <a:pt x="899" y="366"/>
                      </a:lnTo>
                      <a:lnTo>
                        <a:pt x="903" y="361"/>
                      </a:lnTo>
                      <a:lnTo>
                        <a:pt x="907" y="358"/>
                      </a:lnTo>
                      <a:lnTo>
                        <a:pt x="914" y="355"/>
                      </a:lnTo>
                      <a:lnTo>
                        <a:pt x="922" y="356"/>
                      </a:lnTo>
                      <a:lnTo>
                        <a:pt x="929" y="356"/>
                      </a:lnTo>
                      <a:lnTo>
                        <a:pt x="933" y="356"/>
                      </a:lnTo>
                      <a:lnTo>
                        <a:pt x="936" y="357"/>
                      </a:lnTo>
                      <a:lnTo>
                        <a:pt x="940" y="357"/>
                      </a:lnTo>
                      <a:lnTo>
                        <a:pt x="943" y="358"/>
                      </a:lnTo>
                      <a:lnTo>
                        <a:pt x="946" y="360"/>
                      </a:lnTo>
                      <a:lnTo>
                        <a:pt x="949" y="365"/>
                      </a:lnTo>
                      <a:lnTo>
                        <a:pt x="951" y="371"/>
                      </a:lnTo>
                      <a:lnTo>
                        <a:pt x="954" y="378"/>
                      </a:lnTo>
                      <a:lnTo>
                        <a:pt x="957" y="383"/>
                      </a:lnTo>
                      <a:lnTo>
                        <a:pt x="962" y="384"/>
                      </a:lnTo>
                      <a:lnTo>
                        <a:pt x="967" y="382"/>
                      </a:lnTo>
                      <a:lnTo>
                        <a:pt x="974" y="379"/>
                      </a:lnTo>
                      <a:lnTo>
                        <a:pt x="982" y="373"/>
                      </a:lnTo>
                      <a:lnTo>
                        <a:pt x="986" y="368"/>
                      </a:lnTo>
                      <a:lnTo>
                        <a:pt x="987" y="362"/>
                      </a:lnTo>
                      <a:lnTo>
                        <a:pt x="986" y="360"/>
                      </a:lnTo>
                      <a:lnTo>
                        <a:pt x="984" y="358"/>
                      </a:lnTo>
                      <a:lnTo>
                        <a:pt x="980" y="356"/>
                      </a:lnTo>
                      <a:lnTo>
                        <a:pt x="978" y="354"/>
                      </a:lnTo>
                      <a:lnTo>
                        <a:pt x="977" y="349"/>
                      </a:lnTo>
                      <a:lnTo>
                        <a:pt x="976" y="348"/>
                      </a:lnTo>
                      <a:lnTo>
                        <a:pt x="974" y="346"/>
                      </a:lnTo>
                      <a:lnTo>
                        <a:pt x="973" y="345"/>
                      </a:lnTo>
                      <a:lnTo>
                        <a:pt x="971" y="343"/>
                      </a:lnTo>
                      <a:lnTo>
                        <a:pt x="968" y="341"/>
                      </a:lnTo>
                      <a:lnTo>
                        <a:pt x="966" y="340"/>
                      </a:lnTo>
                      <a:lnTo>
                        <a:pt x="963" y="340"/>
                      </a:lnTo>
                      <a:lnTo>
                        <a:pt x="961" y="339"/>
                      </a:lnTo>
                      <a:lnTo>
                        <a:pt x="957" y="339"/>
                      </a:lnTo>
                      <a:lnTo>
                        <a:pt x="954" y="340"/>
                      </a:lnTo>
                      <a:lnTo>
                        <a:pt x="952" y="341"/>
                      </a:lnTo>
                      <a:lnTo>
                        <a:pt x="951" y="343"/>
                      </a:lnTo>
                      <a:lnTo>
                        <a:pt x="949" y="346"/>
                      </a:lnTo>
                      <a:lnTo>
                        <a:pt x="947" y="347"/>
                      </a:lnTo>
                      <a:lnTo>
                        <a:pt x="946" y="349"/>
                      </a:lnTo>
                      <a:lnTo>
                        <a:pt x="945" y="350"/>
                      </a:lnTo>
                      <a:lnTo>
                        <a:pt x="942" y="351"/>
                      </a:lnTo>
                      <a:lnTo>
                        <a:pt x="938" y="352"/>
                      </a:lnTo>
                      <a:lnTo>
                        <a:pt x="932" y="352"/>
                      </a:lnTo>
                      <a:lnTo>
                        <a:pt x="927" y="354"/>
                      </a:lnTo>
                      <a:lnTo>
                        <a:pt x="921" y="352"/>
                      </a:lnTo>
                      <a:lnTo>
                        <a:pt x="918" y="349"/>
                      </a:lnTo>
                      <a:lnTo>
                        <a:pt x="918" y="343"/>
                      </a:lnTo>
                      <a:lnTo>
                        <a:pt x="921" y="335"/>
                      </a:lnTo>
                      <a:lnTo>
                        <a:pt x="924" y="328"/>
                      </a:lnTo>
                      <a:lnTo>
                        <a:pt x="925" y="318"/>
                      </a:lnTo>
                      <a:lnTo>
                        <a:pt x="924" y="308"/>
                      </a:lnTo>
                      <a:lnTo>
                        <a:pt x="922" y="300"/>
                      </a:lnTo>
                      <a:lnTo>
                        <a:pt x="921" y="295"/>
                      </a:lnTo>
                      <a:lnTo>
                        <a:pt x="918" y="292"/>
                      </a:lnTo>
                      <a:lnTo>
                        <a:pt x="916" y="290"/>
                      </a:lnTo>
                      <a:lnTo>
                        <a:pt x="912" y="286"/>
                      </a:lnTo>
                      <a:lnTo>
                        <a:pt x="909" y="284"/>
                      </a:lnTo>
                      <a:lnTo>
                        <a:pt x="907" y="281"/>
                      </a:lnTo>
                      <a:lnTo>
                        <a:pt x="903" y="278"/>
                      </a:lnTo>
                      <a:lnTo>
                        <a:pt x="900" y="275"/>
                      </a:lnTo>
                      <a:lnTo>
                        <a:pt x="897" y="272"/>
                      </a:lnTo>
                      <a:lnTo>
                        <a:pt x="895" y="269"/>
                      </a:lnTo>
                      <a:lnTo>
                        <a:pt x="891" y="263"/>
                      </a:lnTo>
                      <a:lnTo>
                        <a:pt x="887" y="258"/>
                      </a:lnTo>
                      <a:lnTo>
                        <a:pt x="881" y="253"/>
                      </a:lnTo>
                      <a:lnTo>
                        <a:pt x="875" y="253"/>
                      </a:lnTo>
                      <a:lnTo>
                        <a:pt x="871" y="254"/>
                      </a:lnTo>
                      <a:lnTo>
                        <a:pt x="869" y="256"/>
                      </a:lnTo>
                      <a:lnTo>
                        <a:pt x="867" y="257"/>
                      </a:lnTo>
                      <a:lnTo>
                        <a:pt x="865" y="258"/>
                      </a:lnTo>
                      <a:lnTo>
                        <a:pt x="863" y="258"/>
                      </a:lnTo>
                      <a:lnTo>
                        <a:pt x="859" y="258"/>
                      </a:lnTo>
                      <a:lnTo>
                        <a:pt x="857" y="258"/>
                      </a:lnTo>
                      <a:lnTo>
                        <a:pt x="854" y="257"/>
                      </a:lnTo>
                      <a:lnTo>
                        <a:pt x="852" y="256"/>
                      </a:lnTo>
                      <a:lnTo>
                        <a:pt x="849" y="253"/>
                      </a:lnTo>
                      <a:lnTo>
                        <a:pt x="848" y="252"/>
                      </a:lnTo>
                      <a:lnTo>
                        <a:pt x="847" y="250"/>
                      </a:lnTo>
                      <a:lnTo>
                        <a:pt x="848" y="249"/>
                      </a:lnTo>
                      <a:lnTo>
                        <a:pt x="851" y="247"/>
                      </a:lnTo>
                      <a:lnTo>
                        <a:pt x="852" y="246"/>
                      </a:lnTo>
                      <a:lnTo>
                        <a:pt x="854" y="246"/>
                      </a:lnTo>
                      <a:lnTo>
                        <a:pt x="856" y="246"/>
                      </a:lnTo>
                      <a:lnTo>
                        <a:pt x="858" y="245"/>
                      </a:lnTo>
                      <a:lnTo>
                        <a:pt x="860" y="245"/>
                      </a:lnTo>
                      <a:lnTo>
                        <a:pt x="862" y="242"/>
                      </a:lnTo>
                      <a:lnTo>
                        <a:pt x="863" y="240"/>
                      </a:lnTo>
                      <a:lnTo>
                        <a:pt x="863" y="238"/>
                      </a:lnTo>
                      <a:lnTo>
                        <a:pt x="862" y="236"/>
                      </a:lnTo>
                      <a:lnTo>
                        <a:pt x="859" y="234"/>
                      </a:lnTo>
                      <a:lnTo>
                        <a:pt x="857" y="231"/>
                      </a:lnTo>
                      <a:lnTo>
                        <a:pt x="854" y="230"/>
                      </a:lnTo>
                      <a:lnTo>
                        <a:pt x="852" y="229"/>
                      </a:lnTo>
                      <a:lnTo>
                        <a:pt x="849" y="230"/>
                      </a:lnTo>
                      <a:lnTo>
                        <a:pt x="848" y="231"/>
                      </a:lnTo>
                      <a:lnTo>
                        <a:pt x="846" y="232"/>
                      </a:lnTo>
                      <a:lnTo>
                        <a:pt x="844" y="234"/>
                      </a:lnTo>
                      <a:lnTo>
                        <a:pt x="843" y="234"/>
                      </a:lnTo>
                      <a:lnTo>
                        <a:pt x="841" y="232"/>
                      </a:lnTo>
                      <a:lnTo>
                        <a:pt x="838" y="231"/>
                      </a:lnTo>
                      <a:lnTo>
                        <a:pt x="836" y="229"/>
                      </a:lnTo>
                      <a:lnTo>
                        <a:pt x="835" y="227"/>
                      </a:lnTo>
                      <a:lnTo>
                        <a:pt x="835" y="225"/>
                      </a:lnTo>
                      <a:lnTo>
                        <a:pt x="836" y="224"/>
                      </a:lnTo>
                      <a:lnTo>
                        <a:pt x="837" y="223"/>
                      </a:lnTo>
                      <a:lnTo>
                        <a:pt x="838" y="220"/>
                      </a:lnTo>
                      <a:lnTo>
                        <a:pt x="841" y="218"/>
                      </a:lnTo>
                      <a:lnTo>
                        <a:pt x="842" y="217"/>
                      </a:lnTo>
                      <a:lnTo>
                        <a:pt x="842" y="215"/>
                      </a:lnTo>
                      <a:lnTo>
                        <a:pt x="842" y="214"/>
                      </a:lnTo>
                      <a:lnTo>
                        <a:pt x="841" y="213"/>
                      </a:lnTo>
                      <a:lnTo>
                        <a:pt x="838" y="213"/>
                      </a:lnTo>
                      <a:lnTo>
                        <a:pt x="836" y="213"/>
                      </a:lnTo>
                      <a:lnTo>
                        <a:pt x="835" y="213"/>
                      </a:lnTo>
                      <a:lnTo>
                        <a:pt x="833" y="212"/>
                      </a:lnTo>
                      <a:lnTo>
                        <a:pt x="831" y="212"/>
                      </a:lnTo>
                      <a:lnTo>
                        <a:pt x="829" y="210"/>
                      </a:lnTo>
                      <a:lnTo>
                        <a:pt x="826" y="210"/>
                      </a:lnTo>
                      <a:lnTo>
                        <a:pt x="824" y="209"/>
                      </a:lnTo>
                      <a:lnTo>
                        <a:pt x="822" y="207"/>
                      </a:lnTo>
                      <a:lnTo>
                        <a:pt x="821" y="205"/>
                      </a:lnTo>
                      <a:lnTo>
                        <a:pt x="821" y="203"/>
                      </a:lnTo>
                      <a:lnTo>
                        <a:pt x="822" y="200"/>
                      </a:lnTo>
                      <a:lnTo>
                        <a:pt x="822" y="197"/>
                      </a:lnTo>
                      <a:lnTo>
                        <a:pt x="822" y="194"/>
                      </a:lnTo>
                      <a:lnTo>
                        <a:pt x="822" y="192"/>
                      </a:lnTo>
                      <a:lnTo>
                        <a:pt x="821" y="187"/>
                      </a:lnTo>
                      <a:lnTo>
                        <a:pt x="819" y="184"/>
                      </a:lnTo>
                      <a:lnTo>
                        <a:pt x="818" y="181"/>
                      </a:lnTo>
                      <a:lnTo>
                        <a:pt x="815" y="178"/>
                      </a:lnTo>
                      <a:lnTo>
                        <a:pt x="811" y="174"/>
                      </a:lnTo>
                      <a:lnTo>
                        <a:pt x="804" y="172"/>
                      </a:lnTo>
                      <a:lnTo>
                        <a:pt x="797" y="172"/>
                      </a:lnTo>
                      <a:lnTo>
                        <a:pt x="790" y="174"/>
                      </a:lnTo>
                      <a:lnTo>
                        <a:pt x="790" y="175"/>
                      </a:lnTo>
                      <a:lnTo>
                        <a:pt x="791" y="177"/>
                      </a:lnTo>
                      <a:lnTo>
                        <a:pt x="793" y="180"/>
                      </a:lnTo>
                      <a:lnTo>
                        <a:pt x="796" y="182"/>
                      </a:lnTo>
                      <a:lnTo>
                        <a:pt x="798" y="184"/>
                      </a:lnTo>
                      <a:lnTo>
                        <a:pt x="800" y="186"/>
                      </a:lnTo>
                      <a:lnTo>
                        <a:pt x="802" y="188"/>
                      </a:lnTo>
                      <a:lnTo>
                        <a:pt x="804" y="189"/>
                      </a:lnTo>
                      <a:lnTo>
                        <a:pt x="805" y="189"/>
                      </a:lnTo>
                      <a:lnTo>
                        <a:pt x="807" y="193"/>
                      </a:lnTo>
                      <a:lnTo>
                        <a:pt x="807" y="196"/>
                      </a:lnTo>
                      <a:lnTo>
                        <a:pt x="805" y="198"/>
                      </a:lnTo>
                      <a:lnTo>
                        <a:pt x="804" y="199"/>
                      </a:lnTo>
                      <a:lnTo>
                        <a:pt x="802" y="202"/>
                      </a:lnTo>
                      <a:lnTo>
                        <a:pt x="799" y="202"/>
                      </a:lnTo>
                      <a:lnTo>
                        <a:pt x="796" y="203"/>
                      </a:lnTo>
                      <a:lnTo>
                        <a:pt x="793" y="203"/>
                      </a:lnTo>
                      <a:lnTo>
                        <a:pt x="790" y="203"/>
                      </a:lnTo>
                      <a:lnTo>
                        <a:pt x="777" y="199"/>
                      </a:lnTo>
                      <a:lnTo>
                        <a:pt x="764" y="196"/>
                      </a:lnTo>
                      <a:lnTo>
                        <a:pt x="760" y="197"/>
                      </a:lnTo>
                      <a:lnTo>
                        <a:pt x="758" y="199"/>
                      </a:lnTo>
                      <a:lnTo>
                        <a:pt x="756" y="200"/>
                      </a:lnTo>
                      <a:lnTo>
                        <a:pt x="754" y="202"/>
                      </a:lnTo>
                      <a:lnTo>
                        <a:pt x="750" y="203"/>
                      </a:lnTo>
                      <a:lnTo>
                        <a:pt x="746" y="203"/>
                      </a:lnTo>
                      <a:lnTo>
                        <a:pt x="732" y="202"/>
                      </a:lnTo>
                      <a:lnTo>
                        <a:pt x="716" y="200"/>
                      </a:lnTo>
                      <a:lnTo>
                        <a:pt x="694" y="200"/>
                      </a:lnTo>
                      <a:lnTo>
                        <a:pt x="681" y="199"/>
                      </a:lnTo>
                      <a:lnTo>
                        <a:pt x="669" y="195"/>
                      </a:lnTo>
                      <a:lnTo>
                        <a:pt x="657" y="192"/>
                      </a:lnTo>
                      <a:lnTo>
                        <a:pt x="649" y="192"/>
                      </a:lnTo>
                      <a:lnTo>
                        <a:pt x="640" y="191"/>
                      </a:lnTo>
                      <a:lnTo>
                        <a:pt x="634" y="187"/>
                      </a:lnTo>
                      <a:lnTo>
                        <a:pt x="629" y="184"/>
                      </a:lnTo>
                      <a:lnTo>
                        <a:pt x="625" y="180"/>
                      </a:lnTo>
                      <a:lnTo>
                        <a:pt x="620" y="176"/>
                      </a:lnTo>
                      <a:lnTo>
                        <a:pt x="616" y="172"/>
                      </a:lnTo>
                      <a:lnTo>
                        <a:pt x="614" y="171"/>
                      </a:lnTo>
                      <a:lnTo>
                        <a:pt x="611" y="169"/>
                      </a:lnTo>
                      <a:lnTo>
                        <a:pt x="608" y="166"/>
                      </a:lnTo>
                      <a:lnTo>
                        <a:pt x="605" y="164"/>
                      </a:lnTo>
                      <a:lnTo>
                        <a:pt x="604" y="162"/>
                      </a:lnTo>
                      <a:lnTo>
                        <a:pt x="603" y="160"/>
                      </a:lnTo>
                      <a:lnTo>
                        <a:pt x="603" y="156"/>
                      </a:lnTo>
                      <a:lnTo>
                        <a:pt x="604" y="153"/>
                      </a:lnTo>
                      <a:lnTo>
                        <a:pt x="605" y="152"/>
                      </a:lnTo>
                      <a:lnTo>
                        <a:pt x="606" y="150"/>
                      </a:lnTo>
                      <a:lnTo>
                        <a:pt x="608" y="150"/>
                      </a:lnTo>
                      <a:lnTo>
                        <a:pt x="612" y="151"/>
                      </a:lnTo>
                      <a:lnTo>
                        <a:pt x="618" y="152"/>
                      </a:lnTo>
                      <a:lnTo>
                        <a:pt x="626" y="154"/>
                      </a:lnTo>
                      <a:lnTo>
                        <a:pt x="634" y="155"/>
                      </a:lnTo>
                      <a:lnTo>
                        <a:pt x="635" y="154"/>
                      </a:lnTo>
                      <a:lnTo>
                        <a:pt x="635" y="154"/>
                      </a:lnTo>
                      <a:lnTo>
                        <a:pt x="634" y="153"/>
                      </a:lnTo>
                      <a:lnTo>
                        <a:pt x="633" y="151"/>
                      </a:lnTo>
                      <a:lnTo>
                        <a:pt x="631" y="150"/>
                      </a:lnTo>
                      <a:lnTo>
                        <a:pt x="629" y="149"/>
                      </a:lnTo>
                      <a:lnTo>
                        <a:pt x="628" y="148"/>
                      </a:lnTo>
                      <a:lnTo>
                        <a:pt x="627" y="147"/>
                      </a:lnTo>
                      <a:lnTo>
                        <a:pt x="618" y="143"/>
                      </a:lnTo>
                      <a:lnTo>
                        <a:pt x="608" y="141"/>
                      </a:lnTo>
                      <a:lnTo>
                        <a:pt x="598" y="138"/>
                      </a:lnTo>
                      <a:lnTo>
                        <a:pt x="592" y="133"/>
                      </a:lnTo>
                      <a:lnTo>
                        <a:pt x="591" y="128"/>
                      </a:lnTo>
                      <a:lnTo>
                        <a:pt x="592" y="120"/>
                      </a:lnTo>
                      <a:lnTo>
                        <a:pt x="592" y="114"/>
                      </a:lnTo>
                      <a:lnTo>
                        <a:pt x="592" y="96"/>
                      </a:lnTo>
                      <a:lnTo>
                        <a:pt x="596" y="82"/>
                      </a:lnTo>
                      <a:lnTo>
                        <a:pt x="603" y="67"/>
                      </a:lnTo>
                      <a:lnTo>
                        <a:pt x="609" y="54"/>
                      </a:lnTo>
                      <a:lnTo>
                        <a:pt x="613" y="51"/>
                      </a:lnTo>
                      <a:lnTo>
                        <a:pt x="615" y="46"/>
                      </a:lnTo>
                      <a:lnTo>
                        <a:pt x="617" y="43"/>
                      </a:lnTo>
                      <a:lnTo>
                        <a:pt x="620" y="39"/>
                      </a:lnTo>
                      <a:lnTo>
                        <a:pt x="625" y="36"/>
                      </a:lnTo>
                      <a:lnTo>
                        <a:pt x="630" y="34"/>
                      </a:lnTo>
                      <a:lnTo>
                        <a:pt x="634" y="32"/>
                      </a:lnTo>
                      <a:lnTo>
                        <a:pt x="638" y="30"/>
                      </a:lnTo>
                      <a:lnTo>
                        <a:pt x="650" y="23"/>
                      </a:lnTo>
                      <a:lnTo>
                        <a:pt x="665" y="19"/>
                      </a:lnTo>
                      <a:lnTo>
                        <a:pt x="679" y="17"/>
                      </a:lnTo>
                      <a:close/>
                      <a:moveTo>
                        <a:pt x="2227" y="17"/>
                      </a:moveTo>
                      <a:lnTo>
                        <a:pt x="2228" y="18"/>
                      </a:lnTo>
                      <a:lnTo>
                        <a:pt x="2230" y="20"/>
                      </a:lnTo>
                      <a:lnTo>
                        <a:pt x="2231" y="24"/>
                      </a:lnTo>
                      <a:lnTo>
                        <a:pt x="2232" y="28"/>
                      </a:lnTo>
                      <a:lnTo>
                        <a:pt x="2232" y="31"/>
                      </a:lnTo>
                      <a:lnTo>
                        <a:pt x="2233" y="33"/>
                      </a:lnTo>
                      <a:lnTo>
                        <a:pt x="2233" y="35"/>
                      </a:lnTo>
                      <a:lnTo>
                        <a:pt x="2235" y="39"/>
                      </a:lnTo>
                      <a:lnTo>
                        <a:pt x="2237" y="42"/>
                      </a:lnTo>
                      <a:lnTo>
                        <a:pt x="2238" y="45"/>
                      </a:lnTo>
                      <a:lnTo>
                        <a:pt x="2238" y="47"/>
                      </a:lnTo>
                      <a:lnTo>
                        <a:pt x="2238" y="49"/>
                      </a:lnTo>
                      <a:lnTo>
                        <a:pt x="2238" y="49"/>
                      </a:lnTo>
                      <a:lnTo>
                        <a:pt x="2237" y="49"/>
                      </a:lnTo>
                      <a:lnTo>
                        <a:pt x="2237" y="47"/>
                      </a:lnTo>
                      <a:lnTo>
                        <a:pt x="2235" y="46"/>
                      </a:lnTo>
                      <a:lnTo>
                        <a:pt x="2234" y="46"/>
                      </a:lnTo>
                      <a:lnTo>
                        <a:pt x="2233" y="46"/>
                      </a:lnTo>
                      <a:lnTo>
                        <a:pt x="2233" y="46"/>
                      </a:lnTo>
                      <a:lnTo>
                        <a:pt x="2233" y="47"/>
                      </a:lnTo>
                      <a:lnTo>
                        <a:pt x="2233" y="54"/>
                      </a:lnTo>
                      <a:lnTo>
                        <a:pt x="2232" y="54"/>
                      </a:lnTo>
                      <a:lnTo>
                        <a:pt x="2231" y="53"/>
                      </a:lnTo>
                      <a:lnTo>
                        <a:pt x="2231" y="52"/>
                      </a:lnTo>
                      <a:lnTo>
                        <a:pt x="2230" y="52"/>
                      </a:lnTo>
                      <a:lnTo>
                        <a:pt x="2229" y="50"/>
                      </a:lnTo>
                      <a:lnTo>
                        <a:pt x="2228" y="47"/>
                      </a:lnTo>
                      <a:lnTo>
                        <a:pt x="2227" y="46"/>
                      </a:lnTo>
                      <a:lnTo>
                        <a:pt x="2227" y="45"/>
                      </a:lnTo>
                      <a:lnTo>
                        <a:pt x="2226" y="43"/>
                      </a:lnTo>
                      <a:lnTo>
                        <a:pt x="2224" y="42"/>
                      </a:lnTo>
                      <a:lnTo>
                        <a:pt x="2223" y="41"/>
                      </a:lnTo>
                      <a:lnTo>
                        <a:pt x="2223" y="40"/>
                      </a:lnTo>
                      <a:lnTo>
                        <a:pt x="2223" y="39"/>
                      </a:lnTo>
                      <a:lnTo>
                        <a:pt x="2223" y="38"/>
                      </a:lnTo>
                      <a:lnTo>
                        <a:pt x="2223" y="36"/>
                      </a:lnTo>
                      <a:lnTo>
                        <a:pt x="2223" y="34"/>
                      </a:lnTo>
                      <a:lnTo>
                        <a:pt x="2223" y="32"/>
                      </a:lnTo>
                      <a:lnTo>
                        <a:pt x="2222" y="30"/>
                      </a:lnTo>
                      <a:lnTo>
                        <a:pt x="2221" y="28"/>
                      </a:lnTo>
                      <a:lnTo>
                        <a:pt x="2221" y="27"/>
                      </a:lnTo>
                      <a:lnTo>
                        <a:pt x="2222" y="25"/>
                      </a:lnTo>
                      <a:lnTo>
                        <a:pt x="2222" y="23"/>
                      </a:lnTo>
                      <a:lnTo>
                        <a:pt x="2223" y="22"/>
                      </a:lnTo>
                      <a:lnTo>
                        <a:pt x="2224" y="20"/>
                      </a:lnTo>
                      <a:lnTo>
                        <a:pt x="2224" y="18"/>
                      </a:lnTo>
                      <a:lnTo>
                        <a:pt x="2226" y="17"/>
                      </a:lnTo>
                      <a:lnTo>
                        <a:pt x="2227" y="17"/>
                      </a:lnTo>
                      <a:close/>
                      <a:moveTo>
                        <a:pt x="1659" y="12"/>
                      </a:moveTo>
                      <a:lnTo>
                        <a:pt x="1661" y="12"/>
                      </a:lnTo>
                      <a:lnTo>
                        <a:pt x="1663" y="14"/>
                      </a:lnTo>
                      <a:lnTo>
                        <a:pt x="1665" y="18"/>
                      </a:lnTo>
                      <a:lnTo>
                        <a:pt x="1666" y="21"/>
                      </a:lnTo>
                      <a:lnTo>
                        <a:pt x="1667" y="24"/>
                      </a:lnTo>
                      <a:lnTo>
                        <a:pt x="1669" y="27"/>
                      </a:lnTo>
                      <a:lnTo>
                        <a:pt x="1670" y="30"/>
                      </a:lnTo>
                      <a:lnTo>
                        <a:pt x="1672" y="34"/>
                      </a:lnTo>
                      <a:lnTo>
                        <a:pt x="1674" y="39"/>
                      </a:lnTo>
                      <a:lnTo>
                        <a:pt x="1674" y="43"/>
                      </a:lnTo>
                      <a:lnTo>
                        <a:pt x="1674" y="44"/>
                      </a:lnTo>
                      <a:lnTo>
                        <a:pt x="1674" y="46"/>
                      </a:lnTo>
                      <a:lnTo>
                        <a:pt x="1673" y="47"/>
                      </a:lnTo>
                      <a:lnTo>
                        <a:pt x="1673" y="49"/>
                      </a:lnTo>
                      <a:lnTo>
                        <a:pt x="1672" y="49"/>
                      </a:lnTo>
                      <a:lnTo>
                        <a:pt x="1671" y="49"/>
                      </a:lnTo>
                      <a:lnTo>
                        <a:pt x="1670" y="45"/>
                      </a:lnTo>
                      <a:lnTo>
                        <a:pt x="1665" y="36"/>
                      </a:lnTo>
                      <a:lnTo>
                        <a:pt x="1660" y="28"/>
                      </a:lnTo>
                      <a:lnTo>
                        <a:pt x="1655" y="19"/>
                      </a:lnTo>
                      <a:lnTo>
                        <a:pt x="1655" y="17"/>
                      </a:lnTo>
                      <a:lnTo>
                        <a:pt x="1656" y="16"/>
                      </a:lnTo>
                      <a:lnTo>
                        <a:pt x="1656" y="13"/>
                      </a:lnTo>
                      <a:lnTo>
                        <a:pt x="1656" y="12"/>
                      </a:lnTo>
                      <a:lnTo>
                        <a:pt x="1658" y="12"/>
                      </a:lnTo>
                      <a:lnTo>
                        <a:pt x="1659" y="12"/>
                      </a:lnTo>
                      <a:close/>
                      <a:moveTo>
                        <a:pt x="537" y="10"/>
                      </a:moveTo>
                      <a:lnTo>
                        <a:pt x="548" y="12"/>
                      </a:lnTo>
                      <a:lnTo>
                        <a:pt x="551" y="12"/>
                      </a:lnTo>
                      <a:lnTo>
                        <a:pt x="554" y="13"/>
                      </a:lnTo>
                      <a:lnTo>
                        <a:pt x="557" y="13"/>
                      </a:lnTo>
                      <a:lnTo>
                        <a:pt x="560" y="14"/>
                      </a:lnTo>
                      <a:lnTo>
                        <a:pt x="563" y="14"/>
                      </a:lnTo>
                      <a:lnTo>
                        <a:pt x="580" y="14"/>
                      </a:lnTo>
                      <a:lnTo>
                        <a:pt x="585" y="13"/>
                      </a:lnTo>
                      <a:lnTo>
                        <a:pt x="592" y="14"/>
                      </a:lnTo>
                      <a:lnTo>
                        <a:pt x="597" y="17"/>
                      </a:lnTo>
                      <a:lnTo>
                        <a:pt x="600" y="21"/>
                      </a:lnTo>
                      <a:lnTo>
                        <a:pt x="596" y="27"/>
                      </a:lnTo>
                      <a:lnTo>
                        <a:pt x="590" y="31"/>
                      </a:lnTo>
                      <a:lnTo>
                        <a:pt x="582" y="33"/>
                      </a:lnTo>
                      <a:lnTo>
                        <a:pt x="579" y="34"/>
                      </a:lnTo>
                      <a:lnTo>
                        <a:pt x="578" y="35"/>
                      </a:lnTo>
                      <a:lnTo>
                        <a:pt x="576" y="35"/>
                      </a:lnTo>
                      <a:lnTo>
                        <a:pt x="576" y="36"/>
                      </a:lnTo>
                      <a:lnTo>
                        <a:pt x="576" y="38"/>
                      </a:lnTo>
                      <a:lnTo>
                        <a:pt x="576" y="40"/>
                      </a:lnTo>
                      <a:lnTo>
                        <a:pt x="576" y="42"/>
                      </a:lnTo>
                      <a:lnTo>
                        <a:pt x="575" y="44"/>
                      </a:lnTo>
                      <a:lnTo>
                        <a:pt x="574" y="46"/>
                      </a:lnTo>
                      <a:lnTo>
                        <a:pt x="573" y="47"/>
                      </a:lnTo>
                      <a:lnTo>
                        <a:pt x="572" y="51"/>
                      </a:lnTo>
                      <a:lnTo>
                        <a:pt x="569" y="53"/>
                      </a:lnTo>
                      <a:lnTo>
                        <a:pt x="567" y="55"/>
                      </a:lnTo>
                      <a:lnTo>
                        <a:pt x="563" y="58"/>
                      </a:lnTo>
                      <a:lnTo>
                        <a:pt x="561" y="61"/>
                      </a:lnTo>
                      <a:lnTo>
                        <a:pt x="560" y="64"/>
                      </a:lnTo>
                      <a:lnTo>
                        <a:pt x="559" y="67"/>
                      </a:lnTo>
                      <a:lnTo>
                        <a:pt x="558" y="69"/>
                      </a:lnTo>
                      <a:lnTo>
                        <a:pt x="557" y="72"/>
                      </a:lnTo>
                      <a:lnTo>
                        <a:pt x="552" y="75"/>
                      </a:lnTo>
                      <a:lnTo>
                        <a:pt x="547" y="75"/>
                      </a:lnTo>
                      <a:lnTo>
                        <a:pt x="540" y="73"/>
                      </a:lnTo>
                      <a:lnTo>
                        <a:pt x="534" y="71"/>
                      </a:lnTo>
                      <a:lnTo>
                        <a:pt x="528" y="69"/>
                      </a:lnTo>
                      <a:lnTo>
                        <a:pt x="526" y="69"/>
                      </a:lnTo>
                      <a:lnTo>
                        <a:pt x="525" y="71"/>
                      </a:lnTo>
                      <a:lnTo>
                        <a:pt x="525" y="72"/>
                      </a:lnTo>
                      <a:lnTo>
                        <a:pt x="525" y="73"/>
                      </a:lnTo>
                      <a:lnTo>
                        <a:pt x="526" y="74"/>
                      </a:lnTo>
                      <a:lnTo>
                        <a:pt x="527" y="75"/>
                      </a:lnTo>
                      <a:lnTo>
                        <a:pt x="528" y="76"/>
                      </a:lnTo>
                      <a:lnTo>
                        <a:pt x="529" y="77"/>
                      </a:lnTo>
                      <a:lnTo>
                        <a:pt x="530" y="78"/>
                      </a:lnTo>
                      <a:lnTo>
                        <a:pt x="532" y="84"/>
                      </a:lnTo>
                      <a:lnTo>
                        <a:pt x="531" y="92"/>
                      </a:lnTo>
                      <a:lnTo>
                        <a:pt x="526" y="97"/>
                      </a:lnTo>
                      <a:lnTo>
                        <a:pt x="519" y="103"/>
                      </a:lnTo>
                      <a:lnTo>
                        <a:pt x="511" y="107"/>
                      </a:lnTo>
                      <a:lnTo>
                        <a:pt x="504" y="110"/>
                      </a:lnTo>
                      <a:lnTo>
                        <a:pt x="500" y="109"/>
                      </a:lnTo>
                      <a:lnTo>
                        <a:pt x="498" y="108"/>
                      </a:lnTo>
                      <a:lnTo>
                        <a:pt x="496" y="106"/>
                      </a:lnTo>
                      <a:lnTo>
                        <a:pt x="494" y="103"/>
                      </a:lnTo>
                      <a:lnTo>
                        <a:pt x="493" y="100"/>
                      </a:lnTo>
                      <a:lnTo>
                        <a:pt x="492" y="97"/>
                      </a:lnTo>
                      <a:lnTo>
                        <a:pt x="491" y="95"/>
                      </a:lnTo>
                      <a:lnTo>
                        <a:pt x="491" y="93"/>
                      </a:lnTo>
                      <a:lnTo>
                        <a:pt x="489" y="83"/>
                      </a:lnTo>
                      <a:lnTo>
                        <a:pt x="492" y="72"/>
                      </a:lnTo>
                      <a:lnTo>
                        <a:pt x="493" y="61"/>
                      </a:lnTo>
                      <a:lnTo>
                        <a:pt x="494" y="54"/>
                      </a:lnTo>
                      <a:lnTo>
                        <a:pt x="496" y="49"/>
                      </a:lnTo>
                      <a:lnTo>
                        <a:pt x="499" y="43"/>
                      </a:lnTo>
                      <a:lnTo>
                        <a:pt x="506" y="40"/>
                      </a:lnTo>
                      <a:lnTo>
                        <a:pt x="508" y="39"/>
                      </a:lnTo>
                      <a:lnTo>
                        <a:pt x="509" y="38"/>
                      </a:lnTo>
                      <a:lnTo>
                        <a:pt x="509" y="35"/>
                      </a:lnTo>
                      <a:lnTo>
                        <a:pt x="509" y="34"/>
                      </a:lnTo>
                      <a:lnTo>
                        <a:pt x="507" y="32"/>
                      </a:lnTo>
                      <a:lnTo>
                        <a:pt x="506" y="31"/>
                      </a:lnTo>
                      <a:lnTo>
                        <a:pt x="505" y="29"/>
                      </a:lnTo>
                      <a:lnTo>
                        <a:pt x="504" y="27"/>
                      </a:lnTo>
                      <a:lnTo>
                        <a:pt x="503" y="25"/>
                      </a:lnTo>
                      <a:lnTo>
                        <a:pt x="503" y="23"/>
                      </a:lnTo>
                      <a:lnTo>
                        <a:pt x="504" y="22"/>
                      </a:lnTo>
                      <a:lnTo>
                        <a:pt x="506" y="20"/>
                      </a:lnTo>
                      <a:lnTo>
                        <a:pt x="509" y="19"/>
                      </a:lnTo>
                      <a:lnTo>
                        <a:pt x="511" y="18"/>
                      </a:lnTo>
                      <a:lnTo>
                        <a:pt x="515" y="17"/>
                      </a:lnTo>
                      <a:lnTo>
                        <a:pt x="526" y="12"/>
                      </a:lnTo>
                      <a:lnTo>
                        <a:pt x="537" y="10"/>
                      </a:lnTo>
                      <a:close/>
                      <a:moveTo>
                        <a:pt x="2196" y="10"/>
                      </a:moveTo>
                      <a:lnTo>
                        <a:pt x="2197" y="10"/>
                      </a:lnTo>
                      <a:lnTo>
                        <a:pt x="2198" y="11"/>
                      </a:lnTo>
                      <a:lnTo>
                        <a:pt x="2199" y="12"/>
                      </a:lnTo>
                      <a:lnTo>
                        <a:pt x="2199" y="14"/>
                      </a:lnTo>
                      <a:lnTo>
                        <a:pt x="2199" y="16"/>
                      </a:lnTo>
                      <a:lnTo>
                        <a:pt x="2198" y="17"/>
                      </a:lnTo>
                      <a:lnTo>
                        <a:pt x="2198" y="17"/>
                      </a:lnTo>
                      <a:lnTo>
                        <a:pt x="2197" y="16"/>
                      </a:lnTo>
                      <a:lnTo>
                        <a:pt x="2196" y="14"/>
                      </a:lnTo>
                      <a:lnTo>
                        <a:pt x="2196" y="13"/>
                      </a:lnTo>
                      <a:lnTo>
                        <a:pt x="2195" y="11"/>
                      </a:lnTo>
                      <a:lnTo>
                        <a:pt x="2196" y="10"/>
                      </a:lnTo>
                      <a:lnTo>
                        <a:pt x="2196" y="10"/>
                      </a:lnTo>
                      <a:close/>
                      <a:moveTo>
                        <a:pt x="2074" y="9"/>
                      </a:moveTo>
                      <a:lnTo>
                        <a:pt x="2075" y="10"/>
                      </a:lnTo>
                      <a:lnTo>
                        <a:pt x="2078" y="11"/>
                      </a:lnTo>
                      <a:lnTo>
                        <a:pt x="2080" y="12"/>
                      </a:lnTo>
                      <a:lnTo>
                        <a:pt x="2082" y="12"/>
                      </a:lnTo>
                      <a:lnTo>
                        <a:pt x="2082" y="17"/>
                      </a:lnTo>
                      <a:lnTo>
                        <a:pt x="2080" y="17"/>
                      </a:lnTo>
                      <a:lnTo>
                        <a:pt x="2078" y="14"/>
                      </a:lnTo>
                      <a:lnTo>
                        <a:pt x="2075" y="12"/>
                      </a:lnTo>
                      <a:lnTo>
                        <a:pt x="2074" y="11"/>
                      </a:lnTo>
                      <a:lnTo>
                        <a:pt x="2074" y="10"/>
                      </a:lnTo>
                      <a:lnTo>
                        <a:pt x="2074" y="9"/>
                      </a:lnTo>
                      <a:lnTo>
                        <a:pt x="2074" y="9"/>
                      </a:lnTo>
                      <a:close/>
                      <a:moveTo>
                        <a:pt x="2147" y="1"/>
                      </a:moveTo>
                      <a:lnTo>
                        <a:pt x="2150" y="1"/>
                      </a:lnTo>
                      <a:lnTo>
                        <a:pt x="2151" y="1"/>
                      </a:lnTo>
                      <a:lnTo>
                        <a:pt x="2153" y="1"/>
                      </a:lnTo>
                      <a:lnTo>
                        <a:pt x="2154" y="2"/>
                      </a:lnTo>
                      <a:lnTo>
                        <a:pt x="2156" y="3"/>
                      </a:lnTo>
                      <a:lnTo>
                        <a:pt x="2156" y="8"/>
                      </a:lnTo>
                      <a:lnTo>
                        <a:pt x="2152" y="6"/>
                      </a:lnTo>
                      <a:lnTo>
                        <a:pt x="2150" y="3"/>
                      </a:lnTo>
                      <a:lnTo>
                        <a:pt x="2148" y="2"/>
                      </a:lnTo>
                      <a:lnTo>
                        <a:pt x="2147" y="1"/>
                      </a:lnTo>
                      <a:close/>
                      <a:moveTo>
                        <a:pt x="1897" y="0"/>
                      </a:moveTo>
                      <a:lnTo>
                        <a:pt x="1897" y="0"/>
                      </a:lnTo>
                      <a:lnTo>
                        <a:pt x="1899" y="1"/>
                      </a:lnTo>
                      <a:lnTo>
                        <a:pt x="1900" y="3"/>
                      </a:lnTo>
                      <a:lnTo>
                        <a:pt x="1903" y="5"/>
                      </a:lnTo>
                      <a:lnTo>
                        <a:pt x="1905" y="7"/>
                      </a:lnTo>
                      <a:lnTo>
                        <a:pt x="1906" y="9"/>
                      </a:lnTo>
                      <a:lnTo>
                        <a:pt x="1909" y="12"/>
                      </a:lnTo>
                      <a:lnTo>
                        <a:pt x="1910" y="14"/>
                      </a:lnTo>
                      <a:lnTo>
                        <a:pt x="1912" y="17"/>
                      </a:lnTo>
                      <a:lnTo>
                        <a:pt x="1913" y="19"/>
                      </a:lnTo>
                      <a:lnTo>
                        <a:pt x="1914" y="22"/>
                      </a:lnTo>
                      <a:lnTo>
                        <a:pt x="1914" y="22"/>
                      </a:lnTo>
                      <a:lnTo>
                        <a:pt x="1915" y="24"/>
                      </a:lnTo>
                      <a:lnTo>
                        <a:pt x="1917" y="25"/>
                      </a:lnTo>
                      <a:lnTo>
                        <a:pt x="1918" y="28"/>
                      </a:lnTo>
                      <a:lnTo>
                        <a:pt x="1920" y="29"/>
                      </a:lnTo>
                      <a:lnTo>
                        <a:pt x="1920" y="30"/>
                      </a:lnTo>
                      <a:lnTo>
                        <a:pt x="1920" y="31"/>
                      </a:lnTo>
                      <a:lnTo>
                        <a:pt x="1920" y="31"/>
                      </a:lnTo>
                      <a:lnTo>
                        <a:pt x="1918" y="30"/>
                      </a:lnTo>
                      <a:lnTo>
                        <a:pt x="1916" y="29"/>
                      </a:lnTo>
                      <a:lnTo>
                        <a:pt x="1914" y="24"/>
                      </a:lnTo>
                      <a:lnTo>
                        <a:pt x="1912" y="21"/>
                      </a:lnTo>
                      <a:lnTo>
                        <a:pt x="1909" y="17"/>
                      </a:lnTo>
                      <a:lnTo>
                        <a:pt x="1905" y="12"/>
                      </a:lnTo>
                      <a:lnTo>
                        <a:pt x="1903" y="11"/>
                      </a:lnTo>
                      <a:lnTo>
                        <a:pt x="1901" y="9"/>
                      </a:lnTo>
                      <a:lnTo>
                        <a:pt x="1899" y="7"/>
                      </a:lnTo>
                      <a:lnTo>
                        <a:pt x="1897" y="5"/>
                      </a:lnTo>
                      <a:lnTo>
                        <a:pt x="1896" y="3"/>
                      </a:lnTo>
                      <a:lnTo>
                        <a:pt x="1896" y="2"/>
                      </a:lnTo>
                      <a:lnTo>
                        <a:pt x="1896" y="1"/>
                      </a:lnTo>
                      <a:lnTo>
                        <a:pt x="1897"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100" name="Freeform 37"/>
                <p:cNvSpPr>
                  <a:spLocks noEditPoints="1"/>
                </p:cNvSpPr>
                <p:nvPr/>
              </p:nvSpPr>
              <p:spPr bwMode="auto">
                <a:xfrm>
                  <a:off x="5656" y="667"/>
                  <a:ext cx="304" cy="155"/>
                </a:xfrm>
                <a:custGeom>
                  <a:avLst/>
                  <a:gdLst>
                    <a:gd name="T0" fmla="*/ 2064 w 2128"/>
                    <a:gd name="T1" fmla="*/ 478 h 1086"/>
                    <a:gd name="T2" fmla="*/ 1956 w 2128"/>
                    <a:gd name="T3" fmla="*/ 421 h 1086"/>
                    <a:gd name="T4" fmla="*/ 2104 w 2128"/>
                    <a:gd name="T5" fmla="*/ 456 h 1086"/>
                    <a:gd name="T6" fmla="*/ 2084 w 2128"/>
                    <a:gd name="T7" fmla="*/ 446 h 1086"/>
                    <a:gd name="T8" fmla="*/ 2115 w 2128"/>
                    <a:gd name="T9" fmla="*/ 411 h 1086"/>
                    <a:gd name="T10" fmla="*/ 269 w 2128"/>
                    <a:gd name="T11" fmla="*/ 403 h 1086"/>
                    <a:gd name="T12" fmla="*/ 1838 w 2128"/>
                    <a:gd name="T13" fmla="*/ 404 h 1086"/>
                    <a:gd name="T14" fmla="*/ 1887 w 2128"/>
                    <a:gd name="T15" fmla="*/ 472 h 1086"/>
                    <a:gd name="T16" fmla="*/ 1853 w 2128"/>
                    <a:gd name="T17" fmla="*/ 480 h 1086"/>
                    <a:gd name="T18" fmla="*/ 1824 w 2128"/>
                    <a:gd name="T19" fmla="*/ 418 h 1086"/>
                    <a:gd name="T20" fmla="*/ 1876 w 2128"/>
                    <a:gd name="T21" fmla="*/ 383 h 1086"/>
                    <a:gd name="T22" fmla="*/ 1899 w 2128"/>
                    <a:gd name="T23" fmla="*/ 439 h 1086"/>
                    <a:gd name="T24" fmla="*/ 1855 w 2128"/>
                    <a:gd name="T25" fmla="*/ 385 h 1086"/>
                    <a:gd name="T26" fmla="*/ 699 w 2128"/>
                    <a:gd name="T27" fmla="*/ 339 h 1086"/>
                    <a:gd name="T28" fmla="*/ 221 w 2128"/>
                    <a:gd name="T29" fmla="*/ 369 h 1086"/>
                    <a:gd name="T30" fmla="*/ 143 w 2128"/>
                    <a:gd name="T31" fmla="*/ 427 h 1086"/>
                    <a:gd name="T32" fmla="*/ 94 w 2128"/>
                    <a:gd name="T33" fmla="*/ 401 h 1086"/>
                    <a:gd name="T34" fmla="*/ 197 w 2128"/>
                    <a:gd name="T35" fmla="*/ 386 h 1086"/>
                    <a:gd name="T36" fmla="*/ 365 w 2128"/>
                    <a:gd name="T37" fmla="*/ 395 h 1086"/>
                    <a:gd name="T38" fmla="*/ 123 w 2128"/>
                    <a:gd name="T39" fmla="*/ 314 h 1086"/>
                    <a:gd name="T40" fmla="*/ 36 w 2128"/>
                    <a:gd name="T41" fmla="*/ 414 h 1086"/>
                    <a:gd name="T42" fmla="*/ 1551 w 2128"/>
                    <a:gd name="T43" fmla="*/ 320 h 1086"/>
                    <a:gd name="T44" fmla="*/ 261 w 2128"/>
                    <a:gd name="T45" fmla="*/ 298 h 1086"/>
                    <a:gd name="T46" fmla="*/ 502 w 2128"/>
                    <a:gd name="T47" fmla="*/ 284 h 1086"/>
                    <a:gd name="T48" fmla="*/ 434 w 2128"/>
                    <a:gd name="T49" fmla="*/ 260 h 1086"/>
                    <a:gd name="T50" fmla="*/ 441 w 2128"/>
                    <a:gd name="T51" fmla="*/ 222 h 1086"/>
                    <a:gd name="T52" fmla="*/ 393 w 2128"/>
                    <a:gd name="T53" fmla="*/ 217 h 1086"/>
                    <a:gd name="T54" fmla="*/ 347 w 2128"/>
                    <a:gd name="T55" fmla="*/ 254 h 1086"/>
                    <a:gd name="T56" fmla="*/ 401 w 2128"/>
                    <a:gd name="T57" fmla="*/ 163 h 1086"/>
                    <a:gd name="T58" fmla="*/ 1311 w 2128"/>
                    <a:gd name="T59" fmla="*/ 28 h 1086"/>
                    <a:gd name="T60" fmla="*/ 1367 w 2128"/>
                    <a:gd name="T61" fmla="*/ 73 h 1086"/>
                    <a:gd name="T62" fmla="*/ 1304 w 2128"/>
                    <a:gd name="T63" fmla="*/ 123 h 1086"/>
                    <a:gd name="T64" fmla="*/ 1431 w 2128"/>
                    <a:gd name="T65" fmla="*/ 149 h 1086"/>
                    <a:gd name="T66" fmla="*/ 1481 w 2128"/>
                    <a:gd name="T67" fmla="*/ 173 h 1086"/>
                    <a:gd name="T68" fmla="*/ 1538 w 2128"/>
                    <a:gd name="T69" fmla="*/ 216 h 1086"/>
                    <a:gd name="T70" fmla="*/ 1511 w 2128"/>
                    <a:gd name="T71" fmla="*/ 253 h 1086"/>
                    <a:gd name="T72" fmla="*/ 1527 w 2128"/>
                    <a:gd name="T73" fmla="*/ 306 h 1086"/>
                    <a:gd name="T74" fmla="*/ 1552 w 2128"/>
                    <a:gd name="T75" fmla="*/ 401 h 1086"/>
                    <a:gd name="T76" fmla="*/ 1564 w 2128"/>
                    <a:gd name="T77" fmla="*/ 456 h 1086"/>
                    <a:gd name="T78" fmla="*/ 1591 w 2128"/>
                    <a:gd name="T79" fmla="*/ 533 h 1086"/>
                    <a:gd name="T80" fmla="*/ 1549 w 2128"/>
                    <a:gd name="T81" fmla="*/ 591 h 1086"/>
                    <a:gd name="T82" fmla="*/ 1546 w 2128"/>
                    <a:gd name="T83" fmla="*/ 653 h 1086"/>
                    <a:gd name="T84" fmla="*/ 1559 w 2128"/>
                    <a:gd name="T85" fmla="*/ 702 h 1086"/>
                    <a:gd name="T86" fmla="*/ 1503 w 2128"/>
                    <a:gd name="T87" fmla="*/ 789 h 1086"/>
                    <a:gd name="T88" fmla="*/ 1416 w 2128"/>
                    <a:gd name="T89" fmla="*/ 866 h 1086"/>
                    <a:gd name="T90" fmla="*/ 1388 w 2128"/>
                    <a:gd name="T91" fmla="*/ 979 h 1086"/>
                    <a:gd name="T92" fmla="*/ 1313 w 2128"/>
                    <a:gd name="T93" fmla="*/ 1046 h 1086"/>
                    <a:gd name="T94" fmla="*/ 1191 w 2128"/>
                    <a:gd name="T95" fmla="*/ 800 h 1086"/>
                    <a:gd name="T96" fmla="*/ 1192 w 2128"/>
                    <a:gd name="T97" fmla="*/ 731 h 1086"/>
                    <a:gd name="T98" fmla="*/ 1150 w 2128"/>
                    <a:gd name="T99" fmla="*/ 667 h 1086"/>
                    <a:gd name="T100" fmla="*/ 1161 w 2128"/>
                    <a:gd name="T101" fmla="*/ 570 h 1086"/>
                    <a:gd name="T102" fmla="*/ 1109 w 2128"/>
                    <a:gd name="T103" fmla="*/ 483 h 1086"/>
                    <a:gd name="T104" fmla="*/ 937 w 2128"/>
                    <a:gd name="T105" fmla="*/ 340 h 1086"/>
                    <a:gd name="T106" fmla="*/ 826 w 2128"/>
                    <a:gd name="T107" fmla="*/ 291 h 1086"/>
                    <a:gd name="T108" fmla="*/ 844 w 2128"/>
                    <a:gd name="T109" fmla="*/ 263 h 1086"/>
                    <a:gd name="T110" fmla="*/ 904 w 2128"/>
                    <a:gd name="T111" fmla="*/ 158 h 1086"/>
                    <a:gd name="T112" fmla="*/ 896 w 2128"/>
                    <a:gd name="T113" fmla="*/ 100 h 1086"/>
                    <a:gd name="T114" fmla="*/ 960 w 2128"/>
                    <a:gd name="T115" fmla="*/ 44 h 1086"/>
                    <a:gd name="T116" fmla="*/ 1049 w 2128"/>
                    <a:gd name="T117" fmla="*/ 47 h 1086"/>
                    <a:gd name="T118" fmla="*/ 1137 w 2128"/>
                    <a:gd name="T119" fmla="*/ 71 h 1086"/>
                    <a:gd name="T120" fmla="*/ 1194 w 2128"/>
                    <a:gd name="T121" fmla="*/ 45 h 1086"/>
                    <a:gd name="T122" fmla="*/ 1142 w 2128"/>
                    <a:gd name="T123" fmla="*/ 9 h 1086"/>
                    <a:gd name="T124" fmla="*/ 1210 w 2128"/>
                    <a:gd name="T125" fmla="*/ 23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28" h="1086">
                      <a:moveTo>
                        <a:pt x="2056" y="426"/>
                      </a:moveTo>
                      <a:lnTo>
                        <a:pt x="2056" y="427"/>
                      </a:lnTo>
                      <a:lnTo>
                        <a:pt x="2056" y="427"/>
                      </a:lnTo>
                      <a:lnTo>
                        <a:pt x="2056" y="427"/>
                      </a:lnTo>
                      <a:lnTo>
                        <a:pt x="2056" y="426"/>
                      </a:lnTo>
                      <a:close/>
                      <a:moveTo>
                        <a:pt x="2034" y="426"/>
                      </a:moveTo>
                      <a:lnTo>
                        <a:pt x="2037" y="427"/>
                      </a:lnTo>
                      <a:lnTo>
                        <a:pt x="2039" y="427"/>
                      </a:lnTo>
                      <a:lnTo>
                        <a:pt x="2041" y="428"/>
                      </a:lnTo>
                      <a:lnTo>
                        <a:pt x="2043" y="429"/>
                      </a:lnTo>
                      <a:lnTo>
                        <a:pt x="2045" y="432"/>
                      </a:lnTo>
                      <a:lnTo>
                        <a:pt x="2048" y="434"/>
                      </a:lnTo>
                      <a:lnTo>
                        <a:pt x="2050" y="436"/>
                      </a:lnTo>
                      <a:lnTo>
                        <a:pt x="2053" y="438"/>
                      </a:lnTo>
                      <a:lnTo>
                        <a:pt x="2054" y="438"/>
                      </a:lnTo>
                      <a:lnTo>
                        <a:pt x="2055" y="438"/>
                      </a:lnTo>
                      <a:lnTo>
                        <a:pt x="2056" y="439"/>
                      </a:lnTo>
                      <a:lnTo>
                        <a:pt x="2057" y="438"/>
                      </a:lnTo>
                      <a:lnTo>
                        <a:pt x="2057" y="438"/>
                      </a:lnTo>
                      <a:lnTo>
                        <a:pt x="2057" y="436"/>
                      </a:lnTo>
                      <a:lnTo>
                        <a:pt x="2057" y="435"/>
                      </a:lnTo>
                      <a:lnTo>
                        <a:pt x="2056" y="434"/>
                      </a:lnTo>
                      <a:lnTo>
                        <a:pt x="2056" y="434"/>
                      </a:lnTo>
                      <a:lnTo>
                        <a:pt x="2057" y="434"/>
                      </a:lnTo>
                      <a:lnTo>
                        <a:pt x="2057" y="433"/>
                      </a:lnTo>
                      <a:lnTo>
                        <a:pt x="2059" y="433"/>
                      </a:lnTo>
                      <a:lnTo>
                        <a:pt x="2060" y="434"/>
                      </a:lnTo>
                      <a:lnTo>
                        <a:pt x="2062" y="435"/>
                      </a:lnTo>
                      <a:lnTo>
                        <a:pt x="2063" y="437"/>
                      </a:lnTo>
                      <a:lnTo>
                        <a:pt x="2064" y="438"/>
                      </a:lnTo>
                      <a:lnTo>
                        <a:pt x="2064" y="440"/>
                      </a:lnTo>
                      <a:lnTo>
                        <a:pt x="2065" y="443"/>
                      </a:lnTo>
                      <a:lnTo>
                        <a:pt x="2066" y="445"/>
                      </a:lnTo>
                      <a:lnTo>
                        <a:pt x="2066" y="447"/>
                      </a:lnTo>
                      <a:lnTo>
                        <a:pt x="2067" y="448"/>
                      </a:lnTo>
                      <a:lnTo>
                        <a:pt x="2069" y="449"/>
                      </a:lnTo>
                      <a:lnTo>
                        <a:pt x="2070" y="451"/>
                      </a:lnTo>
                      <a:lnTo>
                        <a:pt x="2071" y="454"/>
                      </a:lnTo>
                      <a:lnTo>
                        <a:pt x="2072" y="456"/>
                      </a:lnTo>
                      <a:lnTo>
                        <a:pt x="2072" y="457"/>
                      </a:lnTo>
                      <a:lnTo>
                        <a:pt x="2072" y="458"/>
                      </a:lnTo>
                      <a:lnTo>
                        <a:pt x="2071" y="459"/>
                      </a:lnTo>
                      <a:lnTo>
                        <a:pt x="2070" y="460"/>
                      </a:lnTo>
                      <a:lnTo>
                        <a:pt x="2069" y="460"/>
                      </a:lnTo>
                      <a:lnTo>
                        <a:pt x="2067" y="459"/>
                      </a:lnTo>
                      <a:lnTo>
                        <a:pt x="2066" y="459"/>
                      </a:lnTo>
                      <a:lnTo>
                        <a:pt x="2066" y="460"/>
                      </a:lnTo>
                      <a:lnTo>
                        <a:pt x="2067" y="462"/>
                      </a:lnTo>
                      <a:lnTo>
                        <a:pt x="2069" y="465"/>
                      </a:lnTo>
                      <a:lnTo>
                        <a:pt x="2069" y="467"/>
                      </a:lnTo>
                      <a:lnTo>
                        <a:pt x="2070" y="468"/>
                      </a:lnTo>
                      <a:lnTo>
                        <a:pt x="2069" y="468"/>
                      </a:lnTo>
                      <a:lnTo>
                        <a:pt x="2069" y="468"/>
                      </a:lnTo>
                      <a:lnTo>
                        <a:pt x="2067" y="467"/>
                      </a:lnTo>
                      <a:lnTo>
                        <a:pt x="2065" y="466"/>
                      </a:lnTo>
                      <a:lnTo>
                        <a:pt x="2064" y="465"/>
                      </a:lnTo>
                      <a:lnTo>
                        <a:pt x="2063" y="464"/>
                      </a:lnTo>
                      <a:lnTo>
                        <a:pt x="2062" y="464"/>
                      </a:lnTo>
                      <a:lnTo>
                        <a:pt x="2061" y="464"/>
                      </a:lnTo>
                      <a:lnTo>
                        <a:pt x="2061" y="465"/>
                      </a:lnTo>
                      <a:lnTo>
                        <a:pt x="2062" y="467"/>
                      </a:lnTo>
                      <a:lnTo>
                        <a:pt x="2063" y="468"/>
                      </a:lnTo>
                      <a:lnTo>
                        <a:pt x="2064" y="470"/>
                      </a:lnTo>
                      <a:lnTo>
                        <a:pt x="2065" y="472"/>
                      </a:lnTo>
                      <a:lnTo>
                        <a:pt x="2065" y="475"/>
                      </a:lnTo>
                      <a:lnTo>
                        <a:pt x="2064" y="476"/>
                      </a:lnTo>
                      <a:lnTo>
                        <a:pt x="2064" y="478"/>
                      </a:lnTo>
                      <a:lnTo>
                        <a:pt x="2064" y="479"/>
                      </a:lnTo>
                      <a:lnTo>
                        <a:pt x="2063" y="479"/>
                      </a:lnTo>
                      <a:lnTo>
                        <a:pt x="2062" y="478"/>
                      </a:lnTo>
                      <a:lnTo>
                        <a:pt x="2061" y="477"/>
                      </a:lnTo>
                      <a:lnTo>
                        <a:pt x="2060" y="476"/>
                      </a:lnTo>
                      <a:lnTo>
                        <a:pt x="2057" y="472"/>
                      </a:lnTo>
                      <a:lnTo>
                        <a:pt x="2055" y="469"/>
                      </a:lnTo>
                      <a:lnTo>
                        <a:pt x="2053" y="467"/>
                      </a:lnTo>
                      <a:lnTo>
                        <a:pt x="2052" y="465"/>
                      </a:lnTo>
                      <a:lnTo>
                        <a:pt x="2050" y="462"/>
                      </a:lnTo>
                      <a:lnTo>
                        <a:pt x="2050" y="460"/>
                      </a:lnTo>
                      <a:lnTo>
                        <a:pt x="2050" y="458"/>
                      </a:lnTo>
                      <a:lnTo>
                        <a:pt x="2050" y="456"/>
                      </a:lnTo>
                      <a:lnTo>
                        <a:pt x="2049" y="454"/>
                      </a:lnTo>
                      <a:lnTo>
                        <a:pt x="2048" y="451"/>
                      </a:lnTo>
                      <a:lnTo>
                        <a:pt x="2045" y="449"/>
                      </a:lnTo>
                      <a:lnTo>
                        <a:pt x="2045" y="447"/>
                      </a:lnTo>
                      <a:lnTo>
                        <a:pt x="2044" y="445"/>
                      </a:lnTo>
                      <a:lnTo>
                        <a:pt x="2043" y="443"/>
                      </a:lnTo>
                      <a:lnTo>
                        <a:pt x="2043" y="442"/>
                      </a:lnTo>
                      <a:lnTo>
                        <a:pt x="2042" y="440"/>
                      </a:lnTo>
                      <a:lnTo>
                        <a:pt x="2042" y="439"/>
                      </a:lnTo>
                      <a:lnTo>
                        <a:pt x="2041" y="440"/>
                      </a:lnTo>
                      <a:lnTo>
                        <a:pt x="2041" y="443"/>
                      </a:lnTo>
                      <a:lnTo>
                        <a:pt x="2041" y="444"/>
                      </a:lnTo>
                      <a:lnTo>
                        <a:pt x="2042" y="446"/>
                      </a:lnTo>
                      <a:lnTo>
                        <a:pt x="2042" y="447"/>
                      </a:lnTo>
                      <a:lnTo>
                        <a:pt x="2041" y="449"/>
                      </a:lnTo>
                      <a:lnTo>
                        <a:pt x="2041" y="450"/>
                      </a:lnTo>
                      <a:lnTo>
                        <a:pt x="2039" y="449"/>
                      </a:lnTo>
                      <a:lnTo>
                        <a:pt x="2038" y="449"/>
                      </a:lnTo>
                      <a:lnTo>
                        <a:pt x="2035" y="447"/>
                      </a:lnTo>
                      <a:lnTo>
                        <a:pt x="2034" y="445"/>
                      </a:lnTo>
                      <a:lnTo>
                        <a:pt x="2031" y="440"/>
                      </a:lnTo>
                      <a:lnTo>
                        <a:pt x="2030" y="437"/>
                      </a:lnTo>
                      <a:lnTo>
                        <a:pt x="2029" y="435"/>
                      </a:lnTo>
                      <a:lnTo>
                        <a:pt x="2029" y="432"/>
                      </a:lnTo>
                      <a:lnTo>
                        <a:pt x="2030" y="429"/>
                      </a:lnTo>
                      <a:lnTo>
                        <a:pt x="2031" y="427"/>
                      </a:lnTo>
                      <a:lnTo>
                        <a:pt x="2032" y="426"/>
                      </a:lnTo>
                      <a:lnTo>
                        <a:pt x="2033" y="426"/>
                      </a:lnTo>
                      <a:lnTo>
                        <a:pt x="2034" y="426"/>
                      </a:lnTo>
                      <a:close/>
                      <a:moveTo>
                        <a:pt x="1956" y="420"/>
                      </a:moveTo>
                      <a:lnTo>
                        <a:pt x="1957" y="420"/>
                      </a:lnTo>
                      <a:lnTo>
                        <a:pt x="1960" y="421"/>
                      </a:lnTo>
                      <a:lnTo>
                        <a:pt x="1961" y="423"/>
                      </a:lnTo>
                      <a:lnTo>
                        <a:pt x="1962" y="425"/>
                      </a:lnTo>
                      <a:lnTo>
                        <a:pt x="1962" y="428"/>
                      </a:lnTo>
                      <a:lnTo>
                        <a:pt x="1960" y="429"/>
                      </a:lnTo>
                      <a:lnTo>
                        <a:pt x="1958" y="431"/>
                      </a:lnTo>
                      <a:lnTo>
                        <a:pt x="1957" y="431"/>
                      </a:lnTo>
                      <a:lnTo>
                        <a:pt x="1956" y="431"/>
                      </a:lnTo>
                      <a:lnTo>
                        <a:pt x="1955" y="432"/>
                      </a:lnTo>
                      <a:lnTo>
                        <a:pt x="1954" y="432"/>
                      </a:lnTo>
                      <a:lnTo>
                        <a:pt x="1953" y="432"/>
                      </a:lnTo>
                      <a:lnTo>
                        <a:pt x="1951" y="431"/>
                      </a:lnTo>
                      <a:lnTo>
                        <a:pt x="1945" y="423"/>
                      </a:lnTo>
                      <a:lnTo>
                        <a:pt x="1945" y="422"/>
                      </a:lnTo>
                      <a:lnTo>
                        <a:pt x="1946" y="421"/>
                      </a:lnTo>
                      <a:lnTo>
                        <a:pt x="1949" y="421"/>
                      </a:lnTo>
                      <a:lnTo>
                        <a:pt x="1951" y="422"/>
                      </a:lnTo>
                      <a:lnTo>
                        <a:pt x="1952" y="422"/>
                      </a:lnTo>
                      <a:lnTo>
                        <a:pt x="1954" y="423"/>
                      </a:lnTo>
                      <a:lnTo>
                        <a:pt x="1955" y="423"/>
                      </a:lnTo>
                      <a:lnTo>
                        <a:pt x="1955" y="423"/>
                      </a:lnTo>
                      <a:lnTo>
                        <a:pt x="1955" y="422"/>
                      </a:lnTo>
                      <a:lnTo>
                        <a:pt x="1956" y="421"/>
                      </a:lnTo>
                      <a:lnTo>
                        <a:pt x="1956" y="420"/>
                      </a:lnTo>
                      <a:lnTo>
                        <a:pt x="1956" y="420"/>
                      </a:lnTo>
                      <a:close/>
                      <a:moveTo>
                        <a:pt x="2114" y="417"/>
                      </a:moveTo>
                      <a:lnTo>
                        <a:pt x="2115" y="417"/>
                      </a:lnTo>
                      <a:lnTo>
                        <a:pt x="2115" y="418"/>
                      </a:lnTo>
                      <a:lnTo>
                        <a:pt x="2117" y="418"/>
                      </a:lnTo>
                      <a:lnTo>
                        <a:pt x="2119" y="420"/>
                      </a:lnTo>
                      <a:lnTo>
                        <a:pt x="2121" y="420"/>
                      </a:lnTo>
                      <a:lnTo>
                        <a:pt x="2121" y="422"/>
                      </a:lnTo>
                      <a:lnTo>
                        <a:pt x="2120" y="423"/>
                      </a:lnTo>
                      <a:lnTo>
                        <a:pt x="2120" y="423"/>
                      </a:lnTo>
                      <a:lnTo>
                        <a:pt x="2119" y="423"/>
                      </a:lnTo>
                      <a:lnTo>
                        <a:pt x="2118" y="422"/>
                      </a:lnTo>
                      <a:lnTo>
                        <a:pt x="2118" y="422"/>
                      </a:lnTo>
                      <a:lnTo>
                        <a:pt x="2117" y="421"/>
                      </a:lnTo>
                      <a:lnTo>
                        <a:pt x="2116" y="421"/>
                      </a:lnTo>
                      <a:lnTo>
                        <a:pt x="2115" y="420"/>
                      </a:lnTo>
                      <a:lnTo>
                        <a:pt x="2115" y="418"/>
                      </a:lnTo>
                      <a:lnTo>
                        <a:pt x="2114" y="417"/>
                      </a:lnTo>
                      <a:lnTo>
                        <a:pt x="2114" y="417"/>
                      </a:lnTo>
                      <a:close/>
                      <a:moveTo>
                        <a:pt x="2087" y="416"/>
                      </a:moveTo>
                      <a:lnTo>
                        <a:pt x="2087" y="416"/>
                      </a:lnTo>
                      <a:lnTo>
                        <a:pt x="2088" y="417"/>
                      </a:lnTo>
                      <a:lnTo>
                        <a:pt x="2091" y="420"/>
                      </a:lnTo>
                      <a:lnTo>
                        <a:pt x="2092" y="422"/>
                      </a:lnTo>
                      <a:lnTo>
                        <a:pt x="2094" y="423"/>
                      </a:lnTo>
                      <a:lnTo>
                        <a:pt x="2095" y="424"/>
                      </a:lnTo>
                      <a:lnTo>
                        <a:pt x="2097" y="423"/>
                      </a:lnTo>
                      <a:lnTo>
                        <a:pt x="2097" y="422"/>
                      </a:lnTo>
                      <a:lnTo>
                        <a:pt x="2098" y="422"/>
                      </a:lnTo>
                      <a:lnTo>
                        <a:pt x="2099" y="421"/>
                      </a:lnTo>
                      <a:lnTo>
                        <a:pt x="2100" y="422"/>
                      </a:lnTo>
                      <a:lnTo>
                        <a:pt x="2102" y="422"/>
                      </a:lnTo>
                      <a:lnTo>
                        <a:pt x="2104" y="424"/>
                      </a:lnTo>
                      <a:lnTo>
                        <a:pt x="2105" y="426"/>
                      </a:lnTo>
                      <a:lnTo>
                        <a:pt x="2105" y="427"/>
                      </a:lnTo>
                      <a:lnTo>
                        <a:pt x="2106" y="429"/>
                      </a:lnTo>
                      <a:lnTo>
                        <a:pt x="2106" y="431"/>
                      </a:lnTo>
                      <a:lnTo>
                        <a:pt x="2105" y="431"/>
                      </a:lnTo>
                      <a:lnTo>
                        <a:pt x="2105" y="431"/>
                      </a:lnTo>
                      <a:lnTo>
                        <a:pt x="2104" y="429"/>
                      </a:lnTo>
                      <a:lnTo>
                        <a:pt x="2103" y="429"/>
                      </a:lnTo>
                      <a:lnTo>
                        <a:pt x="2100" y="429"/>
                      </a:lnTo>
                      <a:lnTo>
                        <a:pt x="2099" y="429"/>
                      </a:lnTo>
                      <a:lnTo>
                        <a:pt x="2097" y="428"/>
                      </a:lnTo>
                      <a:lnTo>
                        <a:pt x="2096" y="429"/>
                      </a:lnTo>
                      <a:lnTo>
                        <a:pt x="2095" y="429"/>
                      </a:lnTo>
                      <a:lnTo>
                        <a:pt x="2097" y="432"/>
                      </a:lnTo>
                      <a:lnTo>
                        <a:pt x="2099" y="435"/>
                      </a:lnTo>
                      <a:lnTo>
                        <a:pt x="2103" y="437"/>
                      </a:lnTo>
                      <a:lnTo>
                        <a:pt x="2104" y="439"/>
                      </a:lnTo>
                      <a:lnTo>
                        <a:pt x="2105" y="442"/>
                      </a:lnTo>
                      <a:lnTo>
                        <a:pt x="2105" y="443"/>
                      </a:lnTo>
                      <a:lnTo>
                        <a:pt x="2105" y="444"/>
                      </a:lnTo>
                      <a:lnTo>
                        <a:pt x="2105" y="445"/>
                      </a:lnTo>
                      <a:lnTo>
                        <a:pt x="2106" y="446"/>
                      </a:lnTo>
                      <a:lnTo>
                        <a:pt x="2107" y="448"/>
                      </a:lnTo>
                      <a:lnTo>
                        <a:pt x="2109" y="450"/>
                      </a:lnTo>
                      <a:lnTo>
                        <a:pt x="2109" y="453"/>
                      </a:lnTo>
                      <a:lnTo>
                        <a:pt x="2109" y="455"/>
                      </a:lnTo>
                      <a:lnTo>
                        <a:pt x="2110" y="456"/>
                      </a:lnTo>
                      <a:lnTo>
                        <a:pt x="2109" y="457"/>
                      </a:lnTo>
                      <a:lnTo>
                        <a:pt x="2109" y="457"/>
                      </a:lnTo>
                      <a:lnTo>
                        <a:pt x="2107" y="457"/>
                      </a:lnTo>
                      <a:lnTo>
                        <a:pt x="2106" y="457"/>
                      </a:lnTo>
                      <a:lnTo>
                        <a:pt x="2105" y="457"/>
                      </a:lnTo>
                      <a:lnTo>
                        <a:pt x="2104" y="456"/>
                      </a:lnTo>
                      <a:lnTo>
                        <a:pt x="2104" y="457"/>
                      </a:lnTo>
                      <a:lnTo>
                        <a:pt x="2104" y="458"/>
                      </a:lnTo>
                      <a:lnTo>
                        <a:pt x="2104" y="459"/>
                      </a:lnTo>
                      <a:lnTo>
                        <a:pt x="2105" y="461"/>
                      </a:lnTo>
                      <a:lnTo>
                        <a:pt x="2105" y="462"/>
                      </a:lnTo>
                      <a:lnTo>
                        <a:pt x="2106" y="464"/>
                      </a:lnTo>
                      <a:lnTo>
                        <a:pt x="2108" y="465"/>
                      </a:lnTo>
                      <a:lnTo>
                        <a:pt x="2109" y="466"/>
                      </a:lnTo>
                      <a:lnTo>
                        <a:pt x="2109" y="467"/>
                      </a:lnTo>
                      <a:lnTo>
                        <a:pt x="2111" y="467"/>
                      </a:lnTo>
                      <a:lnTo>
                        <a:pt x="2114" y="469"/>
                      </a:lnTo>
                      <a:lnTo>
                        <a:pt x="2114" y="471"/>
                      </a:lnTo>
                      <a:lnTo>
                        <a:pt x="2115" y="473"/>
                      </a:lnTo>
                      <a:lnTo>
                        <a:pt x="2115" y="473"/>
                      </a:lnTo>
                      <a:lnTo>
                        <a:pt x="2116" y="475"/>
                      </a:lnTo>
                      <a:lnTo>
                        <a:pt x="2118" y="477"/>
                      </a:lnTo>
                      <a:lnTo>
                        <a:pt x="2119" y="478"/>
                      </a:lnTo>
                      <a:lnTo>
                        <a:pt x="2119" y="479"/>
                      </a:lnTo>
                      <a:lnTo>
                        <a:pt x="2119" y="481"/>
                      </a:lnTo>
                      <a:lnTo>
                        <a:pt x="2118" y="481"/>
                      </a:lnTo>
                      <a:lnTo>
                        <a:pt x="2117" y="482"/>
                      </a:lnTo>
                      <a:lnTo>
                        <a:pt x="2116" y="483"/>
                      </a:lnTo>
                      <a:lnTo>
                        <a:pt x="2116" y="483"/>
                      </a:lnTo>
                      <a:lnTo>
                        <a:pt x="2116" y="486"/>
                      </a:lnTo>
                      <a:lnTo>
                        <a:pt x="2116" y="487"/>
                      </a:lnTo>
                      <a:lnTo>
                        <a:pt x="2116" y="488"/>
                      </a:lnTo>
                      <a:lnTo>
                        <a:pt x="2116" y="489"/>
                      </a:lnTo>
                      <a:lnTo>
                        <a:pt x="2114" y="489"/>
                      </a:lnTo>
                      <a:lnTo>
                        <a:pt x="2114" y="489"/>
                      </a:lnTo>
                      <a:lnTo>
                        <a:pt x="2113" y="488"/>
                      </a:lnTo>
                      <a:lnTo>
                        <a:pt x="2111" y="487"/>
                      </a:lnTo>
                      <a:lnTo>
                        <a:pt x="2109" y="486"/>
                      </a:lnTo>
                      <a:lnTo>
                        <a:pt x="2108" y="484"/>
                      </a:lnTo>
                      <a:lnTo>
                        <a:pt x="2107" y="484"/>
                      </a:lnTo>
                      <a:lnTo>
                        <a:pt x="2107" y="486"/>
                      </a:lnTo>
                      <a:lnTo>
                        <a:pt x="2106" y="486"/>
                      </a:lnTo>
                      <a:lnTo>
                        <a:pt x="2105" y="486"/>
                      </a:lnTo>
                      <a:lnTo>
                        <a:pt x="2104" y="484"/>
                      </a:lnTo>
                      <a:lnTo>
                        <a:pt x="2103" y="483"/>
                      </a:lnTo>
                      <a:lnTo>
                        <a:pt x="2102" y="482"/>
                      </a:lnTo>
                      <a:lnTo>
                        <a:pt x="2102" y="480"/>
                      </a:lnTo>
                      <a:lnTo>
                        <a:pt x="2100" y="479"/>
                      </a:lnTo>
                      <a:lnTo>
                        <a:pt x="2098" y="478"/>
                      </a:lnTo>
                      <a:lnTo>
                        <a:pt x="2098" y="477"/>
                      </a:lnTo>
                      <a:lnTo>
                        <a:pt x="2097" y="477"/>
                      </a:lnTo>
                      <a:lnTo>
                        <a:pt x="2095" y="475"/>
                      </a:lnTo>
                      <a:lnTo>
                        <a:pt x="2094" y="475"/>
                      </a:lnTo>
                      <a:lnTo>
                        <a:pt x="2094" y="473"/>
                      </a:lnTo>
                      <a:lnTo>
                        <a:pt x="2094" y="472"/>
                      </a:lnTo>
                      <a:lnTo>
                        <a:pt x="2093" y="470"/>
                      </a:lnTo>
                      <a:lnTo>
                        <a:pt x="2093" y="469"/>
                      </a:lnTo>
                      <a:lnTo>
                        <a:pt x="2091" y="466"/>
                      </a:lnTo>
                      <a:lnTo>
                        <a:pt x="2088" y="464"/>
                      </a:lnTo>
                      <a:lnTo>
                        <a:pt x="2085" y="462"/>
                      </a:lnTo>
                      <a:lnTo>
                        <a:pt x="2082" y="460"/>
                      </a:lnTo>
                      <a:lnTo>
                        <a:pt x="2080" y="457"/>
                      </a:lnTo>
                      <a:lnTo>
                        <a:pt x="2080" y="453"/>
                      </a:lnTo>
                      <a:lnTo>
                        <a:pt x="2080" y="448"/>
                      </a:lnTo>
                      <a:lnTo>
                        <a:pt x="2080" y="447"/>
                      </a:lnTo>
                      <a:lnTo>
                        <a:pt x="2078" y="445"/>
                      </a:lnTo>
                      <a:lnTo>
                        <a:pt x="2078" y="444"/>
                      </a:lnTo>
                      <a:lnTo>
                        <a:pt x="2078" y="443"/>
                      </a:lnTo>
                      <a:lnTo>
                        <a:pt x="2078" y="442"/>
                      </a:lnTo>
                      <a:lnTo>
                        <a:pt x="2080" y="442"/>
                      </a:lnTo>
                      <a:lnTo>
                        <a:pt x="2081" y="443"/>
                      </a:lnTo>
                      <a:lnTo>
                        <a:pt x="2082" y="445"/>
                      </a:lnTo>
                      <a:lnTo>
                        <a:pt x="2084" y="446"/>
                      </a:lnTo>
                      <a:lnTo>
                        <a:pt x="2085" y="448"/>
                      </a:lnTo>
                      <a:lnTo>
                        <a:pt x="2086" y="450"/>
                      </a:lnTo>
                      <a:lnTo>
                        <a:pt x="2086" y="450"/>
                      </a:lnTo>
                      <a:lnTo>
                        <a:pt x="2087" y="451"/>
                      </a:lnTo>
                      <a:lnTo>
                        <a:pt x="2089" y="453"/>
                      </a:lnTo>
                      <a:lnTo>
                        <a:pt x="2091" y="453"/>
                      </a:lnTo>
                      <a:lnTo>
                        <a:pt x="2091" y="451"/>
                      </a:lnTo>
                      <a:lnTo>
                        <a:pt x="2091" y="450"/>
                      </a:lnTo>
                      <a:lnTo>
                        <a:pt x="2089" y="449"/>
                      </a:lnTo>
                      <a:lnTo>
                        <a:pt x="2088" y="448"/>
                      </a:lnTo>
                      <a:lnTo>
                        <a:pt x="2088" y="446"/>
                      </a:lnTo>
                      <a:lnTo>
                        <a:pt x="2086" y="445"/>
                      </a:lnTo>
                      <a:lnTo>
                        <a:pt x="2084" y="444"/>
                      </a:lnTo>
                      <a:lnTo>
                        <a:pt x="2082" y="442"/>
                      </a:lnTo>
                      <a:lnTo>
                        <a:pt x="2082" y="440"/>
                      </a:lnTo>
                      <a:lnTo>
                        <a:pt x="2081" y="438"/>
                      </a:lnTo>
                      <a:lnTo>
                        <a:pt x="2080" y="436"/>
                      </a:lnTo>
                      <a:lnTo>
                        <a:pt x="2080" y="434"/>
                      </a:lnTo>
                      <a:lnTo>
                        <a:pt x="2078" y="432"/>
                      </a:lnTo>
                      <a:lnTo>
                        <a:pt x="2077" y="431"/>
                      </a:lnTo>
                      <a:lnTo>
                        <a:pt x="2077" y="431"/>
                      </a:lnTo>
                      <a:lnTo>
                        <a:pt x="2078" y="431"/>
                      </a:lnTo>
                      <a:lnTo>
                        <a:pt x="2080" y="432"/>
                      </a:lnTo>
                      <a:lnTo>
                        <a:pt x="2081" y="432"/>
                      </a:lnTo>
                      <a:lnTo>
                        <a:pt x="2082" y="433"/>
                      </a:lnTo>
                      <a:lnTo>
                        <a:pt x="2084" y="434"/>
                      </a:lnTo>
                      <a:lnTo>
                        <a:pt x="2086" y="436"/>
                      </a:lnTo>
                      <a:lnTo>
                        <a:pt x="2088" y="437"/>
                      </a:lnTo>
                      <a:lnTo>
                        <a:pt x="2091" y="438"/>
                      </a:lnTo>
                      <a:lnTo>
                        <a:pt x="2091" y="432"/>
                      </a:lnTo>
                      <a:lnTo>
                        <a:pt x="2089" y="431"/>
                      </a:lnTo>
                      <a:lnTo>
                        <a:pt x="2087" y="429"/>
                      </a:lnTo>
                      <a:lnTo>
                        <a:pt x="2086" y="428"/>
                      </a:lnTo>
                      <a:lnTo>
                        <a:pt x="2086" y="427"/>
                      </a:lnTo>
                      <a:lnTo>
                        <a:pt x="2083" y="426"/>
                      </a:lnTo>
                      <a:lnTo>
                        <a:pt x="2082" y="425"/>
                      </a:lnTo>
                      <a:lnTo>
                        <a:pt x="2081" y="423"/>
                      </a:lnTo>
                      <a:lnTo>
                        <a:pt x="2081" y="422"/>
                      </a:lnTo>
                      <a:lnTo>
                        <a:pt x="2082" y="421"/>
                      </a:lnTo>
                      <a:lnTo>
                        <a:pt x="2084" y="422"/>
                      </a:lnTo>
                      <a:lnTo>
                        <a:pt x="2085" y="422"/>
                      </a:lnTo>
                      <a:lnTo>
                        <a:pt x="2086" y="422"/>
                      </a:lnTo>
                      <a:lnTo>
                        <a:pt x="2086" y="421"/>
                      </a:lnTo>
                      <a:lnTo>
                        <a:pt x="2086" y="420"/>
                      </a:lnTo>
                      <a:lnTo>
                        <a:pt x="2086" y="417"/>
                      </a:lnTo>
                      <a:lnTo>
                        <a:pt x="2086" y="417"/>
                      </a:lnTo>
                      <a:lnTo>
                        <a:pt x="2086" y="416"/>
                      </a:lnTo>
                      <a:lnTo>
                        <a:pt x="2087" y="416"/>
                      </a:lnTo>
                      <a:close/>
                      <a:moveTo>
                        <a:pt x="2115" y="410"/>
                      </a:moveTo>
                      <a:lnTo>
                        <a:pt x="2116" y="410"/>
                      </a:lnTo>
                      <a:lnTo>
                        <a:pt x="2118" y="411"/>
                      </a:lnTo>
                      <a:lnTo>
                        <a:pt x="2120" y="412"/>
                      </a:lnTo>
                      <a:lnTo>
                        <a:pt x="2121" y="414"/>
                      </a:lnTo>
                      <a:lnTo>
                        <a:pt x="2124" y="416"/>
                      </a:lnTo>
                      <a:lnTo>
                        <a:pt x="2126" y="418"/>
                      </a:lnTo>
                      <a:lnTo>
                        <a:pt x="2127" y="420"/>
                      </a:lnTo>
                      <a:lnTo>
                        <a:pt x="2127" y="422"/>
                      </a:lnTo>
                      <a:lnTo>
                        <a:pt x="2128" y="423"/>
                      </a:lnTo>
                      <a:lnTo>
                        <a:pt x="2127" y="423"/>
                      </a:lnTo>
                      <a:lnTo>
                        <a:pt x="2126" y="422"/>
                      </a:lnTo>
                      <a:lnTo>
                        <a:pt x="2124" y="421"/>
                      </a:lnTo>
                      <a:lnTo>
                        <a:pt x="2122" y="420"/>
                      </a:lnTo>
                      <a:lnTo>
                        <a:pt x="2120" y="417"/>
                      </a:lnTo>
                      <a:lnTo>
                        <a:pt x="2118" y="415"/>
                      </a:lnTo>
                      <a:lnTo>
                        <a:pt x="2116" y="414"/>
                      </a:lnTo>
                      <a:lnTo>
                        <a:pt x="2115" y="412"/>
                      </a:lnTo>
                      <a:lnTo>
                        <a:pt x="2115" y="411"/>
                      </a:lnTo>
                      <a:lnTo>
                        <a:pt x="2115" y="410"/>
                      </a:lnTo>
                      <a:lnTo>
                        <a:pt x="2115" y="410"/>
                      </a:lnTo>
                      <a:close/>
                      <a:moveTo>
                        <a:pt x="2086" y="399"/>
                      </a:moveTo>
                      <a:lnTo>
                        <a:pt x="2087" y="399"/>
                      </a:lnTo>
                      <a:lnTo>
                        <a:pt x="2093" y="401"/>
                      </a:lnTo>
                      <a:lnTo>
                        <a:pt x="2096" y="404"/>
                      </a:lnTo>
                      <a:lnTo>
                        <a:pt x="2097" y="406"/>
                      </a:lnTo>
                      <a:lnTo>
                        <a:pt x="2098" y="409"/>
                      </a:lnTo>
                      <a:lnTo>
                        <a:pt x="2098" y="411"/>
                      </a:lnTo>
                      <a:lnTo>
                        <a:pt x="2097" y="413"/>
                      </a:lnTo>
                      <a:lnTo>
                        <a:pt x="2096" y="414"/>
                      </a:lnTo>
                      <a:lnTo>
                        <a:pt x="2095" y="415"/>
                      </a:lnTo>
                      <a:lnTo>
                        <a:pt x="2092" y="411"/>
                      </a:lnTo>
                      <a:lnTo>
                        <a:pt x="2089" y="410"/>
                      </a:lnTo>
                      <a:lnTo>
                        <a:pt x="2087" y="409"/>
                      </a:lnTo>
                      <a:lnTo>
                        <a:pt x="2086" y="406"/>
                      </a:lnTo>
                      <a:lnTo>
                        <a:pt x="2084" y="405"/>
                      </a:lnTo>
                      <a:lnTo>
                        <a:pt x="2084" y="404"/>
                      </a:lnTo>
                      <a:lnTo>
                        <a:pt x="2084" y="402"/>
                      </a:lnTo>
                      <a:lnTo>
                        <a:pt x="2084" y="401"/>
                      </a:lnTo>
                      <a:lnTo>
                        <a:pt x="2085" y="399"/>
                      </a:lnTo>
                      <a:lnTo>
                        <a:pt x="2086" y="399"/>
                      </a:lnTo>
                      <a:close/>
                      <a:moveTo>
                        <a:pt x="77" y="399"/>
                      </a:moveTo>
                      <a:lnTo>
                        <a:pt x="79" y="399"/>
                      </a:lnTo>
                      <a:lnTo>
                        <a:pt x="80" y="400"/>
                      </a:lnTo>
                      <a:lnTo>
                        <a:pt x="79" y="402"/>
                      </a:lnTo>
                      <a:lnTo>
                        <a:pt x="77" y="403"/>
                      </a:lnTo>
                      <a:lnTo>
                        <a:pt x="75" y="405"/>
                      </a:lnTo>
                      <a:lnTo>
                        <a:pt x="74" y="406"/>
                      </a:lnTo>
                      <a:lnTo>
                        <a:pt x="72" y="407"/>
                      </a:lnTo>
                      <a:lnTo>
                        <a:pt x="69" y="411"/>
                      </a:lnTo>
                      <a:lnTo>
                        <a:pt x="66" y="414"/>
                      </a:lnTo>
                      <a:lnTo>
                        <a:pt x="64" y="418"/>
                      </a:lnTo>
                      <a:lnTo>
                        <a:pt x="58" y="425"/>
                      </a:lnTo>
                      <a:lnTo>
                        <a:pt x="51" y="431"/>
                      </a:lnTo>
                      <a:lnTo>
                        <a:pt x="43" y="432"/>
                      </a:lnTo>
                      <a:lnTo>
                        <a:pt x="41" y="428"/>
                      </a:lnTo>
                      <a:lnTo>
                        <a:pt x="43" y="423"/>
                      </a:lnTo>
                      <a:lnTo>
                        <a:pt x="46" y="416"/>
                      </a:lnTo>
                      <a:lnTo>
                        <a:pt x="53" y="412"/>
                      </a:lnTo>
                      <a:lnTo>
                        <a:pt x="58" y="407"/>
                      </a:lnTo>
                      <a:lnTo>
                        <a:pt x="62" y="406"/>
                      </a:lnTo>
                      <a:lnTo>
                        <a:pt x="64" y="405"/>
                      </a:lnTo>
                      <a:lnTo>
                        <a:pt x="66" y="403"/>
                      </a:lnTo>
                      <a:lnTo>
                        <a:pt x="66" y="403"/>
                      </a:lnTo>
                      <a:lnTo>
                        <a:pt x="67" y="402"/>
                      </a:lnTo>
                      <a:lnTo>
                        <a:pt x="67" y="402"/>
                      </a:lnTo>
                      <a:lnTo>
                        <a:pt x="69" y="401"/>
                      </a:lnTo>
                      <a:lnTo>
                        <a:pt x="70" y="400"/>
                      </a:lnTo>
                      <a:lnTo>
                        <a:pt x="73" y="399"/>
                      </a:lnTo>
                      <a:lnTo>
                        <a:pt x="75" y="399"/>
                      </a:lnTo>
                      <a:lnTo>
                        <a:pt x="77" y="399"/>
                      </a:lnTo>
                      <a:close/>
                      <a:moveTo>
                        <a:pt x="278" y="381"/>
                      </a:moveTo>
                      <a:lnTo>
                        <a:pt x="281" y="382"/>
                      </a:lnTo>
                      <a:lnTo>
                        <a:pt x="283" y="382"/>
                      </a:lnTo>
                      <a:lnTo>
                        <a:pt x="286" y="383"/>
                      </a:lnTo>
                      <a:lnTo>
                        <a:pt x="286" y="385"/>
                      </a:lnTo>
                      <a:lnTo>
                        <a:pt x="285" y="389"/>
                      </a:lnTo>
                      <a:lnTo>
                        <a:pt x="285" y="392"/>
                      </a:lnTo>
                      <a:lnTo>
                        <a:pt x="284" y="395"/>
                      </a:lnTo>
                      <a:lnTo>
                        <a:pt x="283" y="398"/>
                      </a:lnTo>
                      <a:lnTo>
                        <a:pt x="281" y="399"/>
                      </a:lnTo>
                      <a:lnTo>
                        <a:pt x="278" y="401"/>
                      </a:lnTo>
                      <a:lnTo>
                        <a:pt x="275" y="403"/>
                      </a:lnTo>
                      <a:lnTo>
                        <a:pt x="273" y="404"/>
                      </a:lnTo>
                      <a:lnTo>
                        <a:pt x="271" y="404"/>
                      </a:lnTo>
                      <a:lnTo>
                        <a:pt x="269" y="403"/>
                      </a:lnTo>
                      <a:lnTo>
                        <a:pt x="267" y="401"/>
                      </a:lnTo>
                      <a:lnTo>
                        <a:pt x="267" y="398"/>
                      </a:lnTo>
                      <a:lnTo>
                        <a:pt x="269" y="393"/>
                      </a:lnTo>
                      <a:lnTo>
                        <a:pt x="271" y="389"/>
                      </a:lnTo>
                      <a:lnTo>
                        <a:pt x="273" y="385"/>
                      </a:lnTo>
                      <a:lnTo>
                        <a:pt x="275" y="382"/>
                      </a:lnTo>
                      <a:lnTo>
                        <a:pt x="276" y="381"/>
                      </a:lnTo>
                      <a:lnTo>
                        <a:pt x="278" y="381"/>
                      </a:lnTo>
                      <a:close/>
                      <a:moveTo>
                        <a:pt x="1567" y="380"/>
                      </a:moveTo>
                      <a:lnTo>
                        <a:pt x="1568" y="381"/>
                      </a:lnTo>
                      <a:lnTo>
                        <a:pt x="1570" y="381"/>
                      </a:lnTo>
                      <a:lnTo>
                        <a:pt x="1571" y="382"/>
                      </a:lnTo>
                      <a:lnTo>
                        <a:pt x="1572" y="384"/>
                      </a:lnTo>
                      <a:lnTo>
                        <a:pt x="1572" y="388"/>
                      </a:lnTo>
                      <a:lnTo>
                        <a:pt x="1573" y="389"/>
                      </a:lnTo>
                      <a:lnTo>
                        <a:pt x="1573" y="391"/>
                      </a:lnTo>
                      <a:lnTo>
                        <a:pt x="1573" y="393"/>
                      </a:lnTo>
                      <a:lnTo>
                        <a:pt x="1573" y="394"/>
                      </a:lnTo>
                      <a:lnTo>
                        <a:pt x="1572" y="394"/>
                      </a:lnTo>
                      <a:lnTo>
                        <a:pt x="1571" y="395"/>
                      </a:lnTo>
                      <a:lnTo>
                        <a:pt x="1570" y="395"/>
                      </a:lnTo>
                      <a:lnTo>
                        <a:pt x="1569" y="394"/>
                      </a:lnTo>
                      <a:lnTo>
                        <a:pt x="1568" y="392"/>
                      </a:lnTo>
                      <a:lnTo>
                        <a:pt x="1568" y="391"/>
                      </a:lnTo>
                      <a:lnTo>
                        <a:pt x="1568" y="389"/>
                      </a:lnTo>
                      <a:lnTo>
                        <a:pt x="1568" y="386"/>
                      </a:lnTo>
                      <a:lnTo>
                        <a:pt x="1567" y="384"/>
                      </a:lnTo>
                      <a:lnTo>
                        <a:pt x="1567" y="382"/>
                      </a:lnTo>
                      <a:lnTo>
                        <a:pt x="1567" y="381"/>
                      </a:lnTo>
                      <a:lnTo>
                        <a:pt x="1567" y="380"/>
                      </a:lnTo>
                      <a:close/>
                      <a:moveTo>
                        <a:pt x="1811" y="380"/>
                      </a:moveTo>
                      <a:lnTo>
                        <a:pt x="1812" y="380"/>
                      </a:lnTo>
                      <a:lnTo>
                        <a:pt x="1812" y="381"/>
                      </a:lnTo>
                      <a:lnTo>
                        <a:pt x="1813" y="382"/>
                      </a:lnTo>
                      <a:lnTo>
                        <a:pt x="1814" y="384"/>
                      </a:lnTo>
                      <a:lnTo>
                        <a:pt x="1816" y="386"/>
                      </a:lnTo>
                      <a:lnTo>
                        <a:pt x="1818" y="386"/>
                      </a:lnTo>
                      <a:lnTo>
                        <a:pt x="1819" y="386"/>
                      </a:lnTo>
                      <a:lnTo>
                        <a:pt x="1820" y="385"/>
                      </a:lnTo>
                      <a:lnTo>
                        <a:pt x="1820" y="384"/>
                      </a:lnTo>
                      <a:lnTo>
                        <a:pt x="1821" y="384"/>
                      </a:lnTo>
                      <a:lnTo>
                        <a:pt x="1822" y="384"/>
                      </a:lnTo>
                      <a:lnTo>
                        <a:pt x="1823" y="386"/>
                      </a:lnTo>
                      <a:lnTo>
                        <a:pt x="1825" y="389"/>
                      </a:lnTo>
                      <a:lnTo>
                        <a:pt x="1826" y="391"/>
                      </a:lnTo>
                      <a:lnTo>
                        <a:pt x="1826" y="392"/>
                      </a:lnTo>
                      <a:lnTo>
                        <a:pt x="1826" y="393"/>
                      </a:lnTo>
                      <a:lnTo>
                        <a:pt x="1826" y="393"/>
                      </a:lnTo>
                      <a:lnTo>
                        <a:pt x="1825" y="394"/>
                      </a:lnTo>
                      <a:lnTo>
                        <a:pt x="1825" y="395"/>
                      </a:lnTo>
                      <a:lnTo>
                        <a:pt x="1826" y="398"/>
                      </a:lnTo>
                      <a:lnTo>
                        <a:pt x="1826" y="399"/>
                      </a:lnTo>
                      <a:lnTo>
                        <a:pt x="1827" y="401"/>
                      </a:lnTo>
                      <a:lnTo>
                        <a:pt x="1829" y="403"/>
                      </a:lnTo>
                      <a:lnTo>
                        <a:pt x="1831" y="404"/>
                      </a:lnTo>
                      <a:lnTo>
                        <a:pt x="1832" y="405"/>
                      </a:lnTo>
                      <a:lnTo>
                        <a:pt x="1833" y="405"/>
                      </a:lnTo>
                      <a:lnTo>
                        <a:pt x="1833" y="404"/>
                      </a:lnTo>
                      <a:lnTo>
                        <a:pt x="1832" y="402"/>
                      </a:lnTo>
                      <a:lnTo>
                        <a:pt x="1832" y="400"/>
                      </a:lnTo>
                      <a:lnTo>
                        <a:pt x="1832" y="398"/>
                      </a:lnTo>
                      <a:lnTo>
                        <a:pt x="1832" y="395"/>
                      </a:lnTo>
                      <a:lnTo>
                        <a:pt x="1832" y="395"/>
                      </a:lnTo>
                      <a:lnTo>
                        <a:pt x="1834" y="396"/>
                      </a:lnTo>
                      <a:lnTo>
                        <a:pt x="1835" y="399"/>
                      </a:lnTo>
                      <a:lnTo>
                        <a:pt x="1837" y="401"/>
                      </a:lnTo>
                      <a:lnTo>
                        <a:pt x="1838" y="404"/>
                      </a:lnTo>
                      <a:lnTo>
                        <a:pt x="1841" y="406"/>
                      </a:lnTo>
                      <a:lnTo>
                        <a:pt x="1843" y="409"/>
                      </a:lnTo>
                      <a:lnTo>
                        <a:pt x="1844" y="410"/>
                      </a:lnTo>
                      <a:lnTo>
                        <a:pt x="1845" y="411"/>
                      </a:lnTo>
                      <a:lnTo>
                        <a:pt x="1846" y="410"/>
                      </a:lnTo>
                      <a:lnTo>
                        <a:pt x="1846" y="404"/>
                      </a:lnTo>
                      <a:lnTo>
                        <a:pt x="1844" y="398"/>
                      </a:lnTo>
                      <a:lnTo>
                        <a:pt x="1842" y="391"/>
                      </a:lnTo>
                      <a:lnTo>
                        <a:pt x="1841" y="390"/>
                      </a:lnTo>
                      <a:lnTo>
                        <a:pt x="1841" y="388"/>
                      </a:lnTo>
                      <a:lnTo>
                        <a:pt x="1841" y="386"/>
                      </a:lnTo>
                      <a:lnTo>
                        <a:pt x="1841" y="385"/>
                      </a:lnTo>
                      <a:lnTo>
                        <a:pt x="1842" y="384"/>
                      </a:lnTo>
                      <a:lnTo>
                        <a:pt x="1844" y="385"/>
                      </a:lnTo>
                      <a:lnTo>
                        <a:pt x="1846" y="388"/>
                      </a:lnTo>
                      <a:lnTo>
                        <a:pt x="1847" y="390"/>
                      </a:lnTo>
                      <a:lnTo>
                        <a:pt x="1849" y="392"/>
                      </a:lnTo>
                      <a:lnTo>
                        <a:pt x="1851" y="395"/>
                      </a:lnTo>
                      <a:lnTo>
                        <a:pt x="1855" y="400"/>
                      </a:lnTo>
                      <a:lnTo>
                        <a:pt x="1855" y="402"/>
                      </a:lnTo>
                      <a:lnTo>
                        <a:pt x="1857" y="404"/>
                      </a:lnTo>
                      <a:lnTo>
                        <a:pt x="1858" y="405"/>
                      </a:lnTo>
                      <a:lnTo>
                        <a:pt x="1858" y="406"/>
                      </a:lnTo>
                      <a:lnTo>
                        <a:pt x="1858" y="407"/>
                      </a:lnTo>
                      <a:lnTo>
                        <a:pt x="1859" y="410"/>
                      </a:lnTo>
                      <a:lnTo>
                        <a:pt x="1860" y="412"/>
                      </a:lnTo>
                      <a:lnTo>
                        <a:pt x="1863" y="414"/>
                      </a:lnTo>
                      <a:lnTo>
                        <a:pt x="1863" y="412"/>
                      </a:lnTo>
                      <a:lnTo>
                        <a:pt x="1865" y="414"/>
                      </a:lnTo>
                      <a:lnTo>
                        <a:pt x="1866" y="417"/>
                      </a:lnTo>
                      <a:lnTo>
                        <a:pt x="1867" y="421"/>
                      </a:lnTo>
                      <a:lnTo>
                        <a:pt x="1868" y="424"/>
                      </a:lnTo>
                      <a:lnTo>
                        <a:pt x="1868" y="427"/>
                      </a:lnTo>
                      <a:lnTo>
                        <a:pt x="1875" y="434"/>
                      </a:lnTo>
                      <a:lnTo>
                        <a:pt x="1876" y="436"/>
                      </a:lnTo>
                      <a:lnTo>
                        <a:pt x="1877" y="437"/>
                      </a:lnTo>
                      <a:lnTo>
                        <a:pt x="1879" y="438"/>
                      </a:lnTo>
                      <a:lnTo>
                        <a:pt x="1880" y="439"/>
                      </a:lnTo>
                      <a:lnTo>
                        <a:pt x="1882" y="440"/>
                      </a:lnTo>
                      <a:lnTo>
                        <a:pt x="1884" y="442"/>
                      </a:lnTo>
                      <a:lnTo>
                        <a:pt x="1885" y="444"/>
                      </a:lnTo>
                      <a:lnTo>
                        <a:pt x="1886" y="445"/>
                      </a:lnTo>
                      <a:lnTo>
                        <a:pt x="1887" y="446"/>
                      </a:lnTo>
                      <a:lnTo>
                        <a:pt x="1887" y="447"/>
                      </a:lnTo>
                      <a:lnTo>
                        <a:pt x="1888" y="448"/>
                      </a:lnTo>
                      <a:lnTo>
                        <a:pt x="1890" y="450"/>
                      </a:lnTo>
                      <a:lnTo>
                        <a:pt x="1891" y="451"/>
                      </a:lnTo>
                      <a:lnTo>
                        <a:pt x="1892" y="451"/>
                      </a:lnTo>
                      <a:lnTo>
                        <a:pt x="1893" y="453"/>
                      </a:lnTo>
                      <a:lnTo>
                        <a:pt x="1895" y="455"/>
                      </a:lnTo>
                      <a:lnTo>
                        <a:pt x="1895" y="457"/>
                      </a:lnTo>
                      <a:lnTo>
                        <a:pt x="1896" y="459"/>
                      </a:lnTo>
                      <a:lnTo>
                        <a:pt x="1897" y="460"/>
                      </a:lnTo>
                      <a:lnTo>
                        <a:pt x="1898" y="461"/>
                      </a:lnTo>
                      <a:lnTo>
                        <a:pt x="1899" y="464"/>
                      </a:lnTo>
                      <a:lnTo>
                        <a:pt x="1898" y="464"/>
                      </a:lnTo>
                      <a:lnTo>
                        <a:pt x="1897" y="465"/>
                      </a:lnTo>
                      <a:lnTo>
                        <a:pt x="1896" y="465"/>
                      </a:lnTo>
                      <a:lnTo>
                        <a:pt x="1893" y="465"/>
                      </a:lnTo>
                      <a:lnTo>
                        <a:pt x="1892" y="465"/>
                      </a:lnTo>
                      <a:lnTo>
                        <a:pt x="1891" y="465"/>
                      </a:lnTo>
                      <a:lnTo>
                        <a:pt x="1890" y="465"/>
                      </a:lnTo>
                      <a:lnTo>
                        <a:pt x="1889" y="466"/>
                      </a:lnTo>
                      <a:lnTo>
                        <a:pt x="1889" y="467"/>
                      </a:lnTo>
                      <a:lnTo>
                        <a:pt x="1888" y="468"/>
                      </a:lnTo>
                      <a:lnTo>
                        <a:pt x="1888" y="469"/>
                      </a:lnTo>
                      <a:lnTo>
                        <a:pt x="1887" y="472"/>
                      </a:lnTo>
                      <a:lnTo>
                        <a:pt x="1887" y="475"/>
                      </a:lnTo>
                      <a:lnTo>
                        <a:pt x="1887" y="477"/>
                      </a:lnTo>
                      <a:lnTo>
                        <a:pt x="1888" y="480"/>
                      </a:lnTo>
                      <a:lnTo>
                        <a:pt x="1889" y="483"/>
                      </a:lnTo>
                      <a:lnTo>
                        <a:pt x="1889" y="487"/>
                      </a:lnTo>
                      <a:lnTo>
                        <a:pt x="1890" y="489"/>
                      </a:lnTo>
                      <a:lnTo>
                        <a:pt x="1890" y="491"/>
                      </a:lnTo>
                      <a:lnTo>
                        <a:pt x="1889" y="491"/>
                      </a:lnTo>
                      <a:lnTo>
                        <a:pt x="1889" y="492"/>
                      </a:lnTo>
                      <a:lnTo>
                        <a:pt x="1889" y="494"/>
                      </a:lnTo>
                      <a:lnTo>
                        <a:pt x="1888" y="497"/>
                      </a:lnTo>
                      <a:lnTo>
                        <a:pt x="1888" y="499"/>
                      </a:lnTo>
                      <a:lnTo>
                        <a:pt x="1890" y="503"/>
                      </a:lnTo>
                      <a:lnTo>
                        <a:pt x="1890" y="508"/>
                      </a:lnTo>
                      <a:lnTo>
                        <a:pt x="1890" y="512"/>
                      </a:lnTo>
                      <a:lnTo>
                        <a:pt x="1891" y="514"/>
                      </a:lnTo>
                      <a:lnTo>
                        <a:pt x="1891" y="515"/>
                      </a:lnTo>
                      <a:lnTo>
                        <a:pt x="1891" y="518"/>
                      </a:lnTo>
                      <a:lnTo>
                        <a:pt x="1890" y="520"/>
                      </a:lnTo>
                      <a:lnTo>
                        <a:pt x="1890" y="523"/>
                      </a:lnTo>
                      <a:lnTo>
                        <a:pt x="1893" y="538"/>
                      </a:lnTo>
                      <a:lnTo>
                        <a:pt x="1895" y="554"/>
                      </a:lnTo>
                      <a:lnTo>
                        <a:pt x="1892" y="552"/>
                      </a:lnTo>
                      <a:lnTo>
                        <a:pt x="1890" y="549"/>
                      </a:lnTo>
                      <a:lnTo>
                        <a:pt x="1888" y="546"/>
                      </a:lnTo>
                      <a:lnTo>
                        <a:pt x="1886" y="543"/>
                      </a:lnTo>
                      <a:lnTo>
                        <a:pt x="1885" y="540"/>
                      </a:lnTo>
                      <a:lnTo>
                        <a:pt x="1885" y="537"/>
                      </a:lnTo>
                      <a:lnTo>
                        <a:pt x="1885" y="535"/>
                      </a:lnTo>
                      <a:lnTo>
                        <a:pt x="1886" y="533"/>
                      </a:lnTo>
                      <a:lnTo>
                        <a:pt x="1887" y="531"/>
                      </a:lnTo>
                      <a:lnTo>
                        <a:pt x="1885" y="531"/>
                      </a:lnTo>
                      <a:lnTo>
                        <a:pt x="1884" y="532"/>
                      </a:lnTo>
                      <a:lnTo>
                        <a:pt x="1882" y="532"/>
                      </a:lnTo>
                      <a:lnTo>
                        <a:pt x="1881" y="531"/>
                      </a:lnTo>
                      <a:lnTo>
                        <a:pt x="1880" y="529"/>
                      </a:lnTo>
                      <a:lnTo>
                        <a:pt x="1878" y="526"/>
                      </a:lnTo>
                      <a:lnTo>
                        <a:pt x="1877" y="524"/>
                      </a:lnTo>
                      <a:lnTo>
                        <a:pt x="1876" y="523"/>
                      </a:lnTo>
                      <a:lnTo>
                        <a:pt x="1874" y="520"/>
                      </a:lnTo>
                      <a:lnTo>
                        <a:pt x="1871" y="518"/>
                      </a:lnTo>
                      <a:lnTo>
                        <a:pt x="1870" y="515"/>
                      </a:lnTo>
                      <a:lnTo>
                        <a:pt x="1868" y="514"/>
                      </a:lnTo>
                      <a:lnTo>
                        <a:pt x="1866" y="511"/>
                      </a:lnTo>
                      <a:lnTo>
                        <a:pt x="1864" y="509"/>
                      </a:lnTo>
                      <a:lnTo>
                        <a:pt x="1863" y="505"/>
                      </a:lnTo>
                      <a:lnTo>
                        <a:pt x="1863" y="504"/>
                      </a:lnTo>
                      <a:lnTo>
                        <a:pt x="1864" y="503"/>
                      </a:lnTo>
                      <a:lnTo>
                        <a:pt x="1864" y="503"/>
                      </a:lnTo>
                      <a:lnTo>
                        <a:pt x="1865" y="503"/>
                      </a:lnTo>
                      <a:lnTo>
                        <a:pt x="1866" y="503"/>
                      </a:lnTo>
                      <a:lnTo>
                        <a:pt x="1866" y="503"/>
                      </a:lnTo>
                      <a:lnTo>
                        <a:pt x="1867" y="503"/>
                      </a:lnTo>
                      <a:lnTo>
                        <a:pt x="1868" y="504"/>
                      </a:lnTo>
                      <a:lnTo>
                        <a:pt x="1869" y="504"/>
                      </a:lnTo>
                      <a:lnTo>
                        <a:pt x="1870" y="503"/>
                      </a:lnTo>
                      <a:lnTo>
                        <a:pt x="1870" y="501"/>
                      </a:lnTo>
                      <a:lnTo>
                        <a:pt x="1868" y="499"/>
                      </a:lnTo>
                      <a:lnTo>
                        <a:pt x="1866" y="495"/>
                      </a:lnTo>
                      <a:lnTo>
                        <a:pt x="1864" y="493"/>
                      </a:lnTo>
                      <a:lnTo>
                        <a:pt x="1863" y="492"/>
                      </a:lnTo>
                      <a:lnTo>
                        <a:pt x="1862" y="492"/>
                      </a:lnTo>
                      <a:lnTo>
                        <a:pt x="1859" y="491"/>
                      </a:lnTo>
                      <a:lnTo>
                        <a:pt x="1858" y="489"/>
                      </a:lnTo>
                      <a:lnTo>
                        <a:pt x="1856" y="486"/>
                      </a:lnTo>
                      <a:lnTo>
                        <a:pt x="1854" y="482"/>
                      </a:lnTo>
                      <a:lnTo>
                        <a:pt x="1853" y="480"/>
                      </a:lnTo>
                      <a:lnTo>
                        <a:pt x="1851" y="477"/>
                      </a:lnTo>
                      <a:lnTo>
                        <a:pt x="1851" y="476"/>
                      </a:lnTo>
                      <a:lnTo>
                        <a:pt x="1851" y="475"/>
                      </a:lnTo>
                      <a:lnTo>
                        <a:pt x="1852" y="473"/>
                      </a:lnTo>
                      <a:lnTo>
                        <a:pt x="1852" y="473"/>
                      </a:lnTo>
                      <a:lnTo>
                        <a:pt x="1854" y="473"/>
                      </a:lnTo>
                      <a:lnTo>
                        <a:pt x="1855" y="473"/>
                      </a:lnTo>
                      <a:lnTo>
                        <a:pt x="1856" y="473"/>
                      </a:lnTo>
                      <a:lnTo>
                        <a:pt x="1857" y="473"/>
                      </a:lnTo>
                      <a:lnTo>
                        <a:pt x="1858" y="472"/>
                      </a:lnTo>
                      <a:lnTo>
                        <a:pt x="1858" y="470"/>
                      </a:lnTo>
                      <a:lnTo>
                        <a:pt x="1858" y="469"/>
                      </a:lnTo>
                      <a:lnTo>
                        <a:pt x="1858" y="467"/>
                      </a:lnTo>
                      <a:lnTo>
                        <a:pt x="1859" y="467"/>
                      </a:lnTo>
                      <a:lnTo>
                        <a:pt x="1862" y="467"/>
                      </a:lnTo>
                      <a:lnTo>
                        <a:pt x="1863" y="467"/>
                      </a:lnTo>
                      <a:lnTo>
                        <a:pt x="1864" y="467"/>
                      </a:lnTo>
                      <a:lnTo>
                        <a:pt x="1866" y="468"/>
                      </a:lnTo>
                      <a:lnTo>
                        <a:pt x="1868" y="467"/>
                      </a:lnTo>
                      <a:lnTo>
                        <a:pt x="1868" y="466"/>
                      </a:lnTo>
                      <a:lnTo>
                        <a:pt x="1868" y="464"/>
                      </a:lnTo>
                      <a:lnTo>
                        <a:pt x="1868" y="461"/>
                      </a:lnTo>
                      <a:lnTo>
                        <a:pt x="1867" y="458"/>
                      </a:lnTo>
                      <a:lnTo>
                        <a:pt x="1866" y="455"/>
                      </a:lnTo>
                      <a:lnTo>
                        <a:pt x="1865" y="453"/>
                      </a:lnTo>
                      <a:lnTo>
                        <a:pt x="1864" y="453"/>
                      </a:lnTo>
                      <a:lnTo>
                        <a:pt x="1863" y="453"/>
                      </a:lnTo>
                      <a:lnTo>
                        <a:pt x="1863" y="454"/>
                      </a:lnTo>
                      <a:lnTo>
                        <a:pt x="1863" y="455"/>
                      </a:lnTo>
                      <a:lnTo>
                        <a:pt x="1863" y="455"/>
                      </a:lnTo>
                      <a:lnTo>
                        <a:pt x="1863" y="457"/>
                      </a:lnTo>
                      <a:lnTo>
                        <a:pt x="1862" y="458"/>
                      </a:lnTo>
                      <a:lnTo>
                        <a:pt x="1862" y="460"/>
                      </a:lnTo>
                      <a:lnTo>
                        <a:pt x="1862" y="461"/>
                      </a:lnTo>
                      <a:lnTo>
                        <a:pt x="1860" y="461"/>
                      </a:lnTo>
                      <a:lnTo>
                        <a:pt x="1859" y="458"/>
                      </a:lnTo>
                      <a:lnTo>
                        <a:pt x="1858" y="456"/>
                      </a:lnTo>
                      <a:lnTo>
                        <a:pt x="1857" y="454"/>
                      </a:lnTo>
                      <a:lnTo>
                        <a:pt x="1856" y="453"/>
                      </a:lnTo>
                      <a:lnTo>
                        <a:pt x="1855" y="451"/>
                      </a:lnTo>
                      <a:lnTo>
                        <a:pt x="1854" y="451"/>
                      </a:lnTo>
                      <a:lnTo>
                        <a:pt x="1853" y="453"/>
                      </a:lnTo>
                      <a:lnTo>
                        <a:pt x="1853" y="453"/>
                      </a:lnTo>
                      <a:lnTo>
                        <a:pt x="1853" y="456"/>
                      </a:lnTo>
                      <a:lnTo>
                        <a:pt x="1853" y="458"/>
                      </a:lnTo>
                      <a:lnTo>
                        <a:pt x="1854" y="460"/>
                      </a:lnTo>
                      <a:lnTo>
                        <a:pt x="1854" y="464"/>
                      </a:lnTo>
                      <a:lnTo>
                        <a:pt x="1854" y="465"/>
                      </a:lnTo>
                      <a:lnTo>
                        <a:pt x="1853" y="465"/>
                      </a:lnTo>
                      <a:lnTo>
                        <a:pt x="1852" y="465"/>
                      </a:lnTo>
                      <a:lnTo>
                        <a:pt x="1851" y="465"/>
                      </a:lnTo>
                      <a:lnTo>
                        <a:pt x="1848" y="467"/>
                      </a:lnTo>
                      <a:lnTo>
                        <a:pt x="1847" y="467"/>
                      </a:lnTo>
                      <a:lnTo>
                        <a:pt x="1846" y="466"/>
                      </a:lnTo>
                      <a:lnTo>
                        <a:pt x="1844" y="464"/>
                      </a:lnTo>
                      <a:lnTo>
                        <a:pt x="1843" y="461"/>
                      </a:lnTo>
                      <a:lnTo>
                        <a:pt x="1842" y="458"/>
                      </a:lnTo>
                      <a:lnTo>
                        <a:pt x="1841" y="456"/>
                      </a:lnTo>
                      <a:lnTo>
                        <a:pt x="1838" y="453"/>
                      </a:lnTo>
                      <a:lnTo>
                        <a:pt x="1832" y="444"/>
                      </a:lnTo>
                      <a:lnTo>
                        <a:pt x="1826" y="434"/>
                      </a:lnTo>
                      <a:lnTo>
                        <a:pt x="1825" y="432"/>
                      </a:lnTo>
                      <a:lnTo>
                        <a:pt x="1824" y="429"/>
                      </a:lnTo>
                      <a:lnTo>
                        <a:pt x="1825" y="427"/>
                      </a:lnTo>
                      <a:lnTo>
                        <a:pt x="1825" y="424"/>
                      </a:lnTo>
                      <a:lnTo>
                        <a:pt x="1825" y="422"/>
                      </a:lnTo>
                      <a:lnTo>
                        <a:pt x="1824" y="418"/>
                      </a:lnTo>
                      <a:lnTo>
                        <a:pt x="1818" y="412"/>
                      </a:lnTo>
                      <a:lnTo>
                        <a:pt x="1816" y="410"/>
                      </a:lnTo>
                      <a:lnTo>
                        <a:pt x="1814" y="407"/>
                      </a:lnTo>
                      <a:lnTo>
                        <a:pt x="1814" y="406"/>
                      </a:lnTo>
                      <a:lnTo>
                        <a:pt x="1813" y="404"/>
                      </a:lnTo>
                      <a:lnTo>
                        <a:pt x="1812" y="402"/>
                      </a:lnTo>
                      <a:lnTo>
                        <a:pt x="1811" y="399"/>
                      </a:lnTo>
                      <a:lnTo>
                        <a:pt x="1810" y="396"/>
                      </a:lnTo>
                      <a:lnTo>
                        <a:pt x="1809" y="393"/>
                      </a:lnTo>
                      <a:lnTo>
                        <a:pt x="1808" y="390"/>
                      </a:lnTo>
                      <a:lnTo>
                        <a:pt x="1806" y="386"/>
                      </a:lnTo>
                      <a:lnTo>
                        <a:pt x="1805" y="384"/>
                      </a:lnTo>
                      <a:lnTo>
                        <a:pt x="1806" y="382"/>
                      </a:lnTo>
                      <a:lnTo>
                        <a:pt x="1808" y="381"/>
                      </a:lnTo>
                      <a:lnTo>
                        <a:pt x="1810" y="380"/>
                      </a:lnTo>
                      <a:lnTo>
                        <a:pt x="1811" y="380"/>
                      </a:lnTo>
                      <a:close/>
                      <a:moveTo>
                        <a:pt x="428" y="372"/>
                      </a:moveTo>
                      <a:lnTo>
                        <a:pt x="436" y="374"/>
                      </a:lnTo>
                      <a:lnTo>
                        <a:pt x="440" y="378"/>
                      </a:lnTo>
                      <a:lnTo>
                        <a:pt x="446" y="384"/>
                      </a:lnTo>
                      <a:lnTo>
                        <a:pt x="450" y="390"/>
                      </a:lnTo>
                      <a:lnTo>
                        <a:pt x="454" y="396"/>
                      </a:lnTo>
                      <a:lnTo>
                        <a:pt x="455" y="403"/>
                      </a:lnTo>
                      <a:lnTo>
                        <a:pt x="450" y="411"/>
                      </a:lnTo>
                      <a:lnTo>
                        <a:pt x="443" y="417"/>
                      </a:lnTo>
                      <a:lnTo>
                        <a:pt x="434" y="420"/>
                      </a:lnTo>
                      <a:lnTo>
                        <a:pt x="423" y="418"/>
                      </a:lnTo>
                      <a:lnTo>
                        <a:pt x="413" y="416"/>
                      </a:lnTo>
                      <a:lnTo>
                        <a:pt x="404" y="413"/>
                      </a:lnTo>
                      <a:lnTo>
                        <a:pt x="398" y="410"/>
                      </a:lnTo>
                      <a:lnTo>
                        <a:pt x="397" y="405"/>
                      </a:lnTo>
                      <a:lnTo>
                        <a:pt x="398" y="399"/>
                      </a:lnTo>
                      <a:lnTo>
                        <a:pt x="402" y="392"/>
                      </a:lnTo>
                      <a:lnTo>
                        <a:pt x="406" y="385"/>
                      </a:lnTo>
                      <a:lnTo>
                        <a:pt x="409" y="380"/>
                      </a:lnTo>
                      <a:lnTo>
                        <a:pt x="414" y="374"/>
                      </a:lnTo>
                      <a:lnTo>
                        <a:pt x="420" y="372"/>
                      </a:lnTo>
                      <a:lnTo>
                        <a:pt x="428" y="372"/>
                      </a:lnTo>
                      <a:close/>
                      <a:moveTo>
                        <a:pt x="1855" y="372"/>
                      </a:moveTo>
                      <a:lnTo>
                        <a:pt x="1856" y="373"/>
                      </a:lnTo>
                      <a:lnTo>
                        <a:pt x="1857" y="374"/>
                      </a:lnTo>
                      <a:lnTo>
                        <a:pt x="1858" y="375"/>
                      </a:lnTo>
                      <a:lnTo>
                        <a:pt x="1859" y="378"/>
                      </a:lnTo>
                      <a:lnTo>
                        <a:pt x="1860" y="379"/>
                      </a:lnTo>
                      <a:lnTo>
                        <a:pt x="1862" y="381"/>
                      </a:lnTo>
                      <a:lnTo>
                        <a:pt x="1863" y="383"/>
                      </a:lnTo>
                      <a:lnTo>
                        <a:pt x="1864" y="385"/>
                      </a:lnTo>
                      <a:lnTo>
                        <a:pt x="1866" y="386"/>
                      </a:lnTo>
                      <a:lnTo>
                        <a:pt x="1868" y="389"/>
                      </a:lnTo>
                      <a:lnTo>
                        <a:pt x="1869" y="390"/>
                      </a:lnTo>
                      <a:lnTo>
                        <a:pt x="1869" y="390"/>
                      </a:lnTo>
                      <a:lnTo>
                        <a:pt x="1870" y="389"/>
                      </a:lnTo>
                      <a:lnTo>
                        <a:pt x="1870" y="388"/>
                      </a:lnTo>
                      <a:lnTo>
                        <a:pt x="1870" y="388"/>
                      </a:lnTo>
                      <a:lnTo>
                        <a:pt x="1870" y="386"/>
                      </a:lnTo>
                      <a:lnTo>
                        <a:pt x="1871" y="385"/>
                      </a:lnTo>
                      <a:lnTo>
                        <a:pt x="1871" y="385"/>
                      </a:lnTo>
                      <a:lnTo>
                        <a:pt x="1873" y="386"/>
                      </a:lnTo>
                      <a:lnTo>
                        <a:pt x="1876" y="389"/>
                      </a:lnTo>
                      <a:lnTo>
                        <a:pt x="1876" y="390"/>
                      </a:lnTo>
                      <a:lnTo>
                        <a:pt x="1876" y="389"/>
                      </a:lnTo>
                      <a:lnTo>
                        <a:pt x="1876" y="389"/>
                      </a:lnTo>
                      <a:lnTo>
                        <a:pt x="1876" y="388"/>
                      </a:lnTo>
                      <a:lnTo>
                        <a:pt x="1876" y="386"/>
                      </a:lnTo>
                      <a:lnTo>
                        <a:pt x="1876" y="386"/>
                      </a:lnTo>
                      <a:lnTo>
                        <a:pt x="1876" y="385"/>
                      </a:lnTo>
                      <a:lnTo>
                        <a:pt x="1876" y="383"/>
                      </a:lnTo>
                      <a:lnTo>
                        <a:pt x="1876" y="382"/>
                      </a:lnTo>
                      <a:lnTo>
                        <a:pt x="1877" y="381"/>
                      </a:lnTo>
                      <a:lnTo>
                        <a:pt x="1878" y="382"/>
                      </a:lnTo>
                      <a:lnTo>
                        <a:pt x="1880" y="383"/>
                      </a:lnTo>
                      <a:lnTo>
                        <a:pt x="1882" y="384"/>
                      </a:lnTo>
                      <a:lnTo>
                        <a:pt x="1885" y="386"/>
                      </a:lnTo>
                      <a:lnTo>
                        <a:pt x="1886" y="390"/>
                      </a:lnTo>
                      <a:lnTo>
                        <a:pt x="1887" y="392"/>
                      </a:lnTo>
                      <a:lnTo>
                        <a:pt x="1887" y="393"/>
                      </a:lnTo>
                      <a:lnTo>
                        <a:pt x="1887" y="395"/>
                      </a:lnTo>
                      <a:lnTo>
                        <a:pt x="1887" y="396"/>
                      </a:lnTo>
                      <a:lnTo>
                        <a:pt x="1887" y="399"/>
                      </a:lnTo>
                      <a:lnTo>
                        <a:pt x="1887" y="400"/>
                      </a:lnTo>
                      <a:lnTo>
                        <a:pt x="1888" y="402"/>
                      </a:lnTo>
                      <a:lnTo>
                        <a:pt x="1889" y="402"/>
                      </a:lnTo>
                      <a:lnTo>
                        <a:pt x="1890" y="402"/>
                      </a:lnTo>
                      <a:lnTo>
                        <a:pt x="1890" y="400"/>
                      </a:lnTo>
                      <a:lnTo>
                        <a:pt x="1890" y="399"/>
                      </a:lnTo>
                      <a:lnTo>
                        <a:pt x="1889" y="396"/>
                      </a:lnTo>
                      <a:lnTo>
                        <a:pt x="1889" y="395"/>
                      </a:lnTo>
                      <a:lnTo>
                        <a:pt x="1890" y="394"/>
                      </a:lnTo>
                      <a:lnTo>
                        <a:pt x="1890" y="393"/>
                      </a:lnTo>
                      <a:lnTo>
                        <a:pt x="1892" y="393"/>
                      </a:lnTo>
                      <a:lnTo>
                        <a:pt x="1893" y="393"/>
                      </a:lnTo>
                      <a:lnTo>
                        <a:pt x="1901" y="400"/>
                      </a:lnTo>
                      <a:lnTo>
                        <a:pt x="1902" y="402"/>
                      </a:lnTo>
                      <a:lnTo>
                        <a:pt x="1904" y="404"/>
                      </a:lnTo>
                      <a:lnTo>
                        <a:pt x="1906" y="405"/>
                      </a:lnTo>
                      <a:lnTo>
                        <a:pt x="1908" y="406"/>
                      </a:lnTo>
                      <a:lnTo>
                        <a:pt x="1910" y="407"/>
                      </a:lnTo>
                      <a:lnTo>
                        <a:pt x="1913" y="409"/>
                      </a:lnTo>
                      <a:lnTo>
                        <a:pt x="1915" y="410"/>
                      </a:lnTo>
                      <a:lnTo>
                        <a:pt x="1918" y="411"/>
                      </a:lnTo>
                      <a:lnTo>
                        <a:pt x="1920" y="413"/>
                      </a:lnTo>
                      <a:lnTo>
                        <a:pt x="1922" y="414"/>
                      </a:lnTo>
                      <a:lnTo>
                        <a:pt x="1923" y="416"/>
                      </a:lnTo>
                      <a:lnTo>
                        <a:pt x="1923" y="417"/>
                      </a:lnTo>
                      <a:lnTo>
                        <a:pt x="1923" y="418"/>
                      </a:lnTo>
                      <a:lnTo>
                        <a:pt x="1922" y="420"/>
                      </a:lnTo>
                      <a:lnTo>
                        <a:pt x="1922" y="421"/>
                      </a:lnTo>
                      <a:lnTo>
                        <a:pt x="1922" y="422"/>
                      </a:lnTo>
                      <a:lnTo>
                        <a:pt x="1922" y="423"/>
                      </a:lnTo>
                      <a:lnTo>
                        <a:pt x="1923" y="424"/>
                      </a:lnTo>
                      <a:lnTo>
                        <a:pt x="1924" y="426"/>
                      </a:lnTo>
                      <a:lnTo>
                        <a:pt x="1925" y="428"/>
                      </a:lnTo>
                      <a:lnTo>
                        <a:pt x="1925" y="429"/>
                      </a:lnTo>
                      <a:lnTo>
                        <a:pt x="1924" y="431"/>
                      </a:lnTo>
                      <a:lnTo>
                        <a:pt x="1924" y="432"/>
                      </a:lnTo>
                      <a:lnTo>
                        <a:pt x="1924" y="433"/>
                      </a:lnTo>
                      <a:lnTo>
                        <a:pt x="1922" y="435"/>
                      </a:lnTo>
                      <a:lnTo>
                        <a:pt x="1922" y="437"/>
                      </a:lnTo>
                      <a:lnTo>
                        <a:pt x="1922" y="439"/>
                      </a:lnTo>
                      <a:lnTo>
                        <a:pt x="1921" y="442"/>
                      </a:lnTo>
                      <a:lnTo>
                        <a:pt x="1921" y="444"/>
                      </a:lnTo>
                      <a:lnTo>
                        <a:pt x="1920" y="446"/>
                      </a:lnTo>
                      <a:lnTo>
                        <a:pt x="1920" y="448"/>
                      </a:lnTo>
                      <a:lnTo>
                        <a:pt x="1920" y="449"/>
                      </a:lnTo>
                      <a:lnTo>
                        <a:pt x="1919" y="450"/>
                      </a:lnTo>
                      <a:lnTo>
                        <a:pt x="1917" y="450"/>
                      </a:lnTo>
                      <a:lnTo>
                        <a:pt x="1914" y="450"/>
                      </a:lnTo>
                      <a:lnTo>
                        <a:pt x="1913" y="449"/>
                      </a:lnTo>
                      <a:lnTo>
                        <a:pt x="1911" y="448"/>
                      </a:lnTo>
                      <a:lnTo>
                        <a:pt x="1909" y="447"/>
                      </a:lnTo>
                      <a:lnTo>
                        <a:pt x="1907" y="445"/>
                      </a:lnTo>
                      <a:lnTo>
                        <a:pt x="1906" y="444"/>
                      </a:lnTo>
                      <a:lnTo>
                        <a:pt x="1902" y="442"/>
                      </a:lnTo>
                      <a:lnTo>
                        <a:pt x="1899" y="439"/>
                      </a:lnTo>
                      <a:lnTo>
                        <a:pt x="1896" y="437"/>
                      </a:lnTo>
                      <a:lnTo>
                        <a:pt x="1889" y="436"/>
                      </a:lnTo>
                      <a:lnTo>
                        <a:pt x="1882" y="434"/>
                      </a:lnTo>
                      <a:lnTo>
                        <a:pt x="1876" y="428"/>
                      </a:lnTo>
                      <a:lnTo>
                        <a:pt x="1875" y="427"/>
                      </a:lnTo>
                      <a:lnTo>
                        <a:pt x="1874" y="425"/>
                      </a:lnTo>
                      <a:lnTo>
                        <a:pt x="1874" y="424"/>
                      </a:lnTo>
                      <a:lnTo>
                        <a:pt x="1873" y="422"/>
                      </a:lnTo>
                      <a:lnTo>
                        <a:pt x="1873" y="421"/>
                      </a:lnTo>
                      <a:lnTo>
                        <a:pt x="1873" y="420"/>
                      </a:lnTo>
                      <a:lnTo>
                        <a:pt x="1878" y="422"/>
                      </a:lnTo>
                      <a:lnTo>
                        <a:pt x="1878" y="422"/>
                      </a:lnTo>
                      <a:lnTo>
                        <a:pt x="1878" y="421"/>
                      </a:lnTo>
                      <a:lnTo>
                        <a:pt x="1878" y="420"/>
                      </a:lnTo>
                      <a:lnTo>
                        <a:pt x="1877" y="418"/>
                      </a:lnTo>
                      <a:lnTo>
                        <a:pt x="1877" y="417"/>
                      </a:lnTo>
                      <a:lnTo>
                        <a:pt x="1878" y="417"/>
                      </a:lnTo>
                      <a:lnTo>
                        <a:pt x="1879" y="417"/>
                      </a:lnTo>
                      <a:lnTo>
                        <a:pt x="1880" y="417"/>
                      </a:lnTo>
                      <a:lnTo>
                        <a:pt x="1880" y="417"/>
                      </a:lnTo>
                      <a:lnTo>
                        <a:pt x="1881" y="417"/>
                      </a:lnTo>
                      <a:lnTo>
                        <a:pt x="1880" y="416"/>
                      </a:lnTo>
                      <a:lnTo>
                        <a:pt x="1880" y="415"/>
                      </a:lnTo>
                      <a:lnTo>
                        <a:pt x="1879" y="413"/>
                      </a:lnTo>
                      <a:lnTo>
                        <a:pt x="1878" y="411"/>
                      </a:lnTo>
                      <a:lnTo>
                        <a:pt x="1877" y="410"/>
                      </a:lnTo>
                      <a:lnTo>
                        <a:pt x="1875" y="409"/>
                      </a:lnTo>
                      <a:lnTo>
                        <a:pt x="1874" y="409"/>
                      </a:lnTo>
                      <a:lnTo>
                        <a:pt x="1871" y="409"/>
                      </a:lnTo>
                      <a:lnTo>
                        <a:pt x="1870" y="409"/>
                      </a:lnTo>
                      <a:lnTo>
                        <a:pt x="1869" y="410"/>
                      </a:lnTo>
                      <a:lnTo>
                        <a:pt x="1868" y="411"/>
                      </a:lnTo>
                      <a:lnTo>
                        <a:pt x="1867" y="412"/>
                      </a:lnTo>
                      <a:lnTo>
                        <a:pt x="1866" y="412"/>
                      </a:lnTo>
                      <a:lnTo>
                        <a:pt x="1864" y="411"/>
                      </a:lnTo>
                      <a:lnTo>
                        <a:pt x="1863" y="411"/>
                      </a:lnTo>
                      <a:lnTo>
                        <a:pt x="1862" y="411"/>
                      </a:lnTo>
                      <a:lnTo>
                        <a:pt x="1862" y="410"/>
                      </a:lnTo>
                      <a:lnTo>
                        <a:pt x="1860" y="409"/>
                      </a:lnTo>
                      <a:lnTo>
                        <a:pt x="1859" y="406"/>
                      </a:lnTo>
                      <a:lnTo>
                        <a:pt x="1858" y="405"/>
                      </a:lnTo>
                      <a:lnTo>
                        <a:pt x="1857" y="404"/>
                      </a:lnTo>
                      <a:lnTo>
                        <a:pt x="1856" y="402"/>
                      </a:lnTo>
                      <a:lnTo>
                        <a:pt x="1855" y="400"/>
                      </a:lnTo>
                      <a:lnTo>
                        <a:pt x="1855" y="400"/>
                      </a:lnTo>
                      <a:lnTo>
                        <a:pt x="1855" y="399"/>
                      </a:lnTo>
                      <a:lnTo>
                        <a:pt x="1856" y="398"/>
                      </a:lnTo>
                      <a:lnTo>
                        <a:pt x="1856" y="398"/>
                      </a:lnTo>
                      <a:lnTo>
                        <a:pt x="1857" y="398"/>
                      </a:lnTo>
                      <a:lnTo>
                        <a:pt x="1856" y="396"/>
                      </a:lnTo>
                      <a:lnTo>
                        <a:pt x="1855" y="394"/>
                      </a:lnTo>
                      <a:lnTo>
                        <a:pt x="1854" y="392"/>
                      </a:lnTo>
                      <a:lnTo>
                        <a:pt x="1852" y="390"/>
                      </a:lnTo>
                      <a:lnTo>
                        <a:pt x="1849" y="389"/>
                      </a:lnTo>
                      <a:lnTo>
                        <a:pt x="1848" y="389"/>
                      </a:lnTo>
                      <a:lnTo>
                        <a:pt x="1846" y="386"/>
                      </a:lnTo>
                      <a:lnTo>
                        <a:pt x="1845" y="385"/>
                      </a:lnTo>
                      <a:lnTo>
                        <a:pt x="1845" y="383"/>
                      </a:lnTo>
                      <a:lnTo>
                        <a:pt x="1845" y="382"/>
                      </a:lnTo>
                      <a:lnTo>
                        <a:pt x="1846" y="381"/>
                      </a:lnTo>
                      <a:lnTo>
                        <a:pt x="1847" y="381"/>
                      </a:lnTo>
                      <a:lnTo>
                        <a:pt x="1848" y="382"/>
                      </a:lnTo>
                      <a:lnTo>
                        <a:pt x="1851" y="383"/>
                      </a:lnTo>
                      <a:lnTo>
                        <a:pt x="1853" y="384"/>
                      </a:lnTo>
                      <a:lnTo>
                        <a:pt x="1854" y="385"/>
                      </a:lnTo>
                      <a:lnTo>
                        <a:pt x="1855" y="385"/>
                      </a:lnTo>
                      <a:lnTo>
                        <a:pt x="1855" y="385"/>
                      </a:lnTo>
                      <a:lnTo>
                        <a:pt x="1855" y="384"/>
                      </a:lnTo>
                      <a:lnTo>
                        <a:pt x="1855" y="382"/>
                      </a:lnTo>
                      <a:lnTo>
                        <a:pt x="1855" y="381"/>
                      </a:lnTo>
                      <a:lnTo>
                        <a:pt x="1855" y="380"/>
                      </a:lnTo>
                      <a:lnTo>
                        <a:pt x="1854" y="379"/>
                      </a:lnTo>
                      <a:lnTo>
                        <a:pt x="1854" y="378"/>
                      </a:lnTo>
                      <a:lnTo>
                        <a:pt x="1854" y="378"/>
                      </a:lnTo>
                      <a:lnTo>
                        <a:pt x="1854" y="377"/>
                      </a:lnTo>
                      <a:lnTo>
                        <a:pt x="1855" y="375"/>
                      </a:lnTo>
                      <a:lnTo>
                        <a:pt x="1854" y="373"/>
                      </a:lnTo>
                      <a:lnTo>
                        <a:pt x="1854" y="372"/>
                      </a:lnTo>
                      <a:lnTo>
                        <a:pt x="1855" y="372"/>
                      </a:lnTo>
                      <a:close/>
                      <a:moveTo>
                        <a:pt x="1843" y="361"/>
                      </a:moveTo>
                      <a:lnTo>
                        <a:pt x="1844" y="361"/>
                      </a:lnTo>
                      <a:lnTo>
                        <a:pt x="1845" y="361"/>
                      </a:lnTo>
                      <a:lnTo>
                        <a:pt x="1847" y="362"/>
                      </a:lnTo>
                      <a:lnTo>
                        <a:pt x="1849" y="363"/>
                      </a:lnTo>
                      <a:lnTo>
                        <a:pt x="1853" y="367"/>
                      </a:lnTo>
                      <a:lnTo>
                        <a:pt x="1852" y="368"/>
                      </a:lnTo>
                      <a:lnTo>
                        <a:pt x="1851" y="368"/>
                      </a:lnTo>
                      <a:lnTo>
                        <a:pt x="1849" y="367"/>
                      </a:lnTo>
                      <a:lnTo>
                        <a:pt x="1848" y="367"/>
                      </a:lnTo>
                      <a:lnTo>
                        <a:pt x="1846" y="366"/>
                      </a:lnTo>
                      <a:lnTo>
                        <a:pt x="1845" y="364"/>
                      </a:lnTo>
                      <a:lnTo>
                        <a:pt x="1844" y="363"/>
                      </a:lnTo>
                      <a:lnTo>
                        <a:pt x="1843" y="362"/>
                      </a:lnTo>
                      <a:lnTo>
                        <a:pt x="1843" y="362"/>
                      </a:lnTo>
                      <a:lnTo>
                        <a:pt x="1843" y="361"/>
                      </a:lnTo>
                      <a:lnTo>
                        <a:pt x="1843" y="361"/>
                      </a:lnTo>
                      <a:close/>
                      <a:moveTo>
                        <a:pt x="431" y="352"/>
                      </a:moveTo>
                      <a:lnTo>
                        <a:pt x="437" y="352"/>
                      </a:lnTo>
                      <a:lnTo>
                        <a:pt x="441" y="353"/>
                      </a:lnTo>
                      <a:lnTo>
                        <a:pt x="444" y="355"/>
                      </a:lnTo>
                      <a:lnTo>
                        <a:pt x="439" y="358"/>
                      </a:lnTo>
                      <a:lnTo>
                        <a:pt x="433" y="359"/>
                      </a:lnTo>
                      <a:lnTo>
                        <a:pt x="427" y="358"/>
                      </a:lnTo>
                      <a:lnTo>
                        <a:pt x="425" y="355"/>
                      </a:lnTo>
                      <a:lnTo>
                        <a:pt x="427" y="353"/>
                      </a:lnTo>
                      <a:lnTo>
                        <a:pt x="431" y="352"/>
                      </a:lnTo>
                      <a:close/>
                      <a:moveTo>
                        <a:pt x="133" y="345"/>
                      </a:moveTo>
                      <a:lnTo>
                        <a:pt x="134" y="345"/>
                      </a:lnTo>
                      <a:lnTo>
                        <a:pt x="135" y="346"/>
                      </a:lnTo>
                      <a:lnTo>
                        <a:pt x="135" y="347"/>
                      </a:lnTo>
                      <a:lnTo>
                        <a:pt x="136" y="348"/>
                      </a:lnTo>
                      <a:lnTo>
                        <a:pt x="136" y="350"/>
                      </a:lnTo>
                      <a:lnTo>
                        <a:pt x="138" y="352"/>
                      </a:lnTo>
                      <a:lnTo>
                        <a:pt x="136" y="355"/>
                      </a:lnTo>
                      <a:lnTo>
                        <a:pt x="136" y="356"/>
                      </a:lnTo>
                      <a:lnTo>
                        <a:pt x="135" y="357"/>
                      </a:lnTo>
                      <a:lnTo>
                        <a:pt x="132" y="358"/>
                      </a:lnTo>
                      <a:lnTo>
                        <a:pt x="129" y="359"/>
                      </a:lnTo>
                      <a:lnTo>
                        <a:pt x="125" y="360"/>
                      </a:lnTo>
                      <a:lnTo>
                        <a:pt x="122" y="360"/>
                      </a:lnTo>
                      <a:lnTo>
                        <a:pt x="121" y="358"/>
                      </a:lnTo>
                      <a:lnTo>
                        <a:pt x="120" y="355"/>
                      </a:lnTo>
                      <a:lnTo>
                        <a:pt x="120" y="352"/>
                      </a:lnTo>
                      <a:lnTo>
                        <a:pt x="122" y="349"/>
                      </a:lnTo>
                      <a:lnTo>
                        <a:pt x="124" y="347"/>
                      </a:lnTo>
                      <a:lnTo>
                        <a:pt x="127" y="347"/>
                      </a:lnTo>
                      <a:lnTo>
                        <a:pt x="128" y="347"/>
                      </a:lnTo>
                      <a:lnTo>
                        <a:pt x="130" y="346"/>
                      </a:lnTo>
                      <a:lnTo>
                        <a:pt x="131" y="345"/>
                      </a:lnTo>
                      <a:lnTo>
                        <a:pt x="133" y="345"/>
                      </a:lnTo>
                      <a:close/>
                      <a:moveTo>
                        <a:pt x="696" y="334"/>
                      </a:moveTo>
                      <a:lnTo>
                        <a:pt x="698" y="335"/>
                      </a:lnTo>
                      <a:lnTo>
                        <a:pt x="699" y="337"/>
                      </a:lnTo>
                      <a:lnTo>
                        <a:pt x="699" y="339"/>
                      </a:lnTo>
                      <a:lnTo>
                        <a:pt x="699" y="341"/>
                      </a:lnTo>
                      <a:lnTo>
                        <a:pt x="698" y="344"/>
                      </a:lnTo>
                      <a:lnTo>
                        <a:pt x="697" y="347"/>
                      </a:lnTo>
                      <a:lnTo>
                        <a:pt x="695" y="348"/>
                      </a:lnTo>
                      <a:lnTo>
                        <a:pt x="692" y="350"/>
                      </a:lnTo>
                      <a:lnTo>
                        <a:pt x="689" y="350"/>
                      </a:lnTo>
                      <a:lnTo>
                        <a:pt x="686" y="349"/>
                      </a:lnTo>
                      <a:lnTo>
                        <a:pt x="684" y="348"/>
                      </a:lnTo>
                      <a:lnTo>
                        <a:pt x="681" y="347"/>
                      </a:lnTo>
                      <a:lnTo>
                        <a:pt x="680" y="346"/>
                      </a:lnTo>
                      <a:lnTo>
                        <a:pt x="680" y="344"/>
                      </a:lnTo>
                      <a:lnTo>
                        <a:pt x="681" y="341"/>
                      </a:lnTo>
                      <a:lnTo>
                        <a:pt x="685" y="340"/>
                      </a:lnTo>
                      <a:lnTo>
                        <a:pt x="686" y="339"/>
                      </a:lnTo>
                      <a:lnTo>
                        <a:pt x="688" y="337"/>
                      </a:lnTo>
                      <a:lnTo>
                        <a:pt x="690" y="336"/>
                      </a:lnTo>
                      <a:lnTo>
                        <a:pt x="692" y="335"/>
                      </a:lnTo>
                      <a:lnTo>
                        <a:pt x="694" y="334"/>
                      </a:lnTo>
                      <a:lnTo>
                        <a:pt x="696" y="334"/>
                      </a:lnTo>
                      <a:close/>
                      <a:moveTo>
                        <a:pt x="281" y="331"/>
                      </a:moveTo>
                      <a:lnTo>
                        <a:pt x="282" y="333"/>
                      </a:lnTo>
                      <a:lnTo>
                        <a:pt x="283" y="333"/>
                      </a:lnTo>
                      <a:lnTo>
                        <a:pt x="283" y="333"/>
                      </a:lnTo>
                      <a:lnTo>
                        <a:pt x="284" y="333"/>
                      </a:lnTo>
                      <a:lnTo>
                        <a:pt x="285" y="331"/>
                      </a:lnTo>
                      <a:lnTo>
                        <a:pt x="288" y="335"/>
                      </a:lnTo>
                      <a:lnTo>
                        <a:pt x="292" y="336"/>
                      </a:lnTo>
                      <a:lnTo>
                        <a:pt x="294" y="337"/>
                      </a:lnTo>
                      <a:lnTo>
                        <a:pt x="296" y="339"/>
                      </a:lnTo>
                      <a:lnTo>
                        <a:pt x="298" y="340"/>
                      </a:lnTo>
                      <a:lnTo>
                        <a:pt x="300" y="341"/>
                      </a:lnTo>
                      <a:lnTo>
                        <a:pt x="303" y="342"/>
                      </a:lnTo>
                      <a:lnTo>
                        <a:pt x="303" y="345"/>
                      </a:lnTo>
                      <a:lnTo>
                        <a:pt x="302" y="347"/>
                      </a:lnTo>
                      <a:lnTo>
                        <a:pt x="299" y="348"/>
                      </a:lnTo>
                      <a:lnTo>
                        <a:pt x="296" y="349"/>
                      </a:lnTo>
                      <a:lnTo>
                        <a:pt x="294" y="350"/>
                      </a:lnTo>
                      <a:lnTo>
                        <a:pt x="292" y="350"/>
                      </a:lnTo>
                      <a:lnTo>
                        <a:pt x="288" y="350"/>
                      </a:lnTo>
                      <a:lnTo>
                        <a:pt x="285" y="349"/>
                      </a:lnTo>
                      <a:lnTo>
                        <a:pt x="282" y="348"/>
                      </a:lnTo>
                      <a:lnTo>
                        <a:pt x="278" y="347"/>
                      </a:lnTo>
                      <a:lnTo>
                        <a:pt x="277" y="345"/>
                      </a:lnTo>
                      <a:lnTo>
                        <a:pt x="276" y="342"/>
                      </a:lnTo>
                      <a:lnTo>
                        <a:pt x="277" y="340"/>
                      </a:lnTo>
                      <a:lnTo>
                        <a:pt x="277" y="337"/>
                      </a:lnTo>
                      <a:lnTo>
                        <a:pt x="280" y="335"/>
                      </a:lnTo>
                      <a:lnTo>
                        <a:pt x="281" y="331"/>
                      </a:lnTo>
                      <a:close/>
                      <a:moveTo>
                        <a:pt x="210" y="326"/>
                      </a:moveTo>
                      <a:lnTo>
                        <a:pt x="212" y="327"/>
                      </a:lnTo>
                      <a:lnTo>
                        <a:pt x="215" y="331"/>
                      </a:lnTo>
                      <a:lnTo>
                        <a:pt x="214" y="336"/>
                      </a:lnTo>
                      <a:lnTo>
                        <a:pt x="211" y="342"/>
                      </a:lnTo>
                      <a:lnTo>
                        <a:pt x="210" y="347"/>
                      </a:lnTo>
                      <a:lnTo>
                        <a:pt x="211" y="350"/>
                      </a:lnTo>
                      <a:lnTo>
                        <a:pt x="211" y="352"/>
                      </a:lnTo>
                      <a:lnTo>
                        <a:pt x="211" y="353"/>
                      </a:lnTo>
                      <a:lnTo>
                        <a:pt x="211" y="356"/>
                      </a:lnTo>
                      <a:lnTo>
                        <a:pt x="210" y="359"/>
                      </a:lnTo>
                      <a:lnTo>
                        <a:pt x="210" y="361"/>
                      </a:lnTo>
                      <a:lnTo>
                        <a:pt x="210" y="363"/>
                      </a:lnTo>
                      <a:lnTo>
                        <a:pt x="211" y="364"/>
                      </a:lnTo>
                      <a:lnTo>
                        <a:pt x="212" y="364"/>
                      </a:lnTo>
                      <a:lnTo>
                        <a:pt x="215" y="366"/>
                      </a:lnTo>
                      <a:lnTo>
                        <a:pt x="218" y="366"/>
                      </a:lnTo>
                      <a:lnTo>
                        <a:pt x="219" y="367"/>
                      </a:lnTo>
                      <a:lnTo>
                        <a:pt x="221" y="369"/>
                      </a:lnTo>
                      <a:lnTo>
                        <a:pt x="222" y="371"/>
                      </a:lnTo>
                      <a:lnTo>
                        <a:pt x="223" y="372"/>
                      </a:lnTo>
                      <a:lnTo>
                        <a:pt x="225" y="373"/>
                      </a:lnTo>
                      <a:lnTo>
                        <a:pt x="226" y="374"/>
                      </a:lnTo>
                      <a:lnTo>
                        <a:pt x="228" y="374"/>
                      </a:lnTo>
                      <a:lnTo>
                        <a:pt x="230" y="373"/>
                      </a:lnTo>
                      <a:lnTo>
                        <a:pt x="231" y="372"/>
                      </a:lnTo>
                      <a:lnTo>
                        <a:pt x="232" y="370"/>
                      </a:lnTo>
                      <a:lnTo>
                        <a:pt x="234" y="367"/>
                      </a:lnTo>
                      <a:lnTo>
                        <a:pt x="236" y="366"/>
                      </a:lnTo>
                      <a:lnTo>
                        <a:pt x="238" y="363"/>
                      </a:lnTo>
                      <a:lnTo>
                        <a:pt x="241" y="363"/>
                      </a:lnTo>
                      <a:lnTo>
                        <a:pt x="249" y="363"/>
                      </a:lnTo>
                      <a:lnTo>
                        <a:pt x="253" y="367"/>
                      </a:lnTo>
                      <a:lnTo>
                        <a:pt x="254" y="372"/>
                      </a:lnTo>
                      <a:lnTo>
                        <a:pt x="253" y="380"/>
                      </a:lnTo>
                      <a:lnTo>
                        <a:pt x="250" y="388"/>
                      </a:lnTo>
                      <a:lnTo>
                        <a:pt x="247" y="395"/>
                      </a:lnTo>
                      <a:lnTo>
                        <a:pt x="242" y="403"/>
                      </a:lnTo>
                      <a:lnTo>
                        <a:pt x="239" y="407"/>
                      </a:lnTo>
                      <a:lnTo>
                        <a:pt x="233" y="414"/>
                      </a:lnTo>
                      <a:lnTo>
                        <a:pt x="227" y="420"/>
                      </a:lnTo>
                      <a:lnTo>
                        <a:pt x="220" y="423"/>
                      </a:lnTo>
                      <a:lnTo>
                        <a:pt x="212" y="422"/>
                      </a:lnTo>
                      <a:lnTo>
                        <a:pt x="210" y="420"/>
                      </a:lnTo>
                      <a:lnTo>
                        <a:pt x="208" y="420"/>
                      </a:lnTo>
                      <a:lnTo>
                        <a:pt x="206" y="420"/>
                      </a:lnTo>
                      <a:lnTo>
                        <a:pt x="205" y="421"/>
                      </a:lnTo>
                      <a:lnTo>
                        <a:pt x="204" y="423"/>
                      </a:lnTo>
                      <a:lnTo>
                        <a:pt x="203" y="424"/>
                      </a:lnTo>
                      <a:lnTo>
                        <a:pt x="201" y="425"/>
                      </a:lnTo>
                      <a:lnTo>
                        <a:pt x="200" y="427"/>
                      </a:lnTo>
                      <a:lnTo>
                        <a:pt x="199" y="428"/>
                      </a:lnTo>
                      <a:lnTo>
                        <a:pt x="198" y="428"/>
                      </a:lnTo>
                      <a:lnTo>
                        <a:pt x="189" y="427"/>
                      </a:lnTo>
                      <a:lnTo>
                        <a:pt x="182" y="427"/>
                      </a:lnTo>
                      <a:lnTo>
                        <a:pt x="174" y="431"/>
                      </a:lnTo>
                      <a:lnTo>
                        <a:pt x="171" y="434"/>
                      </a:lnTo>
                      <a:lnTo>
                        <a:pt x="168" y="437"/>
                      </a:lnTo>
                      <a:lnTo>
                        <a:pt x="166" y="439"/>
                      </a:lnTo>
                      <a:lnTo>
                        <a:pt x="163" y="442"/>
                      </a:lnTo>
                      <a:lnTo>
                        <a:pt x="160" y="445"/>
                      </a:lnTo>
                      <a:lnTo>
                        <a:pt x="155" y="447"/>
                      </a:lnTo>
                      <a:lnTo>
                        <a:pt x="151" y="450"/>
                      </a:lnTo>
                      <a:lnTo>
                        <a:pt x="147" y="453"/>
                      </a:lnTo>
                      <a:lnTo>
                        <a:pt x="144" y="456"/>
                      </a:lnTo>
                      <a:lnTo>
                        <a:pt x="142" y="459"/>
                      </a:lnTo>
                      <a:lnTo>
                        <a:pt x="139" y="462"/>
                      </a:lnTo>
                      <a:lnTo>
                        <a:pt x="134" y="467"/>
                      </a:lnTo>
                      <a:lnTo>
                        <a:pt x="131" y="468"/>
                      </a:lnTo>
                      <a:lnTo>
                        <a:pt x="127" y="469"/>
                      </a:lnTo>
                      <a:lnTo>
                        <a:pt x="123" y="470"/>
                      </a:lnTo>
                      <a:lnTo>
                        <a:pt x="119" y="471"/>
                      </a:lnTo>
                      <a:lnTo>
                        <a:pt x="111" y="469"/>
                      </a:lnTo>
                      <a:lnTo>
                        <a:pt x="103" y="466"/>
                      </a:lnTo>
                      <a:lnTo>
                        <a:pt x="100" y="459"/>
                      </a:lnTo>
                      <a:lnTo>
                        <a:pt x="100" y="454"/>
                      </a:lnTo>
                      <a:lnTo>
                        <a:pt x="103" y="450"/>
                      </a:lnTo>
                      <a:lnTo>
                        <a:pt x="109" y="447"/>
                      </a:lnTo>
                      <a:lnTo>
                        <a:pt x="113" y="444"/>
                      </a:lnTo>
                      <a:lnTo>
                        <a:pt x="117" y="439"/>
                      </a:lnTo>
                      <a:lnTo>
                        <a:pt x="122" y="436"/>
                      </a:lnTo>
                      <a:lnTo>
                        <a:pt x="128" y="435"/>
                      </a:lnTo>
                      <a:lnTo>
                        <a:pt x="134" y="434"/>
                      </a:lnTo>
                      <a:lnTo>
                        <a:pt x="140" y="432"/>
                      </a:lnTo>
                      <a:lnTo>
                        <a:pt x="143" y="428"/>
                      </a:lnTo>
                      <a:lnTo>
                        <a:pt x="143" y="427"/>
                      </a:lnTo>
                      <a:lnTo>
                        <a:pt x="143" y="426"/>
                      </a:lnTo>
                      <a:lnTo>
                        <a:pt x="141" y="426"/>
                      </a:lnTo>
                      <a:lnTo>
                        <a:pt x="140" y="426"/>
                      </a:lnTo>
                      <a:lnTo>
                        <a:pt x="136" y="427"/>
                      </a:lnTo>
                      <a:lnTo>
                        <a:pt x="134" y="428"/>
                      </a:lnTo>
                      <a:lnTo>
                        <a:pt x="132" y="428"/>
                      </a:lnTo>
                      <a:lnTo>
                        <a:pt x="130" y="429"/>
                      </a:lnTo>
                      <a:lnTo>
                        <a:pt x="128" y="431"/>
                      </a:lnTo>
                      <a:lnTo>
                        <a:pt x="125" y="431"/>
                      </a:lnTo>
                      <a:lnTo>
                        <a:pt x="123" y="429"/>
                      </a:lnTo>
                      <a:lnTo>
                        <a:pt x="122" y="429"/>
                      </a:lnTo>
                      <a:lnTo>
                        <a:pt x="120" y="429"/>
                      </a:lnTo>
                      <a:lnTo>
                        <a:pt x="117" y="431"/>
                      </a:lnTo>
                      <a:lnTo>
                        <a:pt x="114" y="432"/>
                      </a:lnTo>
                      <a:lnTo>
                        <a:pt x="112" y="432"/>
                      </a:lnTo>
                      <a:lnTo>
                        <a:pt x="110" y="432"/>
                      </a:lnTo>
                      <a:lnTo>
                        <a:pt x="109" y="431"/>
                      </a:lnTo>
                      <a:lnTo>
                        <a:pt x="106" y="429"/>
                      </a:lnTo>
                      <a:lnTo>
                        <a:pt x="105" y="431"/>
                      </a:lnTo>
                      <a:lnTo>
                        <a:pt x="103" y="432"/>
                      </a:lnTo>
                      <a:lnTo>
                        <a:pt x="102" y="434"/>
                      </a:lnTo>
                      <a:lnTo>
                        <a:pt x="102" y="435"/>
                      </a:lnTo>
                      <a:lnTo>
                        <a:pt x="96" y="442"/>
                      </a:lnTo>
                      <a:lnTo>
                        <a:pt x="89" y="446"/>
                      </a:lnTo>
                      <a:lnTo>
                        <a:pt x="83" y="446"/>
                      </a:lnTo>
                      <a:lnTo>
                        <a:pt x="80" y="445"/>
                      </a:lnTo>
                      <a:lnTo>
                        <a:pt x="79" y="443"/>
                      </a:lnTo>
                      <a:lnTo>
                        <a:pt x="79" y="440"/>
                      </a:lnTo>
                      <a:lnTo>
                        <a:pt x="79" y="438"/>
                      </a:lnTo>
                      <a:lnTo>
                        <a:pt x="78" y="437"/>
                      </a:lnTo>
                      <a:lnTo>
                        <a:pt x="77" y="436"/>
                      </a:lnTo>
                      <a:lnTo>
                        <a:pt x="76" y="436"/>
                      </a:lnTo>
                      <a:lnTo>
                        <a:pt x="74" y="436"/>
                      </a:lnTo>
                      <a:lnTo>
                        <a:pt x="72" y="437"/>
                      </a:lnTo>
                      <a:lnTo>
                        <a:pt x="69" y="437"/>
                      </a:lnTo>
                      <a:lnTo>
                        <a:pt x="67" y="437"/>
                      </a:lnTo>
                      <a:lnTo>
                        <a:pt x="65" y="436"/>
                      </a:lnTo>
                      <a:lnTo>
                        <a:pt x="63" y="436"/>
                      </a:lnTo>
                      <a:lnTo>
                        <a:pt x="62" y="435"/>
                      </a:lnTo>
                      <a:lnTo>
                        <a:pt x="60" y="433"/>
                      </a:lnTo>
                      <a:lnTo>
                        <a:pt x="59" y="432"/>
                      </a:lnTo>
                      <a:lnTo>
                        <a:pt x="60" y="429"/>
                      </a:lnTo>
                      <a:lnTo>
                        <a:pt x="62" y="426"/>
                      </a:lnTo>
                      <a:lnTo>
                        <a:pt x="65" y="424"/>
                      </a:lnTo>
                      <a:lnTo>
                        <a:pt x="73" y="418"/>
                      </a:lnTo>
                      <a:lnTo>
                        <a:pt x="81" y="416"/>
                      </a:lnTo>
                      <a:lnTo>
                        <a:pt x="91" y="415"/>
                      </a:lnTo>
                      <a:lnTo>
                        <a:pt x="94" y="413"/>
                      </a:lnTo>
                      <a:lnTo>
                        <a:pt x="95" y="412"/>
                      </a:lnTo>
                      <a:lnTo>
                        <a:pt x="95" y="412"/>
                      </a:lnTo>
                      <a:lnTo>
                        <a:pt x="94" y="411"/>
                      </a:lnTo>
                      <a:lnTo>
                        <a:pt x="92" y="411"/>
                      </a:lnTo>
                      <a:lnTo>
                        <a:pt x="90" y="411"/>
                      </a:lnTo>
                      <a:lnTo>
                        <a:pt x="88" y="411"/>
                      </a:lnTo>
                      <a:lnTo>
                        <a:pt x="86" y="411"/>
                      </a:lnTo>
                      <a:lnTo>
                        <a:pt x="84" y="411"/>
                      </a:lnTo>
                      <a:lnTo>
                        <a:pt x="81" y="411"/>
                      </a:lnTo>
                      <a:lnTo>
                        <a:pt x="80" y="411"/>
                      </a:lnTo>
                      <a:lnTo>
                        <a:pt x="80" y="411"/>
                      </a:lnTo>
                      <a:lnTo>
                        <a:pt x="80" y="409"/>
                      </a:lnTo>
                      <a:lnTo>
                        <a:pt x="81" y="407"/>
                      </a:lnTo>
                      <a:lnTo>
                        <a:pt x="84" y="406"/>
                      </a:lnTo>
                      <a:lnTo>
                        <a:pt x="86" y="405"/>
                      </a:lnTo>
                      <a:lnTo>
                        <a:pt x="88" y="404"/>
                      </a:lnTo>
                      <a:lnTo>
                        <a:pt x="91" y="403"/>
                      </a:lnTo>
                      <a:lnTo>
                        <a:pt x="92" y="402"/>
                      </a:lnTo>
                      <a:lnTo>
                        <a:pt x="94" y="401"/>
                      </a:lnTo>
                      <a:lnTo>
                        <a:pt x="92" y="400"/>
                      </a:lnTo>
                      <a:lnTo>
                        <a:pt x="91" y="400"/>
                      </a:lnTo>
                      <a:lnTo>
                        <a:pt x="90" y="399"/>
                      </a:lnTo>
                      <a:lnTo>
                        <a:pt x="88" y="399"/>
                      </a:lnTo>
                      <a:lnTo>
                        <a:pt x="86" y="399"/>
                      </a:lnTo>
                      <a:lnTo>
                        <a:pt x="84" y="399"/>
                      </a:lnTo>
                      <a:lnTo>
                        <a:pt x="83" y="398"/>
                      </a:lnTo>
                      <a:lnTo>
                        <a:pt x="83" y="396"/>
                      </a:lnTo>
                      <a:lnTo>
                        <a:pt x="85" y="390"/>
                      </a:lnTo>
                      <a:lnTo>
                        <a:pt x="91" y="384"/>
                      </a:lnTo>
                      <a:lnTo>
                        <a:pt x="100" y="379"/>
                      </a:lnTo>
                      <a:lnTo>
                        <a:pt x="102" y="377"/>
                      </a:lnTo>
                      <a:lnTo>
                        <a:pt x="105" y="373"/>
                      </a:lnTo>
                      <a:lnTo>
                        <a:pt x="106" y="371"/>
                      </a:lnTo>
                      <a:lnTo>
                        <a:pt x="107" y="368"/>
                      </a:lnTo>
                      <a:lnTo>
                        <a:pt x="109" y="366"/>
                      </a:lnTo>
                      <a:lnTo>
                        <a:pt x="110" y="363"/>
                      </a:lnTo>
                      <a:lnTo>
                        <a:pt x="113" y="363"/>
                      </a:lnTo>
                      <a:lnTo>
                        <a:pt x="117" y="362"/>
                      </a:lnTo>
                      <a:lnTo>
                        <a:pt x="120" y="362"/>
                      </a:lnTo>
                      <a:lnTo>
                        <a:pt x="122" y="362"/>
                      </a:lnTo>
                      <a:lnTo>
                        <a:pt x="124" y="363"/>
                      </a:lnTo>
                      <a:lnTo>
                        <a:pt x="125" y="366"/>
                      </a:lnTo>
                      <a:lnTo>
                        <a:pt x="125" y="367"/>
                      </a:lnTo>
                      <a:lnTo>
                        <a:pt x="125" y="370"/>
                      </a:lnTo>
                      <a:lnTo>
                        <a:pt x="127" y="372"/>
                      </a:lnTo>
                      <a:lnTo>
                        <a:pt x="128" y="373"/>
                      </a:lnTo>
                      <a:lnTo>
                        <a:pt x="130" y="374"/>
                      </a:lnTo>
                      <a:lnTo>
                        <a:pt x="132" y="374"/>
                      </a:lnTo>
                      <a:lnTo>
                        <a:pt x="134" y="373"/>
                      </a:lnTo>
                      <a:lnTo>
                        <a:pt x="136" y="372"/>
                      </a:lnTo>
                      <a:lnTo>
                        <a:pt x="139" y="371"/>
                      </a:lnTo>
                      <a:lnTo>
                        <a:pt x="141" y="370"/>
                      </a:lnTo>
                      <a:lnTo>
                        <a:pt x="145" y="368"/>
                      </a:lnTo>
                      <a:lnTo>
                        <a:pt x="149" y="368"/>
                      </a:lnTo>
                      <a:lnTo>
                        <a:pt x="152" y="368"/>
                      </a:lnTo>
                      <a:lnTo>
                        <a:pt x="154" y="370"/>
                      </a:lnTo>
                      <a:lnTo>
                        <a:pt x="156" y="372"/>
                      </a:lnTo>
                      <a:lnTo>
                        <a:pt x="157" y="373"/>
                      </a:lnTo>
                      <a:lnTo>
                        <a:pt x="157" y="375"/>
                      </a:lnTo>
                      <a:lnTo>
                        <a:pt x="157" y="378"/>
                      </a:lnTo>
                      <a:lnTo>
                        <a:pt x="156" y="381"/>
                      </a:lnTo>
                      <a:lnTo>
                        <a:pt x="156" y="383"/>
                      </a:lnTo>
                      <a:lnTo>
                        <a:pt x="156" y="384"/>
                      </a:lnTo>
                      <a:lnTo>
                        <a:pt x="157" y="384"/>
                      </a:lnTo>
                      <a:lnTo>
                        <a:pt x="158" y="384"/>
                      </a:lnTo>
                      <a:lnTo>
                        <a:pt x="161" y="384"/>
                      </a:lnTo>
                      <a:lnTo>
                        <a:pt x="162" y="385"/>
                      </a:lnTo>
                      <a:lnTo>
                        <a:pt x="163" y="386"/>
                      </a:lnTo>
                      <a:lnTo>
                        <a:pt x="163" y="388"/>
                      </a:lnTo>
                      <a:lnTo>
                        <a:pt x="164" y="389"/>
                      </a:lnTo>
                      <a:lnTo>
                        <a:pt x="163" y="391"/>
                      </a:lnTo>
                      <a:lnTo>
                        <a:pt x="163" y="392"/>
                      </a:lnTo>
                      <a:lnTo>
                        <a:pt x="162" y="393"/>
                      </a:lnTo>
                      <a:lnTo>
                        <a:pt x="163" y="394"/>
                      </a:lnTo>
                      <a:lnTo>
                        <a:pt x="165" y="395"/>
                      </a:lnTo>
                      <a:lnTo>
                        <a:pt x="167" y="396"/>
                      </a:lnTo>
                      <a:lnTo>
                        <a:pt x="169" y="396"/>
                      </a:lnTo>
                      <a:lnTo>
                        <a:pt x="172" y="396"/>
                      </a:lnTo>
                      <a:lnTo>
                        <a:pt x="174" y="396"/>
                      </a:lnTo>
                      <a:lnTo>
                        <a:pt x="178" y="398"/>
                      </a:lnTo>
                      <a:lnTo>
                        <a:pt x="184" y="399"/>
                      </a:lnTo>
                      <a:lnTo>
                        <a:pt x="189" y="399"/>
                      </a:lnTo>
                      <a:lnTo>
                        <a:pt x="194" y="398"/>
                      </a:lnTo>
                      <a:lnTo>
                        <a:pt x="198" y="392"/>
                      </a:lnTo>
                      <a:lnTo>
                        <a:pt x="198" y="389"/>
                      </a:lnTo>
                      <a:lnTo>
                        <a:pt x="197" y="386"/>
                      </a:lnTo>
                      <a:lnTo>
                        <a:pt x="196" y="384"/>
                      </a:lnTo>
                      <a:lnTo>
                        <a:pt x="194" y="382"/>
                      </a:lnTo>
                      <a:lnTo>
                        <a:pt x="193" y="380"/>
                      </a:lnTo>
                      <a:lnTo>
                        <a:pt x="192" y="377"/>
                      </a:lnTo>
                      <a:lnTo>
                        <a:pt x="192" y="373"/>
                      </a:lnTo>
                      <a:lnTo>
                        <a:pt x="192" y="371"/>
                      </a:lnTo>
                      <a:lnTo>
                        <a:pt x="192" y="369"/>
                      </a:lnTo>
                      <a:lnTo>
                        <a:pt x="192" y="367"/>
                      </a:lnTo>
                      <a:lnTo>
                        <a:pt x="192" y="366"/>
                      </a:lnTo>
                      <a:lnTo>
                        <a:pt x="189" y="364"/>
                      </a:lnTo>
                      <a:lnTo>
                        <a:pt x="187" y="363"/>
                      </a:lnTo>
                      <a:lnTo>
                        <a:pt x="185" y="363"/>
                      </a:lnTo>
                      <a:lnTo>
                        <a:pt x="183" y="363"/>
                      </a:lnTo>
                      <a:lnTo>
                        <a:pt x="179" y="362"/>
                      </a:lnTo>
                      <a:lnTo>
                        <a:pt x="178" y="360"/>
                      </a:lnTo>
                      <a:lnTo>
                        <a:pt x="177" y="358"/>
                      </a:lnTo>
                      <a:lnTo>
                        <a:pt x="178" y="356"/>
                      </a:lnTo>
                      <a:lnTo>
                        <a:pt x="178" y="353"/>
                      </a:lnTo>
                      <a:lnTo>
                        <a:pt x="180" y="351"/>
                      </a:lnTo>
                      <a:lnTo>
                        <a:pt x="183" y="349"/>
                      </a:lnTo>
                      <a:lnTo>
                        <a:pt x="185" y="347"/>
                      </a:lnTo>
                      <a:lnTo>
                        <a:pt x="189" y="345"/>
                      </a:lnTo>
                      <a:lnTo>
                        <a:pt x="194" y="342"/>
                      </a:lnTo>
                      <a:lnTo>
                        <a:pt x="197" y="340"/>
                      </a:lnTo>
                      <a:lnTo>
                        <a:pt x="199" y="337"/>
                      </a:lnTo>
                      <a:lnTo>
                        <a:pt x="203" y="334"/>
                      </a:lnTo>
                      <a:lnTo>
                        <a:pt x="203" y="333"/>
                      </a:lnTo>
                      <a:lnTo>
                        <a:pt x="203" y="330"/>
                      </a:lnTo>
                      <a:lnTo>
                        <a:pt x="205" y="329"/>
                      </a:lnTo>
                      <a:lnTo>
                        <a:pt x="206" y="327"/>
                      </a:lnTo>
                      <a:lnTo>
                        <a:pt x="208" y="326"/>
                      </a:lnTo>
                      <a:lnTo>
                        <a:pt x="210" y="326"/>
                      </a:lnTo>
                      <a:close/>
                      <a:moveTo>
                        <a:pt x="347" y="315"/>
                      </a:moveTo>
                      <a:lnTo>
                        <a:pt x="357" y="316"/>
                      </a:lnTo>
                      <a:lnTo>
                        <a:pt x="360" y="316"/>
                      </a:lnTo>
                      <a:lnTo>
                        <a:pt x="363" y="316"/>
                      </a:lnTo>
                      <a:lnTo>
                        <a:pt x="365" y="317"/>
                      </a:lnTo>
                      <a:lnTo>
                        <a:pt x="368" y="317"/>
                      </a:lnTo>
                      <a:lnTo>
                        <a:pt x="370" y="318"/>
                      </a:lnTo>
                      <a:lnTo>
                        <a:pt x="373" y="319"/>
                      </a:lnTo>
                      <a:lnTo>
                        <a:pt x="376" y="320"/>
                      </a:lnTo>
                      <a:lnTo>
                        <a:pt x="379" y="320"/>
                      </a:lnTo>
                      <a:lnTo>
                        <a:pt x="381" y="323"/>
                      </a:lnTo>
                      <a:lnTo>
                        <a:pt x="385" y="327"/>
                      </a:lnTo>
                      <a:lnTo>
                        <a:pt x="386" y="334"/>
                      </a:lnTo>
                      <a:lnTo>
                        <a:pt x="386" y="340"/>
                      </a:lnTo>
                      <a:lnTo>
                        <a:pt x="385" y="347"/>
                      </a:lnTo>
                      <a:lnTo>
                        <a:pt x="385" y="352"/>
                      </a:lnTo>
                      <a:lnTo>
                        <a:pt x="387" y="357"/>
                      </a:lnTo>
                      <a:lnTo>
                        <a:pt x="391" y="361"/>
                      </a:lnTo>
                      <a:lnTo>
                        <a:pt x="395" y="367"/>
                      </a:lnTo>
                      <a:lnTo>
                        <a:pt x="395" y="369"/>
                      </a:lnTo>
                      <a:lnTo>
                        <a:pt x="394" y="370"/>
                      </a:lnTo>
                      <a:lnTo>
                        <a:pt x="393" y="371"/>
                      </a:lnTo>
                      <a:lnTo>
                        <a:pt x="391" y="371"/>
                      </a:lnTo>
                      <a:lnTo>
                        <a:pt x="389" y="372"/>
                      </a:lnTo>
                      <a:lnTo>
                        <a:pt x="385" y="373"/>
                      </a:lnTo>
                      <a:lnTo>
                        <a:pt x="383" y="373"/>
                      </a:lnTo>
                      <a:lnTo>
                        <a:pt x="381" y="375"/>
                      </a:lnTo>
                      <a:lnTo>
                        <a:pt x="379" y="379"/>
                      </a:lnTo>
                      <a:lnTo>
                        <a:pt x="376" y="381"/>
                      </a:lnTo>
                      <a:lnTo>
                        <a:pt x="375" y="384"/>
                      </a:lnTo>
                      <a:lnTo>
                        <a:pt x="374" y="386"/>
                      </a:lnTo>
                      <a:lnTo>
                        <a:pt x="372" y="389"/>
                      </a:lnTo>
                      <a:lnTo>
                        <a:pt x="370" y="391"/>
                      </a:lnTo>
                      <a:lnTo>
                        <a:pt x="368" y="393"/>
                      </a:lnTo>
                      <a:lnTo>
                        <a:pt x="365" y="395"/>
                      </a:lnTo>
                      <a:lnTo>
                        <a:pt x="359" y="400"/>
                      </a:lnTo>
                      <a:lnTo>
                        <a:pt x="351" y="402"/>
                      </a:lnTo>
                      <a:lnTo>
                        <a:pt x="343" y="403"/>
                      </a:lnTo>
                      <a:lnTo>
                        <a:pt x="336" y="402"/>
                      </a:lnTo>
                      <a:lnTo>
                        <a:pt x="334" y="400"/>
                      </a:lnTo>
                      <a:lnTo>
                        <a:pt x="331" y="398"/>
                      </a:lnTo>
                      <a:lnTo>
                        <a:pt x="329" y="395"/>
                      </a:lnTo>
                      <a:lnTo>
                        <a:pt x="327" y="393"/>
                      </a:lnTo>
                      <a:lnTo>
                        <a:pt x="326" y="391"/>
                      </a:lnTo>
                      <a:lnTo>
                        <a:pt x="325" y="389"/>
                      </a:lnTo>
                      <a:lnTo>
                        <a:pt x="326" y="386"/>
                      </a:lnTo>
                      <a:lnTo>
                        <a:pt x="327" y="384"/>
                      </a:lnTo>
                      <a:lnTo>
                        <a:pt x="330" y="382"/>
                      </a:lnTo>
                      <a:lnTo>
                        <a:pt x="335" y="379"/>
                      </a:lnTo>
                      <a:lnTo>
                        <a:pt x="340" y="375"/>
                      </a:lnTo>
                      <a:lnTo>
                        <a:pt x="345" y="371"/>
                      </a:lnTo>
                      <a:lnTo>
                        <a:pt x="345" y="369"/>
                      </a:lnTo>
                      <a:lnTo>
                        <a:pt x="341" y="368"/>
                      </a:lnTo>
                      <a:lnTo>
                        <a:pt x="336" y="370"/>
                      </a:lnTo>
                      <a:lnTo>
                        <a:pt x="329" y="372"/>
                      </a:lnTo>
                      <a:lnTo>
                        <a:pt x="325" y="373"/>
                      </a:lnTo>
                      <a:lnTo>
                        <a:pt x="320" y="375"/>
                      </a:lnTo>
                      <a:lnTo>
                        <a:pt x="316" y="379"/>
                      </a:lnTo>
                      <a:lnTo>
                        <a:pt x="310" y="380"/>
                      </a:lnTo>
                      <a:lnTo>
                        <a:pt x="306" y="380"/>
                      </a:lnTo>
                      <a:lnTo>
                        <a:pt x="304" y="378"/>
                      </a:lnTo>
                      <a:lnTo>
                        <a:pt x="305" y="372"/>
                      </a:lnTo>
                      <a:lnTo>
                        <a:pt x="306" y="366"/>
                      </a:lnTo>
                      <a:lnTo>
                        <a:pt x="309" y="360"/>
                      </a:lnTo>
                      <a:lnTo>
                        <a:pt x="314" y="356"/>
                      </a:lnTo>
                      <a:lnTo>
                        <a:pt x="319" y="353"/>
                      </a:lnTo>
                      <a:lnTo>
                        <a:pt x="325" y="350"/>
                      </a:lnTo>
                      <a:lnTo>
                        <a:pt x="327" y="347"/>
                      </a:lnTo>
                      <a:lnTo>
                        <a:pt x="327" y="346"/>
                      </a:lnTo>
                      <a:lnTo>
                        <a:pt x="325" y="345"/>
                      </a:lnTo>
                      <a:lnTo>
                        <a:pt x="324" y="345"/>
                      </a:lnTo>
                      <a:lnTo>
                        <a:pt x="321" y="344"/>
                      </a:lnTo>
                      <a:lnTo>
                        <a:pt x="319" y="342"/>
                      </a:lnTo>
                      <a:lnTo>
                        <a:pt x="318" y="341"/>
                      </a:lnTo>
                      <a:lnTo>
                        <a:pt x="317" y="340"/>
                      </a:lnTo>
                      <a:lnTo>
                        <a:pt x="317" y="339"/>
                      </a:lnTo>
                      <a:lnTo>
                        <a:pt x="318" y="337"/>
                      </a:lnTo>
                      <a:lnTo>
                        <a:pt x="320" y="336"/>
                      </a:lnTo>
                      <a:lnTo>
                        <a:pt x="320" y="335"/>
                      </a:lnTo>
                      <a:lnTo>
                        <a:pt x="323" y="335"/>
                      </a:lnTo>
                      <a:lnTo>
                        <a:pt x="325" y="335"/>
                      </a:lnTo>
                      <a:lnTo>
                        <a:pt x="328" y="334"/>
                      </a:lnTo>
                      <a:lnTo>
                        <a:pt x="331" y="333"/>
                      </a:lnTo>
                      <a:lnTo>
                        <a:pt x="334" y="333"/>
                      </a:lnTo>
                      <a:lnTo>
                        <a:pt x="336" y="331"/>
                      </a:lnTo>
                      <a:lnTo>
                        <a:pt x="338" y="330"/>
                      </a:lnTo>
                      <a:lnTo>
                        <a:pt x="339" y="329"/>
                      </a:lnTo>
                      <a:lnTo>
                        <a:pt x="338" y="328"/>
                      </a:lnTo>
                      <a:lnTo>
                        <a:pt x="336" y="327"/>
                      </a:lnTo>
                      <a:lnTo>
                        <a:pt x="335" y="327"/>
                      </a:lnTo>
                      <a:lnTo>
                        <a:pt x="332" y="327"/>
                      </a:lnTo>
                      <a:lnTo>
                        <a:pt x="330" y="326"/>
                      </a:lnTo>
                      <a:lnTo>
                        <a:pt x="328" y="326"/>
                      </a:lnTo>
                      <a:lnTo>
                        <a:pt x="326" y="326"/>
                      </a:lnTo>
                      <a:lnTo>
                        <a:pt x="324" y="325"/>
                      </a:lnTo>
                      <a:lnTo>
                        <a:pt x="323" y="324"/>
                      </a:lnTo>
                      <a:lnTo>
                        <a:pt x="324" y="323"/>
                      </a:lnTo>
                      <a:lnTo>
                        <a:pt x="325" y="322"/>
                      </a:lnTo>
                      <a:lnTo>
                        <a:pt x="327" y="320"/>
                      </a:lnTo>
                      <a:lnTo>
                        <a:pt x="337" y="316"/>
                      </a:lnTo>
                      <a:lnTo>
                        <a:pt x="347" y="315"/>
                      </a:lnTo>
                      <a:close/>
                      <a:moveTo>
                        <a:pt x="123" y="314"/>
                      </a:moveTo>
                      <a:lnTo>
                        <a:pt x="124" y="314"/>
                      </a:lnTo>
                      <a:lnTo>
                        <a:pt x="125" y="315"/>
                      </a:lnTo>
                      <a:lnTo>
                        <a:pt x="124" y="316"/>
                      </a:lnTo>
                      <a:lnTo>
                        <a:pt x="123" y="317"/>
                      </a:lnTo>
                      <a:lnTo>
                        <a:pt x="122" y="319"/>
                      </a:lnTo>
                      <a:lnTo>
                        <a:pt x="121" y="320"/>
                      </a:lnTo>
                      <a:lnTo>
                        <a:pt x="120" y="322"/>
                      </a:lnTo>
                      <a:lnTo>
                        <a:pt x="120" y="322"/>
                      </a:lnTo>
                      <a:lnTo>
                        <a:pt x="118" y="324"/>
                      </a:lnTo>
                      <a:lnTo>
                        <a:pt x="118" y="325"/>
                      </a:lnTo>
                      <a:lnTo>
                        <a:pt x="118" y="326"/>
                      </a:lnTo>
                      <a:lnTo>
                        <a:pt x="119" y="326"/>
                      </a:lnTo>
                      <a:lnTo>
                        <a:pt x="119" y="327"/>
                      </a:lnTo>
                      <a:lnTo>
                        <a:pt x="120" y="328"/>
                      </a:lnTo>
                      <a:lnTo>
                        <a:pt x="121" y="329"/>
                      </a:lnTo>
                      <a:lnTo>
                        <a:pt x="122" y="331"/>
                      </a:lnTo>
                      <a:lnTo>
                        <a:pt x="121" y="333"/>
                      </a:lnTo>
                      <a:lnTo>
                        <a:pt x="120" y="334"/>
                      </a:lnTo>
                      <a:lnTo>
                        <a:pt x="118" y="335"/>
                      </a:lnTo>
                      <a:lnTo>
                        <a:pt x="116" y="336"/>
                      </a:lnTo>
                      <a:lnTo>
                        <a:pt x="112" y="339"/>
                      </a:lnTo>
                      <a:lnTo>
                        <a:pt x="111" y="341"/>
                      </a:lnTo>
                      <a:lnTo>
                        <a:pt x="110" y="344"/>
                      </a:lnTo>
                      <a:lnTo>
                        <a:pt x="110" y="346"/>
                      </a:lnTo>
                      <a:lnTo>
                        <a:pt x="111" y="349"/>
                      </a:lnTo>
                      <a:lnTo>
                        <a:pt x="110" y="351"/>
                      </a:lnTo>
                      <a:lnTo>
                        <a:pt x="110" y="355"/>
                      </a:lnTo>
                      <a:lnTo>
                        <a:pt x="108" y="357"/>
                      </a:lnTo>
                      <a:lnTo>
                        <a:pt x="107" y="359"/>
                      </a:lnTo>
                      <a:lnTo>
                        <a:pt x="105" y="361"/>
                      </a:lnTo>
                      <a:lnTo>
                        <a:pt x="100" y="366"/>
                      </a:lnTo>
                      <a:lnTo>
                        <a:pt x="96" y="370"/>
                      </a:lnTo>
                      <a:lnTo>
                        <a:pt x="94" y="373"/>
                      </a:lnTo>
                      <a:lnTo>
                        <a:pt x="91" y="377"/>
                      </a:lnTo>
                      <a:lnTo>
                        <a:pt x="89" y="380"/>
                      </a:lnTo>
                      <a:lnTo>
                        <a:pt x="87" y="382"/>
                      </a:lnTo>
                      <a:lnTo>
                        <a:pt x="85" y="384"/>
                      </a:lnTo>
                      <a:lnTo>
                        <a:pt x="84" y="385"/>
                      </a:lnTo>
                      <a:lnTo>
                        <a:pt x="81" y="386"/>
                      </a:lnTo>
                      <a:lnTo>
                        <a:pt x="80" y="385"/>
                      </a:lnTo>
                      <a:lnTo>
                        <a:pt x="79" y="384"/>
                      </a:lnTo>
                      <a:lnTo>
                        <a:pt x="78" y="382"/>
                      </a:lnTo>
                      <a:lnTo>
                        <a:pt x="77" y="380"/>
                      </a:lnTo>
                      <a:lnTo>
                        <a:pt x="76" y="378"/>
                      </a:lnTo>
                      <a:lnTo>
                        <a:pt x="76" y="375"/>
                      </a:lnTo>
                      <a:lnTo>
                        <a:pt x="75" y="374"/>
                      </a:lnTo>
                      <a:lnTo>
                        <a:pt x="74" y="373"/>
                      </a:lnTo>
                      <a:lnTo>
                        <a:pt x="73" y="373"/>
                      </a:lnTo>
                      <a:lnTo>
                        <a:pt x="70" y="374"/>
                      </a:lnTo>
                      <a:lnTo>
                        <a:pt x="68" y="375"/>
                      </a:lnTo>
                      <a:lnTo>
                        <a:pt x="67" y="377"/>
                      </a:lnTo>
                      <a:lnTo>
                        <a:pt x="65" y="378"/>
                      </a:lnTo>
                      <a:lnTo>
                        <a:pt x="64" y="379"/>
                      </a:lnTo>
                      <a:lnTo>
                        <a:pt x="63" y="380"/>
                      </a:lnTo>
                      <a:lnTo>
                        <a:pt x="59" y="383"/>
                      </a:lnTo>
                      <a:lnTo>
                        <a:pt x="58" y="385"/>
                      </a:lnTo>
                      <a:lnTo>
                        <a:pt x="57" y="389"/>
                      </a:lnTo>
                      <a:lnTo>
                        <a:pt x="56" y="391"/>
                      </a:lnTo>
                      <a:lnTo>
                        <a:pt x="55" y="393"/>
                      </a:lnTo>
                      <a:lnTo>
                        <a:pt x="54" y="396"/>
                      </a:lnTo>
                      <a:lnTo>
                        <a:pt x="52" y="399"/>
                      </a:lnTo>
                      <a:lnTo>
                        <a:pt x="49" y="402"/>
                      </a:lnTo>
                      <a:lnTo>
                        <a:pt x="47" y="405"/>
                      </a:lnTo>
                      <a:lnTo>
                        <a:pt x="44" y="409"/>
                      </a:lnTo>
                      <a:lnTo>
                        <a:pt x="42" y="412"/>
                      </a:lnTo>
                      <a:lnTo>
                        <a:pt x="38" y="413"/>
                      </a:lnTo>
                      <a:lnTo>
                        <a:pt x="36" y="414"/>
                      </a:lnTo>
                      <a:lnTo>
                        <a:pt x="34" y="413"/>
                      </a:lnTo>
                      <a:lnTo>
                        <a:pt x="33" y="412"/>
                      </a:lnTo>
                      <a:lnTo>
                        <a:pt x="32" y="411"/>
                      </a:lnTo>
                      <a:lnTo>
                        <a:pt x="31" y="410"/>
                      </a:lnTo>
                      <a:lnTo>
                        <a:pt x="30" y="409"/>
                      </a:lnTo>
                      <a:lnTo>
                        <a:pt x="27" y="409"/>
                      </a:lnTo>
                      <a:lnTo>
                        <a:pt x="25" y="409"/>
                      </a:lnTo>
                      <a:lnTo>
                        <a:pt x="23" y="410"/>
                      </a:lnTo>
                      <a:lnTo>
                        <a:pt x="22" y="411"/>
                      </a:lnTo>
                      <a:lnTo>
                        <a:pt x="20" y="412"/>
                      </a:lnTo>
                      <a:lnTo>
                        <a:pt x="18" y="414"/>
                      </a:lnTo>
                      <a:lnTo>
                        <a:pt x="16" y="415"/>
                      </a:lnTo>
                      <a:lnTo>
                        <a:pt x="14" y="415"/>
                      </a:lnTo>
                      <a:lnTo>
                        <a:pt x="12" y="413"/>
                      </a:lnTo>
                      <a:lnTo>
                        <a:pt x="11" y="412"/>
                      </a:lnTo>
                      <a:lnTo>
                        <a:pt x="9" y="412"/>
                      </a:lnTo>
                      <a:lnTo>
                        <a:pt x="7" y="413"/>
                      </a:lnTo>
                      <a:lnTo>
                        <a:pt x="3" y="414"/>
                      </a:lnTo>
                      <a:lnTo>
                        <a:pt x="1" y="415"/>
                      </a:lnTo>
                      <a:lnTo>
                        <a:pt x="0" y="415"/>
                      </a:lnTo>
                      <a:lnTo>
                        <a:pt x="0" y="414"/>
                      </a:lnTo>
                      <a:lnTo>
                        <a:pt x="1" y="412"/>
                      </a:lnTo>
                      <a:lnTo>
                        <a:pt x="2" y="410"/>
                      </a:lnTo>
                      <a:lnTo>
                        <a:pt x="2" y="409"/>
                      </a:lnTo>
                      <a:lnTo>
                        <a:pt x="3" y="407"/>
                      </a:lnTo>
                      <a:lnTo>
                        <a:pt x="4" y="405"/>
                      </a:lnTo>
                      <a:lnTo>
                        <a:pt x="5" y="403"/>
                      </a:lnTo>
                      <a:lnTo>
                        <a:pt x="5" y="403"/>
                      </a:lnTo>
                      <a:lnTo>
                        <a:pt x="4" y="401"/>
                      </a:lnTo>
                      <a:lnTo>
                        <a:pt x="3" y="399"/>
                      </a:lnTo>
                      <a:lnTo>
                        <a:pt x="3" y="396"/>
                      </a:lnTo>
                      <a:lnTo>
                        <a:pt x="4" y="394"/>
                      </a:lnTo>
                      <a:lnTo>
                        <a:pt x="8" y="392"/>
                      </a:lnTo>
                      <a:lnTo>
                        <a:pt x="11" y="390"/>
                      </a:lnTo>
                      <a:lnTo>
                        <a:pt x="14" y="389"/>
                      </a:lnTo>
                      <a:lnTo>
                        <a:pt x="18" y="388"/>
                      </a:lnTo>
                      <a:lnTo>
                        <a:pt x="21" y="386"/>
                      </a:lnTo>
                      <a:lnTo>
                        <a:pt x="26" y="382"/>
                      </a:lnTo>
                      <a:lnTo>
                        <a:pt x="31" y="378"/>
                      </a:lnTo>
                      <a:lnTo>
                        <a:pt x="34" y="373"/>
                      </a:lnTo>
                      <a:lnTo>
                        <a:pt x="40" y="367"/>
                      </a:lnTo>
                      <a:lnTo>
                        <a:pt x="46" y="361"/>
                      </a:lnTo>
                      <a:lnTo>
                        <a:pt x="54" y="355"/>
                      </a:lnTo>
                      <a:lnTo>
                        <a:pt x="65" y="347"/>
                      </a:lnTo>
                      <a:lnTo>
                        <a:pt x="76" y="338"/>
                      </a:lnTo>
                      <a:lnTo>
                        <a:pt x="83" y="335"/>
                      </a:lnTo>
                      <a:lnTo>
                        <a:pt x="90" y="333"/>
                      </a:lnTo>
                      <a:lnTo>
                        <a:pt x="98" y="330"/>
                      </a:lnTo>
                      <a:lnTo>
                        <a:pt x="102" y="327"/>
                      </a:lnTo>
                      <a:lnTo>
                        <a:pt x="107" y="324"/>
                      </a:lnTo>
                      <a:lnTo>
                        <a:pt x="111" y="322"/>
                      </a:lnTo>
                      <a:lnTo>
                        <a:pt x="112" y="320"/>
                      </a:lnTo>
                      <a:lnTo>
                        <a:pt x="114" y="318"/>
                      </a:lnTo>
                      <a:lnTo>
                        <a:pt x="118" y="316"/>
                      </a:lnTo>
                      <a:lnTo>
                        <a:pt x="121" y="314"/>
                      </a:lnTo>
                      <a:lnTo>
                        <a:pt x="123" y="314"/>
                      </a:lnTo>
                      <a:close/>
                      <a:moveTo>
                        <a:pt x="1539" y="307"/>
                      </a:moveTo>
                      <a:lnTo>
                        <a:pt x="1540" y="307"/>
                      </a:lnTo>
                      <a:lnTo>
                        <a:pt x="1542" y="308"/>
                      </a:lnTo>
                      <a:lnTo>
                        <a:pt x="1544" y="309"/>
                      </a:lnTo>
                      <a:lnTo>
                        <a:pt x="1547" y="311"/>
                      </a:lnTo>
                      <a:lnTo>
                        <a:pt x="1548" y="312"/>
                      </a:lnTo>
                      <a:lnTo>
                        <a:pt x="1549" y="313"/>
                      </a:lnTo>
                      <a:lnTo>
                        <a:pt x="1549" y="314"/>
                      </a:lnTo>
                      <a:lnTo>
                        <a:pt x="1550" y="316"/>
                      </a:lnTo>
                      <a:lnTo>
                        <a:pt x="1551" y="318"/>
                      </a:lnTo>
                      <a:lnTo>
                        <a:pt x="1551" y="320"/>
                      </a:lnTo>
                      <a:lnTo>
                        <a:pt x="1552" y="323"/>
                      </a:lnTo>
                      <a:lnTo>
                        <a:pt x="1552" y="325"/>
                      </a:lnTo>
                      <a:lnTo>
                        <a:pt x="1551" y="326"/>
                      </a:lnTo>
                      <a:lnTo>
                        <a:pt x="1551" y="326"/>
                      </a:lnTo>
                      <a:lnTo>
                        <a:pt x="1550" y="326"/>
                      </a:lnTo>
                      <a:lnTo>
                        <a:pt x="1548" y="324"/>
                      </a:lnTo>
                      <a:lnTo>
                        <a:pt x="1542" y="320"/>
                      </a:lnTo>
                      <a:lnTo>
                        <a:pt x="1539" y="317"/>
                      </a:lnTo>
                      <a:lnTo>
                        <a:pt x="1538" y="313"/>
                      </a:lnTo>
                      <a:lnTo>
                        <a:pt x="1537" y="309"/>
                      </a:lnTo>
                      <a:lnTo>
                        <a:pt x="1538" y="307"/>
                      </a:lnTo>
                      <a:lnTo>
                        <a:pt x="1539" y="307"/>
                      </a:lnTo>
                      <a:close/>
                      <a:moveTo>
                        <a:pt x="139" y="287"/>
                      </a:moveTo>
                      <a:lnTo>
                        <a:pt x="141" y="287"/>
                      </a:lnTo>
                      <a:lnTo>
                        <a:pt x="142" y="289"/>
                      </a:lnTo>
                      <a:lnTo>
                        <a:pt x="143" y="290"/>
                      </a:lnTo>
                      <a:lnTo>
                        <a:pt x="144" y="291"/>
                      </a:lnTo>
                      <a:lnTo>
                        <a:pt x="145" y="292"/>
                      </a:lnTo>
                      <a:lnTo>
                        <a:pt x="145" y="293"/>
                      </a:lnTo>
                      <a:lnTo>
                        <a:pt x="144" y="295"/>
                      </a:lnTo>
                      <a:lnTo>
                        <a:pt x="143" y="297"/>
                      </a:lnTo>
                      <a:lnTo>
                        <a:pt x="142" y="300"/>
                      </a:lnTo>
                      <a:lnTo>
                        <a:pt x="139" y="301"/>
                      </a:lnTo>
                      <a:lnTo>
                        <a:pt x="136" y="301"/>
                      </a:lnTo>
                      <a:lnTo>
                        <a:pt x="135" y="298"/>
                      </a:lnTo>
                      <a:lnTo>
                        <a:pt x="133" y="297"/>
                      </a:lnTo>
                      <a:lnTo>
                        <a:pt x="133" y="294"/>
                      </a:lnTo>
                      <a:lnTo>
                        <a:pt x="133" y="292"/>
                      </a:lnTo>
                      <a:lnTo>
                        <a:pt x="134" y="290"/>
                      </a:lnTo>
                      <a:lnTo>
                        <a:pt x="136" y="287"/>
                      </a:lnTo>
                      <a:lnTo>
                        <a:pt x="139" y="287"/>
                      </a:lnTo>
                      <a:close/>
                      <a:moveTo>
                        <a:pt x="434" y="285"/>
                      </a:moveTo>
                      <a:lnTo>
                        <a:pt x="434" y="287"/>
                      </a:lnTo>
                      <a:lnTo>
                        <a:pt x="434" y="289"/>
                      </a:lnTo>
                      <a:lnTo>
                        <a:pt x="433" y="290"/>
                      </a:lnTo>
                      <a:lnTo>
                        <a:pt x="433" y="291"/>
                      </a:lnTo>
                      <a:lnTo>
                        <a:pt x="431" y="292"/>
                      </a:lnTo>
                      <a:lnTo>
                        <a:pt x="429" y="293"/>
                      </a:lnTo>
                      <a:lnTo>
                        <a:pt x="428" y="293"/>
                      </a:lnTo>
                      <a:lnTo>
                        <a:pt x="427" y="292"/>
                      </a:lnTo>
                      <a:lnTo>
                        <a:pt x="426" y="291"/>
                      </a:lnTo>
                      <a:lnTo>
                        <a:pt x="426" y="291"/>
                      </a:lnTo>
                      <a:lnTo>
                        <a:pt x="426" y="289"/>
                      </a:lnTo>
                      <a:lnTo>
                        <a:pt x="427" y="287"/>
                      </a:lnTo>
                      <a:lnTo>
                        <a:pt x="429" y="286"/>
                      </a:lnTo>
                      <a:lnTo>
                        <a:pt x="431" y="285"/>
                      </a:lnTo>
                      <a:lnTo>
                        <a:pt x="434" y="285"/>
                      </a:lnTo>
                      <a:close/>
                      <a:moveTo>
                        <a:pt x="266" y="280"/>
                      </a:moveTo>
                      <a:lnTo>
                        <a:pt x="269" y="280"/>
                      </a:lnTo>
                      <a:lnTo>
                        <a:pt x="271" y="281"/>
                      </a:lnTo>
                      <a:lnTo>
                        <a:pt x="273" y="282"/>
                      </a:lnTo>
                      <a:lnTo>
                        <a:pt x="274" y="283"/>
                      </a:lnTo>
                      <a:lnTo>
                        <a:pt x="275" y="284"/>
                      </a:lnTo>
                      <a:lnTo>
                        <a:pt x="282" y="296"/>
                      </a:lnTo>
                      <a:lnTo>
                        <a:pt x="283" y="297"/>
                      </a:lnTo>
                      <a:lnTo>
                        <a:pt x="284" y="298"/>
                      </a:lnTo>
                      <a:lnTo>
                        <a:pt x="284" y="300"/>
                      </a:lnTo>
                      <a:lnTo>
                        <a:pt x="284" y="302"/>
                      </a:lnTo>
                      <a:lnTo>
                        <a:pt x="284" y="304"/>
                      </a:lnTo>
                      <a:lnTo>
                        <a:pt x="280" y="308"/>
                      </a:lnTo>
                      <a:lnTo>
                        <a:pt x="275" y="309"/>
                      </a:lnTo>
                      <a:lnTo>
                        <a:pt x="270" y="309"/>
                      </a:lnTo>
                      <a:lnTo>
                        <a:pt x="265" y="307"/>
                      </a:lnTo>
                      <a:lnTo>
                        <a:pt x="262" y="305"/>
                      </a:lnTo>
                      <a:lnTo>
                        <a:pt x="261" y="304"/>
                      </a:lnTo>
                      <a:lnTo>
                        <a:pt x="261" y="301"/>
                      </a:lnTo>
                      <a:lnTo>
                        <a:pt x="261" y="298"/>
                      </a:lnTo>
                      <a:lnTo>
                        <a:pt x="261" y="296"/>
                      </a:lnTo>
                      <a:lnTo>
                        <a:pt x="262" y="294"/>
                      </a:lnTo>
                      <a:lnTo>
                        <a:pt x="262" y="292"/>
                      </a:lnTo>
                      <a:lnTo>
                        <a:pt x="262" y="286"/>
                      </a:lnTo>
                      <a:lnTo>
                        <a:pt x="263" y="283"/>
                      </a:lnTo>
                      <a:lnTo>
                        <a:pt x="264" y="282"/>
                      </a:lnTo>
                      <a:lnTo>
                        <a:pt x="265" y="281"/>
                      </a:lnTo>
                      <a:lnTo>
                        <a:pt x="266" y="280"/>
                      </a:lnTo>
                      <a:close/>
                      <a:moveTo>
                        <a:pt x="210" y="270"/>
                      </a:moveTo>
                      <a:lnTo>
                        <a:pt x="211" y="271"/>
                      </a:lnTo>
                      <a:lnTo>
                        <a:pt x="211" y="272"/>
                      </a:lnTo>
                      <a:lnTo>
                        <a:pt x="211" y="273"/>
                      </a:lnTo>
                      <a:lnTo>
                        <a:pt x="211" y="275"/>
                      </a:lnTo>
                      <a:lnTo>
                        <a:pt x="211" y="278"/>
                      </a:lnTo>
                      <a:lnTo>
                        <a:pt x="210" y="279"/>
                      </a:lnTo>
                      <a:lnTo>
                        <a:pt x="209" y="279"/>
                      </a:lnTo>
                      <a:lnTo>
                        <a:pt x="207" y="281"/>
                      </a:lnTo>
                      <a:lnTo>
                        <a:pt x="204" y="282"/>
                      </a:lnTo>
                      <a:lnTo>
                        <a:pt x="201" y="283"/>
                      </a:lnTo>
                      <a:lnTo>
                        <a:pt x="199" y="283"/>
                      </a:lnTo>
                      <a:lnTo>
                        <a:pt x="196" y="284"/>
                      </a:lnTo>
                      <a:lnTo>
                        <a:pt x="194" y="285"/>
                      </a:lnTo>
                      <a:lnTo>
                        <a:pt x="193" y="287"/>
                      </a:lnTo>
                      <a:lnTo>
                        <a:pt x="193" y="290"/>
                      </a:lnTo>
                      <a:lnTo>
                        <a:pt x="194" y="291"/>
                      </a:lnTo>
                      <a:lnTo>
                        <a:pt x="195" y="293"/>
                      </a:lnTo>
                      <a:lnTo>
                        <a:pt x="197" y="294"/>
                      </a:lnTo>
                      <a:lnTo>
                        <a:pt x="198" y="295"/>
                      </a:lnTo>
                      <a:lnTo>
                        <a:pt x="198" y="296"/>
                      </a:lnTo>
                      <a:lnTo>
                        <a:pt x="197" y="300"/>
                      </a:lnTo>
                      <a:lnTo>
                        <a:pt x="196" y="304"/>
                      </a:lnTo>
                      <a:lnTo>
                        <a:pt x="193" y="307"/>
                      </a:lnTo>
                      <a:lnTo>
                        <a:pt x="189" y="311"/>
                      </a:lnTo>
                      <a:lnTo>
                        <a:pt x="185" y="313"/>
                      </a:lnTo>
                      <a:lnTo>
                        <a:pt x="175" y="316"/>
                      </a:lnTo>
                      <a:lnTo>
                        <a:pt x="167" y="316"/>
                      </a:lnTo>
                      <a:lnTo>
                        <a:pt x="161" y="313"/>
                      </a:lnTo>
                      <a:lnTo>
                        <a:pt x="157" y="307"/>
                      </a:lnTo>
                      <a:lnTo>
                        <a:pt x="156" y="301"/>
                      </a:lnTo>
                      <a:lnTo>
                        <a:pt x="163" y="291"/>
                      </a:lnTo>
                      <a:lnTo>
                        <a:pt x="174" y="282"/>
                      </a:lnTo>
                      <a:lnTo>
                        <a:pt x="177" y="281"/>
                      </a:lnTo>
                      <a:lnTo>
                        <a:pt x="179" y="280"/>
                      </a:lnTo>
                      <a:lnTo>
                        <a:pt x="182" y="279"/>
                      </a:lnTo>
                      <a:lnTo>
                        <a:pt x="185" y="276"/>
                      </a:lnTo>
                      <a:lnTo>
                        <a:pt x="188" y="275"/>
                      </a:lnTo>
                      <a:lnTo>
                        <a:pt x="192" y="275"/>
                      </a:lnTo>
                      <a:lnTo>
                        <a:pt x="195" y="275"/>
                      </a:lnTo>
                      <a:lnTo>
                        <a:pt x="198" y="274"/>
                      </a:lnTo>
                      <a:lnTo>
                        <a:pt x="199" y="273"/>
                      </a:lnTo>
                      <a:lnTo>
                        <a:pt x="201" y="272"/>
                      </a:lnTo>
                      <a:lnTo>
                        <a:pt x="204" y="271"/>
                      </a:lnTo>
                      <a:lnTo>
                        <a:pt x="206" y="270"/>
                      </a:lnTo>
                      <a:lnTo>
                        <a:pt x="208" y="270"/>
                      </a:lnTo>
                      <a:lnTo>
                        <a:pt x="210" y="270"/>
                      </a:lnTo>
                      <a:close/>
                      <a:moveTo>
                        <a:pt x="517" y="268"/>
                      </a:moveTo>
                      <a:lnTo>
                        <a:pt x="520" y="270"/>
                      </a:lnTo>
                      <a:lnTo>
                        <a:pt x="521" y="271"/>
                      </a:lnTo>
                      <a:lnTo>
                        <a:pt x="522" y="273"/>
                      </a:lnTo>
                      <a:lnTo>
                        <a:pt x="521" y="275"/>
                      </a:lnTo>
                      <a:lnTo>
                        <a:pt x="520" y="278"/>
                      </a:lnTo>
                      <a:lnTo>
                        <a:pt x="517" y="280"/>
                      </a:lnTo>
                      <a:lnTo>
                        <a:pt x="514" y="282"/>
                      </a:lnTo>
                      <a:lnTo>
                        <a:pt x="511" y="284"/>
                      </a:lnTo>
                      <a:lnTo>
                        <a:pt x="507" y="285"/>
                      </a:lnTo>
                      <a:lnTo>
                        <a:pt x="504" y="285"/>
                      </a:lnTo>
                      <a:lnTo>
                        <a:pt x="502" y="284"/>
                      </a:lnTo>
                      <a:lnTo>
                        <a:pt x="501" y="282"/>
                      </a:lnTo>
                      <a:lnTo>
                        <a:pt x="501" y="280"/>
                      </a:lnTo>
                      <a:lnTo>
                        <a:pt x="502" y="278"/>
                      </a:lnTo>
                      <a:lnTo>
                        <a:pt x="504" y="275"/>
                      </a:lnTo>
                      <a:lnTo>
                        <a:pt x="506" y="274"/>
                      </a:lnTo>
                      <a:lnTo>
                        <a:pt x="507" y="272"/>
                      </a:lnTo>
                      <a:lnTo>
                        <a:pt x="510" y="272"/>
                      </a:lnTo>
                      <a:lnTo>
                        <a:pt x="512" y="271"/>
                      </a:lnTo>
                      <a:lnTo>
                        <a:pt x="514" y="270"/>
                      </a:lnTo>
                      <a:lnTo>
                        <a:pt x="515" y="268"/>
                      </a:lnTo>
                      <a:lnTo>
                        <a:pt x="517" y="268"/>
                      </a:lnTo>
                      <a:close/>
                      <a:moveTo>
                        <a:pt x="330" y="266"/>
                      </a:moveTo>
                      <a:lnTo>
                        <a:pt x="332" y="266"/>
                      </a:lnTo>
                      <a:lnTo>
                        <a:pt x="335" y="268"/>
                      </a:lnTo>
                      <a:lnTo>
                        <a:pt x="337" y="268"/>
                      </a:lnTo>
                      <a:lnTo>
                        <a:pt x="338" y="268"/>
                      </a:lnTo>
                      <a:lnTo>
                        <a:pt x="338" y="269"/>
                      </a:lnTo>
                      <a:lnTo>
                        <a:pt x="338" y="271"/>
                      </a:lnTo>
                      <a:lnTo>
                        <a:pt x="337" y="272"/>
                      </a:lnTo>
                      <a:lnTo>
                        <a:pt x="336" y="273"/>
                      </a:lnTo>
                      <a:lnTo>
                        <a:pt x="334" y="274"/>
                      </a:lnTo>
                      <a:lnTo>
                        <a:pt x="330" y="275"/>
                      </a:lnTo>
                      <a:lnTo>
                        <a:pt x="328" y="276"/>
                      </a:lnTo>
                      <a:lnTo>
                        <a:pt x="327" y="276"/>
                      </a:lnTo>
                      <a:lnTo>
                        <a:pt x="324" y="276"/>
                      </a:lnTo>
                      <a:lnTo>
                        <a:pt x="320" y="275"/>
                      </a:lnTo>
                      <a:lnTo>
                        <a:pt x="318" y="275"/>
                      </a:lnTo>
                      <a:lnTo>
                        <a:pt x="317" y="274"/>
                      </a:lnTo>
                      <a:lnTo>
                        <a:pt x="317" y="272"/>
                      </a:lnTo>
                      <a:lnTo>
                        <a:pt x="318" y="271"/>
                      </a:lnTo>
                      <a:lnTo>
                        <a:pt x="319" y="269"/>
                      </a:lnTo>
                      <a:lnTo>
                        <a:pt x="321" y="268"/>
                      </a:lnTo>
                      <a:lnTo>
                        <a:pt x="324" y="268"/>
                      </a:lnTo>
                      <a:lnTo>
                        <a:pt x="327" y="266"/>
                      </a:lnTo>
                      <a:lnTo>
                        <a:pt x="330" y="266"/>
                      </a:lnTo>
                      <a:close/>
                      <a:moveTo>
                        <a:pt x="460" y="258"/>
                      </a:moveTo>
                      <a:lnTo>
                        <a:pt x="463" y="259"/>
                      </a:lnTo>
                      <a:lnTo>
                        <a:pt x="465" y="260"/>
                      </a:lnTo>
                      <a:lnTo>
                        <a:pt x="466" y="262"/>
                      </a:lnTo>
                      <a:lnTo>
                        <a:pt x="466" y="264"/>
                      </a:lnTo>
                      <a:lnTo>
                        <a:pt x="465" y="266"/>
                      </a:lnTo>
                      <a:lnTo>
                        <a:pt x="463" y="269"/>
                      </a:lnTo>
                      <a:lnTo>
                        <a:pt x="461" y="271"/>
                      </a:lnTo>
                      <a:lnTo>
                        <a:pt x="458" y="273"/>
                      </a:lnTo>
                      <a:lnTo>
                        <a:pt x="456" y="274"/>
                      </a:lnTo>
                      <a:lnTo>
                        <a:pt x="448" y="275"/>
                      </a:lnTo>
                      <a:lnTo>
                        <a:pt x="441" y="274"/>
                      </a:lnTo>
                      <a:lnTo>
                        <a:pt x="436" y="274"/>
                      </a:lnTo>
                      <a:lnTo>
                        <a:pt x="431" y="275"/>
                      </a:lnTo>
                      <a:lnTo>
                        <a:pt x="428" y="275"/>
                      </a:lnTo>
                      <a:lnTo>
                        <a:pt x="424" y="275"/>
                      </a:lnTo>
                      <a:lnTo>
                        <a:pt x="420" y="274"/>
                      </a:lnTo>
                      <a:lnTo>
                        <a:pt x="418" y="272"/>
                      </a:lnTo>
                      <a:lnTo>
                        <a:pt x="417" y="270"/>
                      </a:lnTo>
                      <a:lnTo>
                        <a:pt x="416" y="269"/>
                      </a:lnTo>
                      <a:lnTo>
                        <a:pt x="417" y="266"/>
                      </a:lnTo>
                      <a:lnTo>
                        <a:pt x="418" y="264"/>
                      </a:lnTo>
                      <a:lnTo>
                        <a:pt x="420" y="262"/>
                      </a:lnTo>
                      <a:lnTo>
                        <a:pt x="423" y="262"/>
                      </a:lnTo>
                      <a:lnTo>
                        <a:pt x="426" y="261"/>
                      </a:lnTo>
                      <a:lnTo>
                        <a:pt x="428" y="261"/>
                      </a:lnTo>
                      <a:lnTo>
                        <a:pt x="431" y="260"/>
                      </a:lnTo>
                      <a:lnTo>
                        <a:pt x="434" y="260"/>
                      </a:lnTo>
                      <a:lnTo>
                        <a:pt x="435" y="260"/>
                      </a:lnTo>
                      <a:lnTo>
                        <a:pt x="436" y="260"/>
                      </a:lnTo>
                      <a:lnTo>
                        <a:pt x="436" y="260"/>
                      </a:lnTo>
                      <a:lnTo>
                        <a:pt x="434" y="260"/>
                      </a:lnTo>
                      <a:lnTo>
                        <a:pt x="447" y="259"/>
                      </a:lnTo>
                      <a:lnTo>
                        <a:pt x="460" y="258"/>
                      </a:lnTo>
                      <a:close/>
                      <a:moveTo>
                        <a:pt x="208" y="246"/>
                      </a:moveTo>
                      <a:lnTo>
                        <a:pt x="212" y="250"/>
                      </a:lnTo>
                      <a:lnTo>
                        <a:pt x="214" y="251"/>
                      </a:lnTo>
                      <a:lnTo>
                        <a:pt x="215" y="252"/>
                      </a:lnTo>
                      <a:lnTo>
                        <a:pt x="216" y="254"/>
                      </a:lnTo>
                      <a:lnTo>
                        <a:pt x="217" y="255"/>
                      </a:lnTo>
                      <a:lnTo>
                        <a:pt x="217" y="258"/>
                      </a:lnTo>
                      <a:lnTo>
                        <a:pt x="217" y="260"/>
                      </a:lnTo>
                      <a:lnTo>
                        <a:pt x="215" y="262"/>
                      </a:lnTo>
                      <a:lnTo>
                        <a:pt x="211" y="263"/>
                      </a:lnTo>
                      <a:lnTo>
                        <a:pt x="208" y="264"/>
                      </a:lnTo>
                      <a:lnTo>
                        <a:pt x="205" y="264"/>
                      </a:lnTo>
                      <a:lnTo>
                        <a:pt x="201" y="264"/>
                      </a:lnTo>
                      <a:lnTo>
                        <a:pt x="199" y="264"/>
                      </a:lnTo>
                      <a:lnTo>
                        <a:pt x="198" y="263"/>
                      </a:lnTo>
                      <a:lnTo>
                        <a:pt x="196" y="263"/>
                      </a:lnTo>
                      <a:lnTo>
                        <a:pt x="195" y="263"/>
                      </a:lnTo>
                      <a:lnTo>
                        <a:pt x="193" y="264"/>
                      </a:lnTo>
                      <a:lnTo>
                        <a:pt x="192" y="264"/>
                      </a:lnTo>
                      <a:lnTo>
                        <a:pt x="190" y="265"/>
                      </a:lnTo>
                      <a:lnTo>
                        <a:pt x="189" y="265"/>
                      </a:lnTo>
                      <a:lnTo>
                        <a:pt x="188" y="266"/>
                      </a:lnTo>
                      <a:lnTo>
                        <a:pt x="186" y="265"/>
                      </a:lnTo>
                      <a:lnTo>
                        <a:pt x="183" y="265"/>
                      </a:lnTo>
                      <a:lnTo>
                        <a:pt x="179" y="265"/>
                      </a:lnTo>
                      <a:lnTo>
                        <a:pt x="176" y="265"/>
                      </a:lnTo>
                      <a:lnTo>
                        <a:pt x="173" y="266"/>
                      </a:lnTo>
                      <a:lnTo>
                        <a:pt x="172" y="268"/>
                      </a:lnTo>
                      <a:lnTo>
                        <a:pt x="169" y="269"/>
                      </a:lnTo>
                      <a:lnTo>
                        <a:pt x="167" y="270"/>
                      </a:lnTo>
                      <a:lnTo>
                        <a:pt x="165" y="271"/>
                      </a:lnTo>
                      <a:lnTo>
                        <a:pt x="164" y="272"/>
                      </a:lnTo>
                      <a:lnTo>
                        <a:pt x="162" y="272"/>
                      </a:lnTo>
                      <a:lnTo>
                        <a:pt x="161" y="272"/>
                      </a:lnTo>
                      <a:lnTo>
                        <a:pt x="160" y="271"/>
                      </a:lnTo>
                      <a:lnTo>
                        <a:pt x="160" y="270"/>
                      </a:lnTo>
                      <a:lnTo>
                        <a:pt x="161" y="268"/>
                      </a:lnTo>
                      <a:lnTo>
                        <a:pt x="163" y="264"/>
                      </a:lnTo>
                      <a:lnTo>
                        <a:pt x="165" y="262"/>
                      </a:lnTo>
                      <a:lnTo>
                        <a:pt x="169" y="259"/>
                      </a:lnTo>
                      <a:lnTo>
                        <a:pt x="174" y="257"/>
                      </a:lnTo>
                      <a:lnTo>
                        <a:pt x="177" y="255"/>
                      </a:lnTo>
                      <a:lnTo>
                        <a:pt x="186" y="252"/>
                      </a:lnTo>
                      <a:lnTo>
                        <a:pt x="194" y="249"/>
                      </a:lnTo>
                      <a:lnTo>
                        <a:pt x="201" y="246"/>
                      </a:lnTo>
                      <a:lnTo>
                        <a:pt x="208" y="246"/>
                      </a:lnTo>
                      <a:close/>
                      <a:moveTo>
                        <a:pt x="404" y="204"/>
                      </a:moveTo>
                      <a:lnTo>
                        <a:pt x="409" y="204"/>
                      </a:lnTo>
                      <a:lnTo>
                        <a:pt x="413" y="205"/>
                      </a:lnTo>
                      <a:lnTo>
                        <a:pt x="416" y="207"/>
                      </a:lnTo>
                      <a:lnTo>
                        <a:pt x="417" y="208"/>
                      </a:lnTo>
                      <a:lnTo>
                        <a:pt x="418" y="209"/>
                      </a:lnTo>
                      <a:lnTo>
                        <a:pt x="419" y="211"/>
                      </a:lnTo>
                      <a:lnTo>
                        <a:pt x="422" y="213"/>
                      </a:lnTo>
                      <a:lnTo>
                        <a:pt x="423" y="214"/>
                      </a:lnTo>
                      <a:lnTo>
                        <a:pt x="425" y="215"/>
                      </a:lnTo>
                      <a:lnTo>
                        <a:pt x="427" y="216"/>
                      </a:lnTo>
                      <a:lnTo>
                        <a:pt x="430" y="215"/>
                      </a:lnTo>
                      <a:lnTo>
                        <a:pt x="433" y="215"/>
                      </a:lnTo>
                      <a:lnTo>
                        <a:pt x="435" y="215"/>
                      </a:lnTo>
                      <a:lnTo>
                        <a:pt x="437" y="216"/>
                      </a:lnTo>
                      <a:lnTo>
                        <a:pt x="439" y="218"/>
                      </a:lnTo>
                      <a:lnTo>
                        <a:pt x="440" y="219"/>
                      </a:lnTo>
                      <a:lnTo>
                        <a:pt x="440" y="220"/>
                      </a:lnTo>
                      <a:lnTo>
                        <a:pt x="441" y="222"/>
                      </a:lnTo>
                      <a:lnTo>
                        <a:pt x="441" y="225"/>
                      </a:lnTo>
                      <a:lnTo>
                        <a:pt x="441" y="226"/>
                      </a:lnTo>
                      <a:lnTo>
                        <a:pt x="441" y="228"/>
                      </a:lnTo>
                      <a:lnTo>
                        <a:pt x="444" y="229"/>
                      </a:lnTo>
                      <a:lnTo>
                        <a:pt x="445" y="229"/>
                      </a:lnTo>
                      <a:lnTo>
                        <a:pt x="446" y="230"/>
                      </a:lnTo>
                      <a:lnTo>
                        <a:pt x="448" y="230"/>
                      </a:lnTo>
                      <a:lnTo>
                        <a:pt x="449" y="232"/>
                      </a:lnTo>
                      <a:lnTo>
                        <a:pt x="449" y="233"/>
                      </a:lnTo>
                      <a:lnTo>
                        <a:pt x="449" y="235"/>
                      </a:lnTo>
                      <a:lnTo>
                        <a:pt x="448" y="236"/>
                      </a:lnTo>
                      <a:lnTo>
                        <a:pt x="446" y="237"/>
                      </a:lnTo>
                      <a:lnTo>
                        <a:pt x="444" y="238"/>
                      </a:lnTo>
                      <a:lnTo>
                        <a:pt x="441" y="240"/>
                      </a:lnTo>
                      <a:lnTo>
                        <a:pt x="441" y="240"/>
                      </a:lnTo>
                      <a:lnTo>
                        <a:pt x="443" y="241"/>
                      </a:lnTo>
                      <a:lnTo>
                        <a:pt x="443" y="242"/>
                      </a:lnTo>
                      <a:lnTo>
                        <a:pt x="444" y="244"/>
                      </a:lnTo>
                      <a:lnTo>
                        <a:pt x="441" y="247"/>
                      </a:lnTo>
                      <a:lnTo>
                        <a:pt x="439" y="248"/>
                      </a:lnTo>
                      <a:lnTo>
                        <a:pt x="436" y="249"/>
                      </a:lnTo>
                      <a:lnTo>
                        <a:pt x="433" y="250"/>
                      </a:lnTo>
                      <a:lnTo>
                        <a:pt x="429" y="251"/>
                      </a:lnTo>
                      <a:lnTo>
                        <a:pt x="423" y="252"/>
                      </a:lnTo>
                      <a:lnTo>
                        <a:pt x="417" y="255"/>
                      </a:lnTo>
                      <a:lnTo>
                        <a:pt x="411" y="258"/>
                      </a:lnTo>
                      <a:lnTo>
                        <a:pt x="407" y="258"/>
                      </a:lnTo>
                      <a:lnTo>
                        <a:pt x="404" y="257"/>
                      </a:lnTo>
                      <a:lnTo>
                        <a:pt x="403" y="255"/>
                      </a:lnTo>
                      <a:lnTo>
                        <a:pt x="401" y="254"/>
                      </a:lnTo>
                      <a:lnTo>
                        <a:pt x="400" y="253"/>
                      </a:lnTo>
                      <a:lnTo>
                        <a:pt x="398" y="252"/>
                      </a:lnTo>
                      <a:lnTo>
                        <a:pt x="396" y="251"/>
                      </a:lnTo>
                      <a:lnTo>
                        <a:pt x="394" y="250"/>
                      </a:lnTo>
                      <a:lnTo>
                        <a:pt x="393" y="248"/>
                      </a:lnTo>
                      <a:lnTo>
                        <a:pt x="391" y="247"/>
                      </a:lnTo>
                      <a:lnTo>
                        <a:pt x="391" y="246"/>
                      </a:lnTo>
                      <a:lnTo>
                        <a:pt x="392" y="244"/>
                      </a:lnTo>
                      <a:lnTo>
                        <a:pt x="395" y="243"/>
                      </a:lnTo>
                      <a:lnTo>
                        <a:pt x="397" y="243"/>
                      </a:lnTo>
                      <a:lnTo>
                        <a:pt x="401" y="243"/>
                      </a:lnTo>
                      <a:lnTo>
                        <a:pt x="402" y="243"/>
                      </a:lnTo>
                      <a:lnTo>
                        <a:pt x="404" y="242"/>
                      </a:lnTo>
                      <a:lnTo>
                        <a:pt x="407" y="242"/>
                      </a:lnTo>
                      <a:lnTo>
                        <a:pt x="408" y="241"/>
                      </a:lnTo>
                      <a:lnTo>
                        <a:pt x="409" y="240"/>
                      </a:lnTo>
                      <a:lnTo>
                        <a:pt x="409" y="238"/>
                      </a:lnTo>
                      <a:lnTo>
                        <a:pt x="408" y="237"/>
                      </a:lnTo>
                      <a:lnTo>
                        <a:pt x="406" y="236"/>
                      </a:lnTo>
                      <a:lnTo>
                        <a:pt x="404" y="236"/>
                      </a:lnTo>
                      <a:lnTo>
                        <a:pt x="402" y="236"/>
                      </a:lnTo>
                      <a:lnTo>
                        <a:pt x="400" y="235"/>
                      </a:lnTo>
                      <a:lnTo>
                        <a:pt x="397" y="235"/>
                      </a:lnTo>
                      <a:lnTo>
                        <a:pt x="397" y="233"/>
                      </a:lnTo>
                      <a:lnTo>
                        <a:pt x="396" y="231"/>
                      </a:lnTo>
                      <a:lnTo>
                        <a:pt x="396" y="230"/>
                      </a:lnTo>
                      <a:lnTo>
                        <a:pt x="396" y="228"/>
                      </a:lnTo>
                      <a:lnTo>
                        <a:pt x="397" y="227"/>
                      </a:lnTo>
                      <a:lnTo>
                        <a:pt x="396" y="226"/>
                      </a:lnTo>
                      <a:lnTo>
                        <a:pt x="395" y="226"/>
                      </a:lnTo>
                      <a:lnTo>
                        <a:pt x="394" y="225"/>
                      </a:lnTo>
                      <a:lnTo>
                        <a:pt x="392" y="225"/>
                      </a:lnTo>
                      <a:lnTo>
                        <a:pt x="391" y="222"/>
                      </a:lnTo>
                      <a:lnTo>
                        <a:pt x="391" y="221"/>
                      </a:lnTo>
                      <a:lnTo>
                        <a:pt x="392" y="219"/>
                      </a:lnTo>
                      <a:lnTo>
                        <a:pt x="392" y="218"/>
                      </a:lnTo>
                      <a:lnTo>
                        <a:pt x="393" y="217"/>
                      </a:lnTo>
                      <a:lnTo>
                        <a:pt x="394" y="215"/>
                      </a:lnTo>
                      <a:lnTo>
                        <a:pt x="395" y="214"/>
                      </a:lnTo>
                      <a:lnTo>
                        <a:pt x="394" y="211"/>
                      </a:lnTo>
                      <a:lnTo>
                        <a:pt x="394" y="210"/>
                      </a:lnTo>
                      <a:lnTo>
                        <a:pt x="394" y="209"/>
                      </a:lnTo>
                      <a:lnTo>
                        <a:pt x="395" y="207"/>
                      </a:lnTo>
                      <a:lnTo>
                        <a:pt x="396" y="206"/>
                      </a:lnTo>
                      <a:lnTo>
                        <a:pt x="400" y="205"/>
                      </a:lnTo>
                      <a:lnTo>
                        <a:pt x="404" y="204"/>
                      </a:lnTo>
                      <a:close/>
                      <a:moveTo>
                        <a:pt x="310" y="194"/>
                      </a:moveTo>
                      <a:lnTo>
                        <a:pt x="313" y="195"/>
                      </a:lnTo>
                      <a:lnTo>
                        <a:pt x="315" y="196"/>
                      </a:lnTo>
                      <a:lnTo>
                        <a:pt x="317" y="197"/>
                      </a:lnTo>
                      <a:lnTo>
                        <a:pt x="319" y="197"/>
                      </a:lnTo>
                      <a:lnTo>
                        <a:pt x="321" y="199"/>
                      </a:lnTo>
                      <a:lnTo>
                        <a:pt x="323" y="202"/>
                      </a:lnTo>
                      <a:lnTo>
                        <a:pt x="323" y="205"/>
                      </a:lnTo>
                      <a:lnTo>
                        <a:pt x="324" y="207"/>
                      </a:lnTo>
                      <a:lnTo>
                        <a:pt x="324" y="210"/>
                      </a:lnTo>
                      <a:lnTo>
                        <a:pt x="325" y="211"/>
                      </a:lnTo>
                      <a:lnTo>
                        <a:pt x="327" y="213"/>
                      </a:lnTo>
                      <a:lnTo>
                        <a:pt x="328" y="213"/>
                      </a:lnTo>
                      <a:lnTo>
                        <a:pt x="330" y="213"/>
                      </a:lnTo>
                      <a:lnTo>
                        <a:pt x="331" y="210"/>
                      </a:lnTo>
                      <a:lnTo>
                        <a:pt x="332" y="210"/>
                      </a:lnTo>
                      <a:lnTo>
                        <a:pt x="335" y="209"/>
                      </a:lnTo>
                      <a:lnTo>
                        <a:pt x="336" y="208"/>
                      </a:lnTo>
                      <a:lnTo>
                        <a:pt x="337" y="207"/>
                      </a:lnTo>
                      <a:lnTo>
                        <a:pt x="338" y="208"/>
                      </a:lnTo>
                      <a:lnTo>
                        <a:pt x="340" y="209"/>
                      </a:lnTo>
                      <a:lnTo>
                        <a:pt x="342" y="210"/>
                      </a:lnTo>
                      <a:lnTo>
                        <a:pt x="342" y="213"/>
                      </a:lnTo>
                      <a:lnTo>
                        <a:pt x="342" y="214"/>
                      </a:lnTo>
                      <a:lnTo>
                        <a:pt x="343" y="216"/>
                      </a:lnTo>
                      <a:lnTo>
                        <a:pt x="343" y="218"/>
                      </a:lnTo>
                      <a:lnTo>
                        <a:pt x="345" y="219"/>
                      </a:lnTo>
                      <a:lnTo>
                        <a:pt x="347" y="221"/>
                      </a:lnTo>
                      <a:lnTo>
                        <a:pt x="349" y="224"/>
                      </a:lnTo>
                      <a:lnTo>
                        <a:pt x="352" y="225"/>
                      </a:lnTo>
                      <a:lnTo>
                        <a:pt x="354" y="227"/>
                      </a:lnTo>
                      <a:lnTo>
                        <a:pt x="357" y="229"/>
                      </a:lnTo>
                      <a:lnTo>
                        <a:pt x="358" y="231"/>
                      </a:lnTo>
                      <a:lnTo>
                        <a:pt x="359" y="235"/>
                      </a:lnTo>
                      <a:lnTo>
                        <a:pt x="359" y="237"/>
                      </a:lnTo>
                      <a:lnTo>
                        <a:pt x="359" y="239"/>
                      </a:lnTo>
                      <a:lnTo>
                        <a:pt x="359" y="242"/>
                      </a:lnTo>
                      <a:lnTo>
                        <a:pt x="359" y="244"/>
                      </a:lnTo>
                      <a:lnTo>
                        <a:pt x="361" y="248"/>
                      </a:lnTo>
                      <a:lnTo>
                        <a:pt x="362" y="248"/>
                      </a:lnTo>
                      <a:lnTo>
                        <a:pt x="363" y="249"/>
                      </a:lnTo>
                      <a:lnTo>
                        <a:pt x="363" y="250"/>
                      </a:lnTo>
                      <a:lnTo>
                        <a:pt x="365" y="252"/>
                      </a:lnTo>
                      <a:lnTo>
                        <a:pt x="367" y="254"/>
                      </a:lnTo>
                      <a:lnTo>
                        <a:pt x="368" y="257"/>
                      </a:lnTo>
                      <a:lnTo>
                        <a:pt x="368" y="260"/>
                      </a:lnTo>
                      <a:lnTo>
                        <a:pt x="368" y="262"/>
                      </a:lnTo>
                      <a:lnTo>
                        <a:pt x="365" y="264"/>
                      </a:lnTo>
                      <a:lnTo>
                        <a:pt x="364" y="265"/>
                      </a:lnTo>
                      <a:lnTo>
                        <a:pt x="361" y="266"/>
                      </a:lnTo>
                      <a:lnTo>
                        <a:pt x="357" y="266"/>
                      </a:lnTo>
                      <a:lnTo>
                        <a:pt x="353" y="266"/>
                      </a:lnTo>
                      <a:lnTo>
                        <a:pt x="351" y="265"/>
                      </a:lnTo>
                      <a:lnTo>
                        <a:pt x="349" y="264"/>
                      </a:lnTo>
                      <a:lnTo>
                        <a:pt x="348" y="262"/>
                      </a:lnTo>
                      <a:lnTo>
                        <a:pt x="347" y="260"/>
                      </a:lnTo>
                      <a:lnTo>
                        <a:pt x="347" y="257"/>
                      </a:lnTo>
                      <a:lnTo>
                        <a:pt x="347" y="254"/>
                      </a:lnTo>
                      <a:lnTo>
                        <a:pt x="347" y="252"/>
                      </a:lnTo>
                      <a:lnTo>
                        <a:pt x="346" y="251"/>
                      </a:lnTo>
                      <a:lnTo>
                        <a:pt x="345" y="250"/>
                      </a:lnTo>
                      <a:lnTo>
                        <a:pt x="342" y="250"/>
                      </a:lnTo>
                      <a:lnTo>
                        <a:pt x="340" y="250"/>
                      </a:lnTo>
                      <a:lnTo>
                        <a:pt x="338" y="250"/>
                      </a:lnTo>
                      <a:lnTo>
                        <a:pt x="335" y="249"/>
                      </a:lnTo>
                      <a:lnTo>
                        <a:pt x="331" y="249"/>
                      </a:lnTo>
                      <a:lnTo>
                        <a:pt x="329" y="248"/>
                      </a:lnTo>
                      <a:lnTo>
                        <a:pt x="328" y="246"/>
                      </a:lnTo>
                      <a:lnTo>
                        <a:pt x="326" y="246"/>
                      </a:lnTo>
                      <a:lnTo>
                        <a:pt x="324" y="246"/>
                      </a:lnTo>
                      <a:lnTo>
                        <a:pt x="321" y="248"/>
                      </a:lnTo>
                      <a:lnTo>
                        <a:pt x="320" y="249"/>
                      </a:lnTo>
                      <a:lnTo>
                        <a:pt x="319" y="251"/>
                      </a:lnTo>
                      <a:lnTo>
                        <a:pt x="319" y="252"/>
                      </a:lnTo>
                      <a:lnTo>
                        <a:pt x="318" y="253"/>
                      </a:lnTo>
                      <a:lnTo>
                        <a:pt x="317" y="254"/>
                      </a:lnTo>
                      <a:lnTo>
                        <a:pt x="310" y="255"/>
                      </a:lnTo>
                      <a:lnTo>
                        <a:pt x="303" y="254"/>
                      </a:lnTo>
                      <a:lnTo>
                        <a:pt x="296" y="251"/>
                      </a:lnTo>
                      <a:lnTo>
                        <a:pt x="291" y="248"/>
                      </a:lnTo>
                      <a:lnTo>
                        <a:pt x="288" y="243"/>
                      </a:lnTo>
                      <a:lnTo>
                        <a:pt x="288" y="241"/>
                      </a:lnTo>
                      <a:lnTo>
                        <a:pt x="291" y="240"/>
                      </a:lnTo>
                      <a:lnTo>
                        <a:pt x="293" y="238"/>
                      </a:lnTo>
                      <a:lnTo>
                        <a:pt x="296" y="237"/>
                      </a:lnTo>
                      <a:lnTo>
                        <a:pt x="298" y="237"/>
                      </a:lnTo>
                      <a:lnTo>
                        <a:pt x="300" y="236"/>
                      </a:lnTo>
                      <a:lnTo>
                        <a:pt x="303" y="236"/>
                      </a:lnTo>
                      <a:lnTo>
                        <a:pt x="305" y="235"/>
                      </a:lnTo>
                      <a:lnTo>
                        <a:pt x="307" y="232"/>
                      </a:lnTo>
                      <a:lnTo>
                        <a:pt x="308" y="231"/>
                      </a:lnTo>
                      <a:lnTo>
                        <a:pt x="308" y="229"/>
                      </a:lnTo>
                      <a:lnTo>
                        <a:pt x="307" y="227"/>
                      </a:lnTo>
                      <a:lnTo>
                        <a:pt x="305" y="225"/>
                      </a:lnTo>
                      <a:lnTo>
                        <a:pt x="303" y="222"/>
                      </a:lnTo>
                      <a:lnTo>
                        <a:pt x="300" y="221"/>
                      </a:lnTo>
                      <a:lnTo>
                        <a:pt x="298" y="220"/>
                      </a:lnTo>
                      <a:lnTo>
                        <a:pt x="296" y="219"/>
                      </a:lnTo>
                      <a:lnTo>
                        <a:pt x="295" y="218"/>
                      </a:lnTo>
                      <a:lnTo>
                        <a:pt x="293" y="218"/>
                      </a:lnTo>
                      <a:lnTo>
                        <a:pt x="291" y="218"/>
                      </a:lnTo>
                      <a:lnTo>
                        <a:pt x="289" y="218"/>
                      </a:lnTo>
                      <a:lnTo>
                        <a:pt x="288" y="218"/>
                      </a:lnTo>
                      <a:lnTo>
                        <a:pt x="287" y="217"/>
                      </a:lnTo>
                      <a:lnTo>
                        <a:pt x="286" y="215"/>
                      </a:lnTo>
                      <a:lnTo>
                        <a:pt x="286" y="213"/>
                      </a:lnTo>
                      <a:lnTo>
                        <a:pt x="287" y="209"/>
                      </a:lnTo>
                      <a:lnTo>
                        <a:pt x="288" y="206"/>
                      </a:lnTo>
                      <a:lnTo>
                        <a:pt x="291" y="203"/>
                      </a:lnTo>
                      <a:lnTo>
                        <a:pt x="294" y="199"/>
                      </a:lnTo>
                      <a:lnTo>
                        <a:pt x="298" y="197"/>
                      </a:lnTo>
                      <a:lnTo>
                        <a:pt x="300" y="196"/>
                      </a:lnTo>
                      <a:lnTo>
                        <a:pt x="304" y="195"/>
                      </a:lnTo>
                      <a:lnTo>
                        <a:pt x="307" y="194"/>
                      </a:lnTo>
                      <a:lnTo>
                        <a:pt x="310" y="194"/>
                      </a:lnTo>
                      <a:close/>
                      <a:moveTo>
                        <a:pt x="401" y="148"/>
                      </a:moveTo>
                      <a:lnTo>
                        <a:pt x="405" y="149"/>
                      </a:lnTo>
                      <a:lnTo>
                        <a:pt x="408" y="151"/>
                      </a:lnTo>
                      <a:lnTo>
                        <a:pt x="411" y="153"/>
                      </a:lnTo>
                      <a:lnTo>
                        <a:pt x="412" y="155"/>
                      </a:lnTo>
                      <a:lnTo>
                        <a:pt x="412" y="158"/>
                      </a:lnTo>
                      <a:lnTo>
                        <a:pt x="411" y="160"/>
                      </a:lnTo>
                      <a:lnTo>
                        <a:pt x="408" y="162"/>
                      </a:lnTo>
                      <a:lnTo>
                        <a:pt x="405" y="163"/>
                      </a:lnTo>
                      <a:lnTo>
                        <a:pt x="401" y="163"/>
                      </a:lnTo>
                      <a:lnTo>
                        <a:pt x="398" y="163"/>
                      </a:lnTo>
                      <a:lnTo>
                        <a:pt x="395" y="162"/>
                      </a:lnTo>
                      <a:lnTo>
                        <a:pt x="394" y="162"/>
                      </a:lnTo>
                      <a:lnTo>
                        <a:pt x="392" y="160"/>
                      </a:lnTo>
                      <a:lnTo>
                        <a:pt x="391" y="159"/>
                      </a:lnTo>
                      <a:lnTo>
                        <a:pt x="389" y="156"/>
                      </a:lnTo>
                      <a:lnTo>
                        <a:pt x="381" y="156"/>
                      </a:lnTo>
                      <a:lnTo>
                        <a:pt x="379" y="156"/>
                      </a:lnTo>
                      <a:lnTo>
                        <a:pt x="378" y="155"/>
                      </a:lnTo>
                      <a:lnTo>
                        <a:pt x="378" y="154"/>
                      </a:lnTo>
                      <a:lnTo>
                        <a:pt x="379" y="153"/>
                      </a:lnTo>
                      <a:lnTo>
                        <a:pt x="380" y="152"/>
                      </a:lnTo>
                      <a:lnTo>
                        <a:pt x="383" y="151"/>
                      </a:lnTo>
                      <a:lnTo>
                        <a:pt x="385" y="150"/>
                      </a:lnTo>
                      <a:lnTo>
                        <a:pt x="389" y="150"/>
                      </a:lnTo>
                      <a:lnTo>
                        <a:pt x="391" y="149"/>
                      </a:lnTo>
                      <a:lnTo>
                        <a:pt x="394" y="149"/>
                      </a:lnTo>
                      <a:lnTo>
                        <a:pt x="396" y="149"/>
                      </a:lnTo>
                      <a:lnTo>
                        <a:pt x="401" y="148"/>
                      </a:lnTo>
                      <a:close/>
                      <a:moveTo>
                        <a:pt x="1203" y="0"/>
                      </a:moveTo>
                      <a:lnTo>
                        <a:pt x="1204" y="0"/>
                      </a:lnTo>
                      <a:lnTo>
                        <a:pt x="1207" y="1"/>
                      </a:lnTo>
                      <a:lnTo>
                        <a:pt x="1210" y="2"/>
                      </a:lnTo>
                      <a:lnTo>
                        <a:pt x="1212" y="4"/>
                      </a:lnTo>
                      <a:lnTo>
                        <a:pt x="1212" y="6"/>
                      </a:lnTo>
                      <a:lnTo>
                        <a:pt x="1213" y="6"/>
                      </a:lnTo>
                      <a:lnTo>
                        <a:pt x="1215" y="8"/>
                      </a:lnTo>
                      <a:lnTo>
                        <a:pt x="1216" y="9"/>
                      </a:lnTo>
                      <a:lnTo>
                        <a:pt x="1219" y="10"/>
                      </a:lnTo>
                      <a:lnTo>
                        <a:pt x="1220" y="10"/>
                      </a:lnTo>
                      <a:lnTo>
                        <a:pt x="1221" y="10"/>
                      </a:lnTo>
                      <a:lnTo>
                        <a:pt x="1221" y="9"/>
                      </a:lnTo>
                      <a:lnTo>
                        <a:pt x="1221" y="8"/>
                      </a:lnTo>
                      <a:lnTo>
                        <a:pt x="1220" y="6"/>
                      </a:lnTo>
                      <a:lnTo>
                        <a:pt x="1219" y="3"/>
                      </a:lnTo>
                      <a:lnTo>
                        <a:pt x="1218" y="2"/>
                      </a:lnTo>
                      <a:lnTo>
                        <a:pt x="1216" y="1"/>
                      </a:lnTo>
                      <a:lnTo>
                        <a:pt x="1216" y="0"/>
                      </a:lnTo>
                      <a:lnTo>
                        <a:pt x="1219" y="0"/>
                      </a:lnTo>
                      <a:lnTo>
                        <a:pt x="1221" y="1"/>
                      </a:lnTo>
                      <a:lnTo>
                        <a:pt x="1223" y="2"/>
                      </a:lnTo>
                      <a:lnTo>
                        <a:pt x="1225" y="2"/>
                      </a:lnTo>
                      <a:lnTo>
                        <a:pt x="1227" y="2"/>
                      </a:lnTo>
                      <a:lnTo>
                        <a:pt x="1230" y="2"/>
                      </a:lnTo>
                      <a:lnTo>
                        <a:pt x="1231" y="2"/>
                      </a:lnTo>
                      <a:lnTo>
                        <a:pt x="1233" y="1"/>
                      </a:lnTo>
                      <a:lnTo>
                        <a:pt x="1234" y="0"/>
                      </a:lnTo>
                      <a:lnTo>
                        <a:pt x="1236" y="0"/>
                      </a:lnTo>
                      <a:lnTo>
                        <a:pt x="1240" y="2"/>
                      </a:lnTo>
                      <a:lnTo>
                        <a:pt x="1243" y="3"/>
                      </a:lnTo>
                      <a:lnTo>
                        <a:pt x="1246" y="6"/>
                      </a:lnTo>
                      <a:lnTo>
                        <a:pt x="1251" y="7"/>
                      </a:lnTo>
                      <a:lnTo>
                        <a:pt x="1254" y="7"/>
                      </a:lnTo>
                      <a:lnTo>
                        <a:pt x="1255" y="6"/>
                      </a:lnTo>
                      <a:lnTo>
                        <a:pt x="1257" y="6"/>
                      </a:lnTo>
                      <a:lnTo>
                        <a:pt x="1259" y="6"/>
                      </a:lnTo>
                      <a:lnTo>
                        <a:pt x="1263" y="7"/>
                      </a:lnTo>
                      <a:lnTo>
                        <a:pt x="1266" y="8"/>
                      </a:lnTo>
                      <a:lnTo>
                        <a:pt x="1270" y="9"/>
                      </a:lnTo>
                      <a:lnTo>
                        <a:pt x="1275" y="10"/>
                      </a:lnTo>
                      <a:lnTo>
                        <a:pt x="1278" y="11"/>
                      </a:lnTo>
                      <a:lnTo>
                        <a:pt x="1291" y="14"/>
                      </a:lnTo>
                      <a:lnTo>
                        <a:pt x="1304" y="20"/>
                      </a:lnTo>
                      <a:lnTo>
                        <a:pt x="1307" y="22"/>
                      </a:lnTo>
                      <a:lnTo>
                        <a:pt x="1308" y="23"/>
                      </a:lnTo>
                      <a:lnTo>
                        <a:pt x="1309" y="25"/>
                      </a:lnTo>
                      <a:lnTo>
                        <a:pt x="1311" y="28"/>
                      </a:lnTo>
                      <a:lnTo>
                        <a:pt x="1313" y="29"/>
                      </a:lnTo>
                      <a:lnTo>
                        <a:pt x="1322" y="29"/>
                      </a:lnTo>
                      <a:lnTo>
                        <a:pt x="1329" y="32"/>
                      </a:lnTo>
                      <a:lnTo>
                        <a:pt x="1335" y="35"/>
                      </a:lnTo>
                      <a:lnTo>
                        <a:pt x="1342" y="38"/>
                      </a:lnTo>
                      <a:lnTo>
                        <a:pt x="1345" y="40"/>
                      </a:lnTo>
                      <a:lnTo>
                        <a:pt x="1349" y="43"/>
                      </a:lnTo>
                      <a:lnTo>
                        <a:pt x="1349" y="45"/>
                      </a:lnTo>
                      <a:lnTo>
                        <a:pt x="1349" y="47"/>
                      </a:lnTo>
                      <a:lnTo>
                        <a:pt x="1346" y="49"/>
                      </a:lnTo>
                      <a:lnTo>
                        <a:pt x="1340" y="49"/>
                      </a:lnTo>
                      <a:lnTo>
                        <a:pt x="1338" y="49"/>
                      </a:lnTo>
                      <a:lnTo>
                        <a:pt x="1336" y="50"/>
                      </a:lnTo>
                      <a:lnTo>
                        <a:pt x="1335" y="50"/>
                      </a:lnTo>
                      <a:lnTo>
                        <a:pt x="1333" y="50"/>
                      </a:lnTo>
                      <a:lnTo>
                        <a:pt x="1331" y="49"/>
                      </a:lnTo>
                      <a:lnTo>
                        <a:pt x="1298" y="42"/>
                      </a:lnTo>
                      <a:lnTo>
                        <a:pt x="1296" y="41"/>
                      </a:lnTo>
                      <a:lnTo>
                        <a:pt x="1295" y="41"/>
                      </a:lnTo>
                      <a:lnTo>
                        <a:pt x="1293" y="41"/>
                      </a:lnTo>
                      <a:lnTo>
                        <a:pt x="1292" y="42"/>
                      </a:lnTo>
                      <a:lnTo>
                        <a:pt x="1291" y="42"/>
                      </a:lnTo>
                      <a:lnTo>
                        <a:pt x="1288" y="43"/>
                      </a:lnTo>
                      <a:lnTo>
                        <a:pt x="1285" y="43"/>
                      </a:lnTo>
                      <a:lnTo>
                        <a:pt x="1282" y="42"/>
                      </a:lnTo>
                      <a:lnTo>
                        <a:pt x="1280" y="42"/>
                      </a:lnTo>
                      <a:lnTo>
                        <a:pt x="1278" y="42"/>
                      </a:lnTo>
                      <a:lnTo>
                        <a:pt x="1276" y="43"/>
                      </a:lnTo>
                      <a:lnTo>
                        <a:pt x="1274" y="43"/>
                      </a:lnTo>
                      <a:lnTo>
                        <a:pt x="1270" y="43"/>
                      </a:lnTo>
                      <a:lnTo>
                        <a:pt x="1267" y="42"/>
                      </a:lnTo>
                      <a:lnTo>
                        <a:pt x="1258" y="42"/>
                      </a:lnTo>
                      <a:lnTo>
                        <a:pt x="1256" y="42"/>
                      </a:lnTo>
                      <a:lnTo>
                        <a:pt x="1253" y="42"/>
                      </a:lnTo>
                      <a:lnTo>
                        <a:pt x="1251" y="42"/>
                      </a:lnTo>
                      <a:lnTo>
                        <a:pt x="1248" y="43"/>
                      </a:lnTo>
                      <a:lnTo>
                        <a:pt x="1247" y="43"/>
                      </a:lnTo>
                      <a:lnTo>
                        <a:pt x="1247" y="44"/>
                      </a:lnTo>
                      <a:lnTo>
                        <a:pt x="1251" y="45"/>
                      </a:lnTo>
                      <a:lnTo>
                        <a:pt x="1254" y="45"/>
                      </a:lnTo>
                      <a:lnTo>
                        <a:pt x="1256" y="44"/>
                      </a:lnTo>
                      <a:lnTo>
                        <a:pt x="1258" y="44"/>
                      </a:lnTo>
                      <a:lnTo>
                        <a:pt x="1265" y="44"/>
                      </a:lnTo>
                      <a:lnTo>
                        <a:pt x="1273" y="45"/>
                      </a:lnTo>
                      <a:lnTo>
                        <a:pt x="1280" y="46"/>
                      </a:lnTo>
                      <a:lnTo>
                        <a:pt x="1298" y="46"/>
                      </a:lnTo>
                      <a:lnTo>
                        <a:pt x="1304" y="45"/>
                      </a:lnTo>
                      <a:lnTo>
                        <a:pt x="1313" y="47"/>
                      </a:lnTo>
                      <a:lnTo>
                        <a:pt x="1322" y="51"/>
                      </a:lnTo>
                      <a:lnTo>
                        <a:pt x="1328" y="53"/>
                      </a:lnTo>
                      <a:lnTo>
                        <a:pt x="1335" y="55"/>
                      </a:lnTo>
                      <a:lnTo>
                        <a:pt x="1342" y="57"/>
                      </a:lnTo>
                      <a:lnTo>
                        <a:pt x="1344" y="56"/>
                      </a:lnTo>
                      <a:lnTo>
                        <a:pt x="1346" y="55"/>
                      </a:lnTo>
                      <a:lnTo>
                        <a:pt x="1349" y="55"/>
                      </a:lnTo>
                      <a:lnTo>
                        <a:pt x="1351" y="55"/>
                      </a:lnTo>
                      <a:lnTo>
                        <a:pt x="1355" y="56"/>
                      </a:lnTo>
                      <a:lnTo>
                        <a:pt x="1360" y="57"/>
                      </a:lnTo>
                      <a:lnTo>
                        <a:pt x="1362" y="57"/>
                      </a:lnTo>
                      <a:lnTo>
                        <a:pt x="1363" y="58"/>
                      </a:lnTo>
                      <a:lnTo>
                        <a:pt x="1365" y="61"/>
                      </a:lnTo>
                      <a:lnTo>
                        <a:pt x="1366" y="63"/>
                      </a:lnTo>
                      <a:lnTo>
                        <a:pt x="1367" y="64"/>
                      </a:lnTo>
                      <a:lnTo>
                        <a:pt x="1368" y="66"/>
                      </a:lnTo>
                      <a:lnTo>
                        <a:pt x="1368" y="68"/>
                      </a:lnTo>
                      <a:lnTo>
                        <a:pt x="1367" y="71"/>
                      </a:lnTo>
                      <a:lnTo>
                        <a:pt x="1367" y="73"/>
                      </a:lnTo>
                      <a:lnTo>
                        <a:pt x="1367" y="75"/>
                      </a:lnTo>
                      <a:lnTo>
                        <a:pt x="1368" y="76"/>
                      </a:lnTo>
                      <a:lnTo>
                        <a:pt x="1371" y="78"/>
                      </a:lnTo>
                      <a:lnTo>
                        <a:pt x="1373" y="78"/>
                      </a:lnTo>
                      <a:lnTo>
                        <a:pt x="1375" y="78"/>
                      </a:lnTo>
                      <a:lnTo>
                        <a:pt x="1377" y="78"/>
                      </a:lnTo>
                      <a:lnTo>
                        <a:pt x="1378" y="77"/>
                      </a:lnTo>
                      <a:lnTo>
                        <a:pt x="1379" y="76"/>
                      </a:lnTo>
                      <a:lnTo>
                        <a:pt x="1380" y="76"/>
                      </a:lnTo>
                      <a:lnTo>
                        <a:pt x="1382" y="76"/>
                      </a:lnTo>
                      <a:lnTo>
                        <a:pt x="1383" y="76"/>
                      </a:lnTo>
                      <a:lnTo>
                        <a:pt x="1385" y="77"/>
                      </a:lnTo>
                      <a:lnTo>
                        <a:pt x="1387" y="79"/>
                      </a:lnTo>
                      <a:lnTo>
                        <a:pt x="1389" y="82"/>
                      </a:lnTo>
                      <a:lnTo>
                        <a:pt x="1393" y="84"/>
                      </a:lnTo>
                      <a:lnTo>
                        <a:pt x="1395" y="85"/>
                      </a:lnTo>
                      <a:lnTo>
                        <a:pt x="1398" y="86"/>
                      </a:lnTo>
                      <a:lnTo>
                        <a:pt x="1401" y="88"/>
                      </a:lnTo>
                      <a:lnTo>
                        <a:pt x="1405" y="90"/>
                      </a:lnTo>
                      <a:lnTo>
                        <a:pt x="1408" y="93"/>
                      </a:lnTo>
                      <a:lnTo>
                        <a:pt x="1409" y="95"/>
                      </a:lnTo>
                      <a:lnTo>
                        <a:pt x="1411" y="97"/>
                      </a:lnTo>
                      <a:lnTo>
                        <a:pt x="1413" y="99"/>
                      </a:lnTo>
                      <a:lnTo>
                        <a:pt x="1416" y="101"/>
                      </a:lnTo>
                      <a:lnTo>
                        <a:pt x="1418" y="104"/>
                      </a:lnTo>
                      <a:lnTo>
                        <a:pt x="1418" y="106"/>
                      </a:lnTo>
                      <a:lnTo>
                        <a:pt x="1418" y="107"/>
                      </a:lnTo>
                      <a:lnTo>
                        <a:pt x="1417" y="108"/>
                      </a:lnTo>
                      <a:lnTo>
                        <a:pt x="1417" y="108"/>
                      </a:lnTo>
                      <a:lnTo>
                        <a:pt x="1416" y="110"/>
                      </a:lnTo>
                      <a:lnTo>
                        <a:pt x="1413" y="110"/>
                      </a:lnTo>
                      <a:lnTo>
                        <a:pt x="1412" y="112"/>
                      </a:lnTo>
                      <a:lnTo>
                        <a:pt x="1411" y="115"/>
                      </a:lnTo>
                      <a:lnTo>
                        <a:pt x="1410" y="116"/>
                      </a:lnTo>
                      <a:lnTo>
                        <a:pt x="1409" y="116"/>
                      </a:lnTo>
                      <a:lnTo>
                        <a:pt x="1409" y="117"/>
                      </a:lnTo>
                      <a:lnTo>
                        <a:pt x="1407" y="117"/>
                      </a:lnTo>
                      <a:lnTo>
                        <a:pt x="1400" y="117"/>
                      </a:lnTo>
                      <a:lnTo>
                        <a:pt x="1398" y="117"/>
                      </a:lnTo>
                      <a:lnTo>
                        <a:pt x="1396" y="118"/>
                      </a:lnTo>
                      <a:lnTo>
                        <a:pt x="1395" y="119"/>
                      </a:lnTo>
                      <a:lnTo>
                        <a:pt x="1393" y="119"/>
                      </a:lnTo>
                      <a:lnTo>
                        <a:pt x="1389" y="119"/>
                      </a:lnTo>
                      <a:lnTo>
                        <a:pt x="1382" y="118"/>
                      </a:lnTo>
                      <a:lnTo>
                        <a:pt x="1375" y="117"/>
                      </a:lnTo>
                      <a:lnTo>
                        <a:pt x="1366" y="115"/>
                      </a:lnTo>
                      <a:lnTo>
                        <a:pt x="1362" y="112"/>
                      </a:lnTo>
                      <a:lnTo>
                        <a:pt x="1358" y="112"/>
                      </a:lnTo>
                      <a:lnTo>
                        <a:pt x="1354" y="111"/>
                      </a:lnTo>
                      <a:lnTo>
                        <a:pt x="1351" y="110"/>
                      </a:lnTo>
                      <a:lnTo>
                        <a:pt x="1340" y="110"/>
                      </a:lnTo>
                      <a:lnTo>
                        <a:pt x="1333" y="108"/>
                      </a:lnTo>
                      <a:lnTo>
                        <a:pt x="1329" y="109"/>
                      </a:lnTo>
                      <a:lnTo>
                        <a:pt x="1324" y="110"/>
                      </a:lnTo>
                      <a:lnTo>
                        <a:pt x="1320" y="110"/>
                      </a:lnTo>
                      <a:lnTo>
                        <a:pt x="1309" y="110"/>
                      </a:lnTo>
                      <a:lnTo>
                        <a:pt x="1306" y="110"/>
                      </a:lnTo>
                      <a:lnTo>
                        <a:pt x="1303" y="110"/>
                      </a:lnTo>
                      <a:lnTo>
                        <a:pt x="1301" y="110"/>
                      </a:lnTo>
                      <a:lnTo>
                        <a:pt x="1300" y="111"/>
                      </a:lnTo>
                      <a:lnTo>
                        <a:pt x="1300" y="112"/>
                      </a:lnTo>
                      <a:lnTo>
                        <a:pt x="1300" y="112"/>
                      </a:lnTo>
                      <a:lnTo>
                        <a:pt x="1300" y="115"/>
                      </a:lnTo>
                      <a:lnTo>
                        <a:pt x="1300" y="117"/>
                      </a:lnTo>
                      <a:lnTo>
                        <a:pt x="1301" y="119"/>
                      </a:lnTo>
                      <a:lnTo>
                        <a:pt x="1302" y="121"/>
                      </a:lnTo>
                      <a:lnTo>
                        <a:pt x="1304" y="123"/>
                      </a:lnTo>
                      <a:lnTo>
                        <a:pt x="1307" y="124"/>
                      </a:lnTo>
                      <a:lnTo>
                        <a:pt x="1309" y="124"/>
                      </a:lnTo>
                      <a:lnTo>
                        <a:pt x="1310" y="123"/>
                      </a:lnTo>
                      <a:lnTo>
                        <a:pt x="1311" y="122"/>
                      </a:lnTo>
                      <a:lnTo>
                        <a:pt x="1312" y="121"/>
                      </a:lnTo>
                      <a:lnTo>
                        <a:pt x="1313" y="120"/>
                      </a:lnTo>
                      <a:lnTo>
                        <a:pt x="1313" y="119"/>
                      </a:lnTo>
                      <a:lnTo>
                        <a:pt x="1314" y="118"/>
                      </a:lnTo>
                      <a:lnTo>
                        <a:pt x="1318" y="118"/>
                      </a:lnTo>
                      <a:lnTo>
                        <a:pt x="1320" y="118"/>
                      </a:lnTo>
                      <a:lnTo>
                        <a:pt x="1323" y="118"/>
                      </a:lnTo>
                      <a:lnTo>
                        <a:pt x="1327" y="119"/>
                      </a:lnTo>
                      <a:lnTo>
                        <a:pt x="1330" y="120"/>
                      </a:lnTo>
                      <a:lnTo>
                        <a:pt x="1332" y="120"/>
                      </a:lnTo>
                      <a:lnTo>
                        <a:pt x="1335" y="120"/>
                      </a:lnTo>
                      <a:lnTo>
                        <a:pt x="1338" y="119"/>
                      </a:lnTo>
                      <a:lnTo>
                        <a:pt x="1343" y="117"/>
                      </a:lnTo>
                      <a:lnTo>
                        <a:pt x="1350" y="117"/>
                      </a:lnTo>
                      <a:lnTo>
                        <a:pt x="1360" y="119"/>
                      </a:lnTo>
                      <a:lnTo>
                        <a:pt x="1371" y="123"/>
                      </a:lnTo>
                      <a:lnTo>
                        <a:pt x="1383" y="128"/>
                      </a:lnTo>
                      <a:lnTo>
                        <a:pt x="1387" y="129"/>
                      </a:lnTo>
                      <a:lnTo>
                        <a:pt x="1390" y="131"/>
                      </a:lnTo>
                      <a:lnTo>
                        <a:pt x="1393" y="134"/>
                      </a:lnTo>
                      <a:lnTo>
                        <a:pt x="1394" y="138"/>
                      </a:lnTo>
                      <a:lnTo>
                        <a:pt x="1395" y="141"/>
                      </a:lnTo>
                      <a:lnTo>
                        <a:pt x="1394" y="142"/>
                      </a:lnTo>
                      <a:lnTo>
                        <a:pt x="1393" y="143"/>
                      </a:lnTo>
                      <a:lnTo>
                        <a:pt x="1391" y="143"/>
                      </a:lnTo>
                      <a:lnTo>
                        <a:pt x="1388" y="143"/>
                      </a:lnTo>
                      <a:lnTo>
                        <a:pt x="1386" y="144"/>
                      </a:lnTo>
                      <a:lnTo>
                        <a:pt x="1383" y="144"/>
                      </a:lnTo>
                      <a:lnTo>
                        <a:pt x="1382" y="145"/>
                      </a:lnTo>
                      <a:lnTo>
                        <a:pt x="1379" y="147"/>
                      </a:lnTo>
                      <a:lnTo>
                        <a:pt x="1377" y="149"/>
                      </a:lnTo>
                      <a:lnTo>
                        <a:pt x="1376" y="151"/>
                      </a:lnTo>
                      <a:lnTo>
                        <a:pt x="1376" y="153"/>
                      </a:lnTo>
                      <a:lnTo>
                        <a:pt x="1378" y="155"/>
                      </a:lnTo>
                      <a:lnTo>
                        <a:pt x="1382" y="155"/>
                      </a:lnTo>
                      <a:lnTo>
                        <a:pt x="1384" y="154"/>
                      </a:lnTo>
                      <a:lnTo>
                        <a:pt x="1386" y="153"/>
                      </a:lnTo>
                      <a:lnTo>
                        <a:pt x="1388" y="152"/>
                      </a:lnTo>
                      <a:lnTo>
                        <a:pt x="1389" y="152"/>
                      </a:lnTo>
                      <a:lnTo>
                        <a:pt x="1389" y="151"/>
                      </a:lnTo>
                      <a:lnTo>
                        <a:pt x="1393" y="151"/>
                      </a:lnTo>
                      <a:lnTo>
                        <a:pt x="1397" y="150"/>
                      </a:lnTo>
                      <a:lnTo>
                        <a:pt x="1400" y="150"/>
                      </a:lnTo>
                      <a:lnTo>
                        <a:pt x="1405" y="150"/>
                      </a:lnTo>
                      <a:lnTo>
                        <a:pt x="1407" y="149"/>
                      </a:lnTo>
                      <a:lnTo>
                        <a:pt x="1409" y="148"/>
                      </a:lnTo>
                      <a:lnTo>
                        <a:pt x="1410" y="147"/>
                      </a:lnTo>
                      <a:lnTo>
                        <a:pt x="1410" y="144"/>
                      </a:lnTo>
                      <a:lnTo>
                        <a:pt x="1410" y="142"/>
                      </a:lnTo>
                      <a:lnTo>
                        <a:pt x="1409" y="140"/>
                      </a:lnTo>
                      <a:lnTo>
                        <a:pt x="1409" y="138"/>
                      </a:lnTo>
                      <a:lnTo>
                        <a:pt x="1409" y="135"/>
                      </a:lnTo>
                      <a:lnTo>
                        <a:pt x="1410" y="134"/>
                      </a:lnTo>
                      <a:lnTo>
                        <a:pt x="1412" y="133"/>
                      </a:lnTo>
                      <a:lnTo>
                        <a:pt x="1415" y="132"/>
                      </a:lnTo>
                      <a:lnTo>
                        <a:pt x="1418" y="133"/>
                      </a:lnTo>
                      <a:lnTo>
                        <a:pt x="1421" y="134"/>
                      </a:lnTo>
                      <a:lnTo>
                        <a:pt x="1424" y="135"/>
                      </a:lnTo>
                      <a:lnTo>
                        <a:pt x="1427" y="139"/>
                      </a:lnTo>
                      <a:lnTo>
                        <a:pt x="1429" y="142"/>
                      </a:lnTo>
                      <a:lnTo>
                        <a:pt x="1430" y="144"/>
                      </a:lnTo>
                      <a:lnTo>
                        <a:pt x="1431" y="148"/>
                      </a:lnTo>
                      <a:lnTo>
                        <a:pt x="1431" y="149"/>
                      </a:lnTo>
                      <a:lnTo>
                        <a:pt x="1434" y="160"/>
                      </a:lnTo>
                      <a:lnTo>
                        <a:pt x="1440" y="171"/>
                      </a:lnTo>
                      <a:lnTo>
                        <a:pt x="1440" y="180"/>
                      </a:lnTo>
                      <a:lnTo>
                        <a:pt x="1439" y="182"/>
                      </a:lnTo>
                      <a:lnTo>
                        <a:pt x="1439" y="183"/>
                      </a:lnTo>
                      <a:lnTo>
                        <a:pt x="1440" y="185"/>
                      </a:lnTo>
                      <a:lnTo>
                        <a:pt x="1440" y="186"/>
                      </a:lnTo>
                      <a:lnTo>
                        <a:pt x="1440" y="191"/>
                      </a:lnTo>
                      <a:lnTo>
                        <a:pt x="1440" y="193"/>
                      </a:lnTo>
                      <a:lnTo>
                        <a:pt x="1438" y="195"/>
                      </a:lnTo>
                      <a:lnTo>
                        <a:pt x="1437" y="197"/>
                      </a:lnTo>
                      <a:lnTo>
                        <a:pt x="1436" y="199"/>
                      </a:lnTo>
                      <a:lnTo>
                        <a:pt x="1436" y="202"/>
                      </a:lnTo>
                      <a:lnTo>
                        <a:pt x="1436" y="204"/>
                      </a:lnTo>
                      <a:lnTo>
                        <a:pt x="1438" y="208"/>
                      </a:lnTo>
                      <a:lnTo>
                        <a:pt x="1440" y="207"/>
                      </a:lnTo>
                      <a:lnTo>
                        <a:pt x="1441" y="206"/>
                      </a:lnTo>
                      <a:lnTo>
                        <a:pt x="1443" y="205"/>
                      </a:lnTo>
                      <a:lnTo>
                        <a:pt x="1444" y="204"/>
                      </a:lnTo>
                      <a:lnTo>
                        <a:pt x="1444" y="203"/>
                      </a:lnTo>
                      <a:lnTo>
                        <a:pt x="1444" y="200"/>
                      </a:lnTo>
                      <a:lnTo>
                        <a:pt x="1445" y="199"/>
                      </a:lnTo>
                      <a:lnTo>
                        <a:pt x="1445" y="198"/>
                      </a:lnTo>
                      <a:lnTo>
                        <a:pt x="1447" y="197"/>
                      </a:lnTo>
                      <a:lnTo>
                        <a:pt x="1449" y="196"/>
                      </a:lnTo>
                      <a:lnTo>
                        <a:pt x="1450" y="195"/>
                      </a:lnTo>
                      <a:lnTo>
                        <a:pt x="1451" y="194"/>
                      </a:lnTo>
                      <a:lnTo>
                        <a:pt x="1451" y="193"/>
                      </a:lnTo>
                      <a:lnTo>
                        <a:pt x="1451" y="184"/>
                      </a:lnTo>
                      <a:lnTo>
                        <a:pt x="1451" y="182"/>
                      </a:lnTo>
                      <a:lnTo>
                        <a:pt x="1452" y="181"/>
                      </a:lnTo>
                      <a:lnTo>
                        <a:pt x="1452" y="180"/>
                      </a:lnTo>
                      <a:lnTo>
                        <a:pt x="1453" y="177"/>
                      </a:lnTo>
                      <a:lnTo>
                        <a:pt x="1453" y="175"/>
                      </a:lnTo>
                      <a:lnTo>
                        <a:pt x="1454" y="173"/>
                      </a:lnTo>
                      <a:lnTo>
                        <a:pt x="1455" y="172"/>
                      </a:lnTo>
                      <a:lnTo>
                        <a:pt x="1455" y="170"/>
                      </a:lnTo>
                      <a:lnTo>
                        <a:pt x="1455" y="167"/>
                      </a:lnTo>
                      <a:lnTo>
                        <a:pt x="1454" y="165"/>
                      </a:lnTo>
                      <a:lnTo>
                        <a:pt x="1451" y="162"/>
                      </a:lnTo>
                      <a:lnTo>
                        <a:pt x="1450" y="161"/>
                      </a:lnTo>
                      <a:lnTo>
                        <a:pt x="1450" y="160"/>
                      </a:lnTo>
                      <a:lnTo>
                        <a:pt x="1450" y="160"/>
                      </a:lnTo>
                      <a:lnTo>
                        <a:pt x="1452" y="160"/>
                      </a:lnTo>
                      <a:lnTo>
                        <a:pt x="1453" y="161"/>
                      </a:lnTo>
                      <a:lnTo>
                        <a:pt x="1454" y="161"/>
                      </a:lnTo>
                      <a:lnTo>
                        <a:pt x="1455" y="162"/>
                      </a:lnTo>
                      <a:lnTo>
                        <a:pt x="1462" y="169"/>
                      </a:lnTo>
                      <a:lnTo>
                        <a:pt x="1464" y="171"/>
                      </a:lnTo>
                      <a:lnTo>
                        <a:pt x="1466" y="172"/>
                      </a:lnTo>
                      <a:lnTo>
                        <a:pt x="1467" y="173"/>
                      </a:lnTo>
                      <a:lnTo>
                        <a:pt x="1469" y="173"/>
                      </a:lnTo>
                      <a:lnTo>
                        <a:pt x="1471" y="173"/>
                      </a:lnTo>
                      <a:lnTo>
                        <a:pt x="1472" y="174"/>
                      </a:lnTo>
                      <a:lnTo>
                        <a:pt x="1473" y="175"/>
                      </a:lnTo>
                      <a:lnTo>
                        <a:pt x="1474" y="176"/>
                      </a:lnTo>
                      <a:lnTo>
                        <a:pt x="1476" y="178"/>
                      </a:lnTo>
                      <a:lnTo>
                        <a:pt x="1477" y="180"/>
                      </a:lnTo>
                      <a:lnTo>
                        <a:pt x="1481" y="182"/>
                      </a:lnTo>
                      <a:lnTo>
                        <a:pt x="1483" y="183"/>
                      </a:lnTo>
                      <a:lnTo>
                        <a:pt x="1485" y="183"/>
                      </a:lnTo>
                      <a:lnTo>
                        <a:pt x="1486" y="183"/>
                      </a:lnTo>
                      <a:lnTo>
                        <a:pt x="1487" y="182"/>
                      </a:lnTo>
                      <a:lnTo>
                        <a:pt x="1487" y="180"/>
                      </a:lnTo>
                      <a:lnTo>
                        <a:pt x="1486" y="177"/>
                      </a:lnTo>
                      <a:lnTo>
                        <a:pt x="1484" y="175"/>
                      </a:lnTo>
                      <a:lnTo>
                        <a:pt x="1481" y="173"/>
                      </a:lnTo>
                      <a:lnTo>
                        <a:pt x="1477" y="171"/>
                      </a:lnTo>
                      <a:lnTo>
                        <a:pt x="1474" y="169"/>
                      </a:lnTo>
                      <a:lnTo>
                        <a:pt x="1472" y="166"/>
                      </a:lnTo>
                      <a:lnTo>
                        <a:pt x="1471" y="164"/>
                      </a:lnTo>
                      <a:lnTo>
                        <a:pt x="1469" y="162"/>
                      </a:lnTo>
                      <a:lnTo>
                        <a:pt x="1467" y="161"/>
                      </a:lnTo>
                      <a:lnTo>
                        <a:pt x="1465" y="160"/>
                      </a:lnTo>
                      <a:lnTo>
                        <a:pt x="1464" y="160"/>
                      </a:lnTo>
                      <a:lnTo>
                        <a:pt x="1463" y="159"/>
                      </a:lnTo>
                      <a:lnTo>
                        <a:pt x="1463" y="158"/>
                      </a:lnTo>
                      <a:lnTo>
                        <a:pt x="1464" y="158"/>
                      </a:lnTo>
                      <a:lnTo>
                        <a:pt x="1465" y="158"/>
                      </a:lnTo>
                      <a:lnTo>
                        <a:pt x="1466" y="158"/>
                      </a:lnTo>
                      <a:lnTo>
                        <a:pt x="1467" y="158"/>
                      </a:lnTo>
                      <a:lnTo>
                        <a:pt x="1470" y="159"/>
                      </a:lnTo>
                      <a:lnTo>
                        <a:pt x="1471" y="160"/>
                      </a:lnTo>
                      <a:lnTo>
                        <a:pt x="1472" y="161"/>
                      </a:lnTo>
                      <a:lnTo>
                        <a:pt x="1474" y="163"/>
                      </a:lnTo>
                      <a:lnTo>
                        <a:pt x="1476" y="165"/>
                      </a:lnTo>
                      <a:lnTo>
                        <a:pt x="1478" y="167"/>
                      </a:lnTo>
                      <a:lnTo>
                        <a:pt x="1481" y="170"/>
                      </a:lnTo>
                      <a:lnTo>
                        <a:pt x="1483" y="171"/>
                      </a:lnTo>
                      <a:lnTo>
                        <a:pt x="1485" y="173"/>
                      </a:lnTo>
                      <a:lnTo>
                        <a:pt x="1486" y="173"/>
                      </a:lnTo>
                      <a:lnTo>
                        <a:pt x="1486" y="173"/>
                      </a:lnTo>
                      <a:lnTo>
                        <a:pt x="1486" y="171"/>
                      </a:lnTo>
                      <a:lnTo>
                        <a:pt x="1485" y="169"/>
                      </a:lnTo>
                      <a:lnTo>
                        <a:pt x="1484" y="166"/>
                      </a:lnTo>
                      <a:lnTo>
                        <a:pt x="1484" y="165"/>
                      </a:lnTo>
                      <a:lnTo>
                        <a:pt x="1485" y="165"/>
                      </a:lnTo>
                      <a:lnTo>
                        <a:pt x="1487" y="164"/>
                      </a:lnTo>
                      <a:lnTo>
                        <a:pt x="1488" y="164"/>
                      </a:lnTo>
                      <a:lnTo>
                        <a:pt x="1489" y="163"/>
                      </a:lnTo>
                      <a:lnTo>
                        <a:pt x="1492" y="164"/>
                      </a:lnTo>
                      <a:lnTo>
                        <a:pt x="1493" y="164"/>
                      </a:lnTo>
                      <a:lnTo>
                        <a:pt x="1493" y="164"/>
                      </a:lnTo>
                      <a:lnTo>
                        <a:pt x="1494" y="164"/>
                      </a:lnTo>
                      <a:lnTo>
                        <a:pt x="1495" y="163"/>
                      </a:lnTo>
                      <a:lnTo>
                        <a:pt x="1496" y="163"/>
                      </a:lnTo>
                      <a:lnTo>
                        <a:pt x="1497" y="162"/>
                      </a:lnTo>
                      <a:lnTo>
                        <a:pt x="1499" y="162"/>
                      </a:lnTo>
                      <a:lnTo>
                        <a:pt x="1500" y="163"/>
                      </a:lnTo>
                      <a:lnTo>
                        <a:pt x="1503" y="163"/>
                      </a:lnTo>
                      <a:lnTo>
                        <a:pt x="1506" y="164"/>
                      </a:lnTo>
                      <a:lnTo>
                        <a:pt x="1509" y="166"/>
                      </a:lnTo>
                      <a:lnTo>
                        <a:pt x="1513" y="169"/>
                      </a:lnTo>
                      <a:lnTo>
                        <a:pt x="1515" y="171"/>
                      </a:lnTo>
                      <a:lnTo>
                        <a:pt x="1517" y="173"/>
                      </a:lnTo>
                      <a:lnTo>
                        <a:pt x="1521" y="177"/>
                      </a:lnTo>
                      <a:lnTo>
                        <a:pt x="1526" y="181"/>
                      </a:lnTo>
                      <a:lnTo>
                        <a:pt x="1530" y="184"/>
                      </a:lnTo>
                      <a:lnTo>
                        <a:pt x="1532" y="186"/>
                      </a:lnTo>
                      <a:lnTo>
                        <a:pt x="1536" y="188"/>
                      </a:lnTo>
                      <a:lnTo>
                        <a:pt x="1539" y="191"/>
                      </a:lnTo>
                      <a:lnTo>
                        <a:pt x="1542" y="193"/>
                      </a:lnTo>
                      <a:lnTo>
                        <a:pt x="1544" y="195"/>
                      </a:lnTo>
                      <a:lnTo>
                        <a:pt x="1546" y="197"/>
                      </a:lnTo>
                      <a:lnTo>
                        <a:pt x="1547" y="199"/>
                      </a:lnTo>
                      <a:lnTo>
                        <a:pt x="1546" y="202"/>
                      </a:lnTo>
                      <a:lnTo>
                        <a:pt x="1544" y="204"/>
                      </a:lnTo>
                      <a:lnTo>
                        <a:pt x="1543" y="206"/>
                      </a:lnTo>
                      <a:lnTo>
                        <a:pt x="1542" y="207"/>
                      </a:lnTo>
                      <a:lnTo>
                        <a:pt x="1540" y="209"/>
                      </a:lnTo>
                      <a:lnTo>
                        <a:pt x="1539" y="211"/>
                      </a:lnTo>
                      <a:lnTo>
                        <a:pt x="1539" y="215"/>
                      </a:lnTo>
                      <a:lnTo>
                        <a:pt x="1539" y="216"/>
                      </a:lnTo>
                      <a:lnTo>
                        <a:pt x="1538" y="216"/>
                      </a:lnTo>
                      <a:lnTo>
                        <a:pt x="1536" y="216"/>
                      </a:lnTo>
                      <a:lnTo>
                        <a:pt x="1535" y="215"/>
                      </a:lnTo>
                      <a:lnTo>
                        <a:pt x="1532" y="215"/>
                      </a:lnTo>
                      <a:lnTo>
                        <a:pt x="1531" y="215"/>
                      </a:lnTo>
                      <a:lnTo>
                        <a:pt x="1530" y="216"/>
                      </a:lnTo>
                      <a:lnTo>
                        <a:pt x="1530" y="217"/>
                      </a:lnTo>
                      <a:lnTo>
                        <a:pt x="1530" y="219"/>
                      </a:lnTo>
                      <a:lnTo>
                        <a:pt x="1531" y="220"/>
                      </a:lnTo>
                      <a:lnTo>
                        <a:pt x="1533" y="222"/>
                      </a:lnTo>
                      <a:lnTo>
                        <a:pt x="1535" y="224"/>
                      </a:lnTo>
                      <a:lnTo>
                        <a:pt x="1535" y="226"/>
                      </a:lnTo>
                      <a:lnTo>
                        <a:pt x="1535" y="228"/>
                      </a:lnTo>
                      <a:lnTo>
                        <a:pt x="1530" y="228"/>
                      </a:lnTo>
                      <a:lnTo>
                        <a:pt x="1529" y="228"/>
                      </a:lnTo>
                      <a:lnTo>
                        <a:pt x="1529" y="229"/>
                      </a:lnTo>
                      <a:lnTo>
                        <a:pt x="1529" y="230"/>
                      </a:lnTo>
                      <a:lnTo>
                        <a:pt x="1529" y="231"/>
                      </a:lnTo>
                      <a:lnTo>
                        <a:pt x="1528" y="232"/>
                      </a:lnTo>
                      <a:lnTo>
                        <a:pt x="1526" y="232"/>
                      </a:lnTo>
                      <a:lnTo>
                        <a:pt x="1525" y="232"/>
                      </a:lnTo>
                      <a:lnTo>
                        <a:pt x="1522" y="231"/>
                      </a:lnTo>
                      <a:lnTo>
                        <a:pt x="1520" y="230"/>
                      </a:lnTo>
                      <a:lnTo>
                        <a:pt x="1519" y="230"/>
                      </a:lnTo>
                      <a:lnTo>
                        <a:pt x="1517" y="229"/>
                      </a:lnTo>
                      <a:lnTo>
                        <a:pt x="1515" y="228"/>
                      </a:lnTo>
                      <a:lnTo>
                        <a:pt x="1513" y="227"/>
                      </a:lnTo>
                      <a:lnTo>
                        <a:pt x="1510" y="226"/>
                      </a:lnTo>
                      <a:lnTo>
                        <a:pt x="1507" y="224"/>
                      </a:lnTo>
                      <a:lnTo>
                        <a:pt x="1503" y="221"/>
                      </a:lnTo>
                      <a:lnTo>
                        <a:pt x="1499" y="219"/>
                      </a:lnTo>
                      <a:lnTo>
                        <a:pt x="1499" y="219"/>
                      </a:lnTo>
                      <a:lnTo>
                        <a:pt x="1499" y="220"/>
                      </a:lnTo>
                      <a:lnTo>
                        <a:pt x="1499" y="221"/>
                      </a:lnTo>
                      <a:lnTo>
                        <a:pt x="1500" y="224"/>
                      </a:lnTo>
                      <a:lnTo>
                        <a:pt x="1500" y="225"/>
                      </a:lnTo>
                      <a:lnTo>
                        <a:pt x="1500" y="227"/>
                      </a:lnTo>
                      <a:lnTo>
                        <a:pt x="1500" y="228"/>
                      </a:lnTo>
                      <a:lnTo>
                        <a:pt x="1499" y="228"/>
                      </a:lnTo>
                      <a:lnTo>
                        <a:pt x="1498" y="228"/>
                      </a:lnTo>
                      <a:lnTo>
                        <a:pt x="1497" y="227"/>
                      </a:lnTo>
                      <a:lnTo>
                        <a:pt x="1495" y="227"/>
                      </a:lnTo>
                      <a:lnTo>
                        <a:pt x="1494" y="226"/>
                      </a:lnTo>
                      <a:lnTo>
                        <a:pt x="1492" y="225"/>
                      </a:lnTo>
                      <a:lnTo>
                        <a:pt x="1491" y="225"/>
                      </a:lnTo>
                      <a:lnTo>
                        <a:pt x="1489" y="225"/>
                      </a:lnTo>
                      <a:lnTo>
                        <a:pt x="1489" y="226"/>
                      </a:lnTo>
                      <a:lnTo>
                        <a:pt x="1491" y="228"/>
                      </a:lnTo>
                      <a:lnTo>
                        <a:pt x="1493" y="230"/>
                      </a:lnTo>
                      <a:lnTo>
                        <a:pt x="1495" y="231"/>
                      </a:lnTo>
                      <a:lnTo>
                        <a:pt x="1496" y="232"/>
                      </a:lnTo>
                      <a:lnTo>
                        <a:pt x="1498" y="233"/>
                      </a:lnTo>
                      <a:lnTo>
                        <a:pt x="1499" y="235"/>
                      </a:lnTo>
                      <a:lnTo>
                        <a:pt x="1502" y="233"/>
                      </a:lnTo>
                      <a:lnTo>
                        <a:pt x="1503" y="233"/>
                      </a:lnTo>
                      <a:lnTo>
                        <a:pt x="1504" y="232"/>
                      </a:lnTo>
                      <a:lnTo>
                        <a:pt x="1505" y="231"/>
                      </a:lnTo>
                      <a:lnTo>
                        <a:pt x="1506" y="232"/>
                      </a:lnTo>
                      <a:lnTo>
                        <a:pt x="1514" y="236"/>
                      </a:lnTo>
                      <a:lnTo>
                        <a:pt x="1524" y="240"/>
                      </a:lnTo>
                      <a:lnTo>
                        <a:pt x="1530" y="248"/>
                      </a:lnTo>
                      <a:lnTo>
                        <a:pt x="1531" y="251"/>
                      </a:lnTo>
                      <a:lnTo>
                        <a:pt x="1530" y="254"/>
                      </a:lnTo>
                      <a:lnTo>
                        <a:pt x="1528" y="257"/>
                      </a:lnTo>
                      <a:lnTo>
                        <a:pt x="1526" y="259"/>
                      </a:lnTo>
                      <a:lnTo>
                        <a:pt x="1522" y="259"/>
                      </a:lnTo>
                      <a:lnTo>
                        <a:pt x="1517" y="257"/>
                      </a:lnTo>
                      <a:lnTo>
                        <a:pt x="1511" y="253"/>
                      </a:lnTo>
                      <a:lnTo>
                        <a:pt x="1506" y="250"/>
                      </a:lnTo>
                      <a:lnTo>
                        <a:pt x="1502" y="248"/>
                      </a:lnTo>
                      <a:lnTo>
                        <a:pt x="1498" y="247"/>
                      </a:lnTo>
                      <a:lnTo>
                        <a:pt x="1496" y="246"/>
                      </a:lnTo>
                      <a:lnTo>
                        <a:pt x="1494" y="246"/>
                      </a:lnTo>
                      <a:lnTo>
                        <a:pt x="1493" y="247"/>
                      </a:lnTo>
                      <a:lnTo>
                        <a:pt x="1492" y="249"/>
                      </a:lnTo>
                      <a:lnTo>
                        <a:pt x="1492" y="250"/>
                      </a:lnTo>
                      <a:lnTo>
                        <a:pt x="1493" y="252"/>
                      </a:lnTo>
                      <a:lnTo>
                        <a:pt x="1493" y="254"/>
                      </a:lnTo>
                      <a:lnTo>
                        <a:pt x="1494" y="258"/>
                      </a:lnTo>
                      <a:lnTo>
                        <a:pt x="1495" y="261"/>
                      </a:lnTo>
                      <a:lnTo>
                        <a:pt x="1496" y="265"/>
                      </a:lnTo>
                      <a:lnTo>
                        <a:pt x="1498" y="268"/>
                      </a:lnTo>
                      <a:lnTo>
                        <a:pt x="1502" y="270"/>
                      </a:lnTo>
                      <a:lnTo>
                        <a:pt x="1504" y="270"/>
                      </a:lnTo>
                      <a:lnTo>
                        <a:pt x="1505" y="270"/>
                      </a:lnTo>
                      <a:lnTo>
                        <a:pt x="1505" y="269"/>
                      </a:lnTo>
                      <a:lnTo>
                        <a:pt x="1505" y="268"/>
                      </a:lnTo>
                      <a:lnTo>
                        <a:pt x="1505" y="265"/>
                      </a:lnTo>
                      <a:lnTo>
                        <a:pt x="1505" y="263"/>
                      </a:lnTo>
                      <a:lnTo>
                        <a:pt x="1504" y="261"/>
                      </a:lnTo>
                      <a:lnTo>
                        <a:pt x="1504" y="260"/>
                      </a:lnTo>
                      <a:lnTo>
                        <a:pt x="1504" y="259"/>
                      </a:lnTo>
                      <a:lnTo>
                        <a:pt x="1504" y="258"/>
                      </a:lnTo>
                      <a:lnTo>
                        <a:pt x="1506" y="258"/>
                      </a:lnTo>
                      <a:lnTo>
                        <a:pt x="1507" y="259"/>
                      </a:lnTo>
                      <a:lnTo>
                        <a:pt x="1509" y="260"/>
                      </a:lnTo>
                      <a:lnTo>
                        <a:pt x="1510" y="261"/>
                      </a:lnTo>
                      <a:lnTo>
                        <a:pt x="1514" y="261"/>
                      </a:lnTo>
                      <a:lnTo>
                        <a:pt x="1517" y="261"/>
                      </a:lnTo>
                      <a:lnTo>
                        <a:pt x="1521" y="261"/>
                      </a:lnTo>
                      <a:lnTo>
                        <a:pt x="1525" y="263"/>
                      </a:lnTo>
                      <a:lnTo>
                        <a:pt x="1526" y="265"/>
                      </a:lnTo>
                      <a:lnTo>
                        <a:pt x="1527" y="268"/>
                      </a:lnTo>
                      <a:lnTo>
                        <a:pt x="1527" y="270"/>
                      </a:lnTo>
                      <a:lnTo>
                        <a:pt x="1527" y="272"/>
                      </a:lnTo>
                      <a:lnTo>
                        <a:pt x="1526" y="274"/>
                      </a:lnTo>
                      <a:lnTo>
                        <a:pt x="1526" y="276"/>
                      </a:lnTo>
                      <a:lnTo>
                        <a:pt x="1526" y="276"/>
                      </a:lnTo>
                      <a:lnTo>
                        <a:pt x="1526" y="278"/>
                      </a:lnTo>
                      <a:lnTo>
                        <a:pt x="1526" y="279"/>
                      </a:lnTo>
                      <a:lnTo>
                        <a:pt x="1525" y="280"/>
                      </a:lnTo>
                      <a:lnTo>
                        <a:pt x="1525" y="281"/>
                      </a:lnTo>
                      <a:lnTo>
                        <a:pt x="1524" y="281"/>
                      </a:lnTo>
                      <a:lnTo>
                        <a:pt x="1520" y="280"/>
                      </a:lnTo>
                      <a:lnTo>
                        <a:pt x="1518" y="280"/>
                      </a:lnTo>
                      <a:lnTo>
                        <a:pt x="1516" y="279"/>
                      </a:lnTo>
                      <a:lnTo>
                        <a:pt x="1515" y="279"/>
                      </a:lnTo>
                      <a:lnTo>
                        <a:pt x="1513" y="278"/>
                      </a:lnTo>
                      <a:lnTo>
                        <a:pt x="1511" y="279"/>
                      </a:lnTo>
                      <a:lnTo>
                        <a:pt x="1511" y="280"/>
                      </a:lnTo>
                      <a:lnTo>
                        <a:pt x="1511" y="282"/>
                      </a:lnTo>
                      <a:lnTo>
                        <a:pt x="1511" y="284"/>
                      </a:lnTo>
                      <a:lnTo>
                        <a:pt x="1513" y="287"/>
                      </a:lnTo>
                      <a:lnTo>
                        <a:pt x="1513" y="290"/>
                      </a:lnTo>
                      <a:lnTo>
                        <a:pt x="1514" y="292"/>
                      </a:lnTo>
                      <a:lnTo>
                        <a:pt x="1515" y="294"/>
                      </a:lnTo>
                      <a:lnTo>
                        <a:pt x="1517" y="295"/>
                      </a:lnTo>
                      <a:lnTo>
                        <a:pt x="1519" y="297"/>
                      </a:lnTo>
                      <a:lnTo>
                        <a:pt x="1521" y="297"/>
                      </a:lnTo>
                      <a:lnTo>
                        <a:pt x="1521" y="300"/>
                      </a:lnTo>
                      <a:lnTo>
                        <a:pt x="1522" y="300"/>
                      </a:lnTo>
                      <a:lnTo>
                        <a:pt x="1524" y="301"/>
                      </a:lnTo>
                      <a:lnTo>
                        <a:pt x="1526" y="302"/>
                      </a:lnTo>
                      <a:lnTo>
                        <a:pt x="1527" y="304"/>
                      </a:lnTo>
                      <a:lnTo>
                        <a:pt x="1527" y="306"/>
                      </a:lnTo>
                      <a:lnTo>
                        <a:pt x="1526" y="307"/>
                      </a:lnTo>
                      <a:lnTo>
                        <a:pt x="1525" y="307"/>
                      </a:lnTo>
                      <a:lnTo>
                        <a:pt x="1524" y="308"/>
                      </a:lnTo>
                      <a:lnTo>
                        <a:pt x="1521" y="308"/>
                      </a:lnTo>
                      <a:lnTo>
                        <a:pt x="1520" y="309"/>
                      </a:lnTo>
                      <a:lnTo>
                        <a:pt x="1519" y="309"/>
                      </a:lnTo>
                      <a:lnTo>
                        <a:pt x="1519" y="311"/>
                      </a:lnTo>
                      <a:lnTo>
                        <a:pt x="1519" y="313"/>
                      </a:lnTo>
                      <a:lnTo>
                        <a:pt x="1520" y="315"/>
                      </a:lnTo>
                      <a:lnTo>
                        <a:pt x="1521" y="318"/>
                      </a:lnTo>
                      <a:lnTo>
                        <a:pt x="1521" y="319"/>
                      </a:lnTo>
                      <a:lnTo>
                        <a:pt x="1522" y="320"/>
                      </a:lnTo>
                      <a:lnTo>
                        <a:pt x="1522" y="322"/>
                      </a:lnTo>
                      <a:lnTo>
                        <a:pt x="1521" y="322"/>
                      </a:lnTo>
                      <a:lnTo>
                        <a:pt x="1519" y="322"/>
                      </a:lnTo>
                      <a:lnTo>
                        <a:pt x="1517" y="322"/>
                      </a:lnTo>
                      <a:lnTo>
                        <a:pt x="1515" y="323"/>
                      </a:lnTo>
                      <a:lnTo>
                        <a:pt x="1514" y="323"/>
                      </a:lnTo>
                      <a:lnTo>
                        <a:pt x="1513" y="325"/>
                      </a:lnTo>
                      <a:lnTo>
                        <a:pt x="1513" y="326"/>
                      </a:lnTo>
                      <a:lnTo>
                        <a:pt x="1513" y="328"/>
                      </a:lnTo>
                      <a:lnTo>
                        <a:pt x="1515" y="339"/>
                      </a:lnTo>
                      <a:lnTo>
                        <a:pt x="1519" y="350"/>
                      </a:lnTo>
                      <a:lnTo>
                        <a:pt x="1520" y="352"/>
                      </a:lnTo>
                      <a:lnTo>
                        <a:pt x="1520" y="355"/>
                      </a:lnTo>
                      <a:lnTo>
                        <a:pt x="1520" y="357"/>
                      </a:lnTo>
                      <a:lnTo>
                        <a:pt x="1519" y="359"/>
                      </a:lnTo>
                      <a:lnTo>
                        <a:pt x="1519" y="361"/>
                      </a:lnTo>
                      <a:lnTo>
                        <a:pt x="1519" y="363"/>
                      </a:lnTo>
                      <a:lnTo>
                        <a:pt x="1519" y="366"/>
                      </a:lnTo>
                      <a:lnTo>
                        <a:pt x="1520" y="368"/>
                      </a:lnTo>
                      <a:lnTo>
                        <a:pt x="1521" y="370"/>
                      </a:lnTo>
                      <a:lnTo>
                        <a:pt x="1522" y="372"/>
                      </a:lnTo>
                      <a:lnTo>
                        <a:pt x="1525" y="373"/>
                      </a:lnTo>
                      <a:lnTo>
                        <a:pt x="1526" y="372"/>
                      </a:lnTo>
                      <a:lnTo>
                        <a:pt x="1526" y="372"/>
                      </a:lnTo>
                      <a:lnTo>
                        <a:pt x="1527" y="370"/>
                      </a:lnTo>
                      <a:lnTo>
                        <a:pt x="1527" y="369"/>
                      </a:lnTo>
                      <a:lnTo>
                        <a:pt x="1528" y="368"/>
                      </a:lnTo>
                      <a:lnTo>
                        <a:pt x="1528" y="367"/>
                      </a:lnTo>
                      <a:lnTo>
                        <a:pt x="1529" y="366"/>
                      </a:lnTo>
                      <a:lnTo>
                        <a:pt x="1530" y="366"/>
                      </a:lnTo>
                      <a:lnTo>
                        <a:pt x="1532" y="368"/>
                      </a:lnTo>
                      <a:lnTo>
                        <a:pt x="1535" y="370"/>
                      </a:lnTo>
                      <a:lnTo>
                        <a:pt x="1537" y="372"/>
                      </a:lnTo>
                      <a:lnTo>
                        <a:pt x="1539" y="374"/>
                      </a:lnTo>
                      <a:lnTo>
                        <a:pt x="1541" y="377"/>
                      </a:lnTo>
                      <a:lnTo>
                        <a:pt x="1548" y="383"/>
                      </a:lnTo>
                      <a:lnTo>
                        <a:pt x="1549" y="385"/>
                      </a:lnTo>
                      <a:lnTo>
                        <a:pt x="1549" y="386"/>
                      </a:lnTo>
                      <a:lnTo>
                        <a:pt x="1549" y="388"/>
                      </a:lnTo>
                      <a:lnTo>
                        <a:pt x="1548" y="388"/>
                      </a:lnTo>
                      <a:lnTo>
                        <a:pt x="1547" y="388"/>
                      </a:lnTo>
                      <a:lnTo>
                        <a:pt x="1544" y="388"/>
                      </a:lnTo>
                      <a:lnTo>
                        <a:pt x="1542" y="388"/>
                      </a:lnTo>
                      <a:lnTo>
                        <a:pt x="1541" y="388"/>
                      </a:lnTo>
                      <a:lnTo>
                        <a:pt x="1539" y="389"/>
                      </a:lnTo>
                      <a:lnTo>
                        <a:pt x="1538" y="389"/>
                      </a:lnTo>
                      <a:lnTo>
                        <a:pt x="1537" y="390"/>
                      </a:lnTo>
                      <a:lnTo>
                        <a:pt x="1537" y="391"/>
                      </a:lnTo>
                      <a:lnTo>
                        <a:pt x="1539" y="393"/>
                      </a:lnTo>
                      <a:lnTo>
                        <a:pt x="1541" y="395"/>
                      </a:lnTo>
                      <a:lnTo>
                        <a:pt x="1543" y="396"/>
                      </a:lnTo>
                      <a:lnTo>
                        <a:pt x="1546" y="399"/>
                      </a:lnTo>
                      <a:lnTo>
                        <a:pt x="1548" y="399"/>
                      </a:lnTo>
                      <a:lnTo>
                        <a:pt x="1550" y="400"/>
                      </a:lnTo>
                      <a:lnTo>
                        <a:pt x="1552" y="401"/>
                      </a:lnTo>
                      <a:lnTo>
                        <a:pt x="1553" y="402"/>
                      </a:lnTo>
                      <a:lnTo>
                        <a:pt x="1554" y="404"/>
                      </a:lnTo>
                      <a:lnTo>
                        <a:pt x="1555" y="405"/>
                      </a:lnTo>
                      <a:lnTo>
                        <a:pt x="1557" y="405"/>
                      </a:lnTo>
                      <a:lnTo>
                        <a:pt x="1558" y="406"/>
                      </a:lnTo>
                      <a:lnTo>
                        <a:pt x="1560" y="406"/>
                      </a:lnTo>
                      <a:lnTo>
                        <a:pt x="1561" y="406"/>
                      </a:lnTo>
                      <a:lnTo>
                        <a:pt x="1562" y="406"/>
                      </a:lnTo>
                      <a:lnTo>
                        <a:pt x="1563" y="407"/>
                      </a:lnTo>
                      <a:lnTo>
                        <a:pt x="1565" y="410"/>
                      </a:lnTo>
                      <a:lnTo>
                        <a:pt x="1568" y="412"/>
                      </a:lnTo>
                      <a:lnTo>
                        <a:pt x="1570" y="414"/>
                      </a:lnTo>
                      <a:lnTo>
                        <a:pt x="1572" y="417"/>
                      </a:lnTo>
                      <a:lnTo>
                        <a:pt x="1574" y="421"/>
                      </a:lnTo>
                      <a:lnTo>
                        <a:pt x="1574" y="422"/>
                      </a:lnTo>
                      <a:lnTo>
                        <a:pt x="1574" y="425"/>
                      </a:lnTo>
                      <a:lnTo>
                        <a:pt x="1575" y="427"/>
                      </a:lnTo>
                      <a:lnTo>
                        <a:pt x="1575" y="429"/>
                      </a:lnTo>
                      <a:lnTo>
                        <a:pt x="1574" y="432"/>
                      </a:lnTo>
                      <a:lnTo>
                        <a:pt x="1573" y="432"/>
                      </a:lnTo>
                      <a:lnTo>
                        <a:pt x="1572" y="432"/>
                      </a:lnTo>
                      <a:lnTo>
                        <a:pt x="1571" y="432"/>
                      </a:lnTo>
                      <a:lnTo>
                        <a:pt x="1569" y="431"/>
                      </a:lnTo>
                      <a:lnTo>
                        <a:pt x="1568" y="429"/>
                      </a:lnTo>
                      <a:lnTo>
                        <a:pt x="1564" y="428"/>
                      </a:lnTo>
                      <a:lnTo>
                        <a:pt x="1561" y="427"/>
                      </a:lnTo>
                      <a:lnTo>
                        <a:pt x="1559" y="425"/>
                      </a:lnTo>
                      <a:lnTo>
                        <a:pt x="1557" y="423"/>
                      </a:lnTo>
                      <a:lnTo>
                        <a:pt x="1553" y="420"/>
                      </a:lnTo>
                      <a:lnTo>
                        <a:pt x="1550" y="418"/>
                      </a:lnTo>
                      <a:lnTo>
                        <a:pt x="1548" y="418"/>
                      </a:lnTo>
                      <a:lnTo>
                        <a:pt x="1546" y="418"/>
                      </a:lnTo>
                      <a:lnTo>
                        <a:pt x="1544" y="420"/>
                      </a:lnTo>
                      <a:lnTo>
                        <a:pt x="1546" y="422"/>
                      </a:lnTo>
                      <a:lnTo>
                        <a:pt x="1546" y="424"/>
                      </a:lnTo>
                      <a:lnTo>
                        <a:pt x="1546" y="425"/>
                      </a:lnTo>
                      <a:lnTo>
                        <a:pt x="1546" y="427"/>
                      </a:lnTo>
                      <a:lnTo>
                        <a:pt x="1543" y="428"/>
                      </a:lnTo>
                      <a:lnTo>
                        <a:pt x="1542" y="427"/>
                      </a:lnTo>
                      <a:lnTo>
                        <a:pt x="1540" y="426"/>
                      </a:lnTo>
                      <a:lnTo>
                        <a:pt x="1537" y="425"/>
                      </a:lnTo>
                      <a:lnTo>
                        <a:pt x="1535" y="423"/>
                      </a:lnTo>
                      <a:lnTo>
                        <a:pt x="1532" y="423"/>
                      </a:lnTo>
                      <a:lnTo>
                        <a:pt x="1531" y="423"/>
                      </a:lnTo>
                      <a:lnTo>
                        <a:pt x="1531" y="424"/>
                      </a:lnTo>
                      <a:lnTo>
                        <a:pt x="1531" y="425"/>
                      </a:lnTo>
                      <a:lnTo>
                        <a:pt x="1532" y="427"/>
                      </a:lnTo>
                      <a:lnTo>
                        <a:pt x="1535" y="429"/>
                      </a:lnTo>
                      <a:lnTo>
                        <a:pt x="1535" y="432"/>
                      </a:lnTo>
                      <a:lnTo>
                        <a:pt x="1536" y="433"/>
                      </a:lnTo>
                      <a:lnTo>
                        <a:pt x="1537" y="434"/>
                      </a:lnTo>
                      <a:lnTo>
                        <a:pt x="1539" y="435"/>
                      </a:lnTo>
                      <a:lnTo>
                        <a:pt x="1541" y="436"/>
                      </a:lnTo>
                      <a:lnTo>
                        <a:pt x="1542" y="436"/>
                      </a:lnTo>
                      <a:lnTo>
                        <a:pt x="1543" y="437"/>
                      </a:lnTo>
                      <a:lnTo>
                        <a:pt x="1544" y="438"/>
                      </a:lnTo>
                      <a:lnTo>
                        <a:pt x="1544" y="439"/>
                      </a:lnTo>
                      <a:lnTo>
                        <a:pt x="1544" y="442"/>
                      </a:lnTo>
                      <a:lnTo>
                        <a:pt x="1546" y="443"/>
                      </a:lnTo>
                      <a:lnTo>
                        <a:pt x="1548" y="445"/>
                      </a:lnTo>
                      <a:lnTo>
                        <a:pt x="1551" y="446"/>
                      </a:lnTo>
                      <a:lnTo>
                        <a:pt x="1553" y="447"/>
                      </a:lnTo>
                      <a:lnTo>
                        <a:pt x="1555" y="447"/>
                      </a:lnTo>
                      <a:lnTo>
                        <a:pt x="1558" y="448"/>
                      </a:lnTo>
                      <a:lnTo>
                        <a:pt x="1560" y="450"/>
                      </a:lnTo>
                      <a:lnTo>
                        <a:pt x="1563" y="454"/>
                      </a:lnTo>
                      <a:lnTo>
                        <a:pt x="1564" y="456"/>
                      </a:lnTo>
                      <a:lnTo>
                        <a:pt x="1565" y="457"/>
                      </a:lnTo>
                      <a:lnTo>
                        <a:pt x="1567" y="459"/>
                      </a:lnTo>
                      <a:lnTo>
                        <a:pt x="1568" y="460"/>
                      </a:lnTo>
                      <a:lnTo>
                        <a:pt x="1568" y="461"/>
                      </a:lnTo>
                      <a:lnTo>
                        <a:pt x="1568" y="462"/>
                      </a:lnTo>
                      <a:lnTo>
                        <a:pt x="1567" y="464"/>
                      </a:lnTo>
                      <a:lnTo>
                        <a:pt x="1565" y="464"/>
                      </a:lnTo>
                      <a:lnTo>
                        <a:pt x="1564" y="465"/>
                      </a:lnTo>
                      <a:lnTo>
                        <a:pt x="1563" y="466"/>
                      </a:lnTo>
                      <a:lnTo>
                        <a:pt x="1563" y="466"/>
                      </a:lnTo>
                      <a:lnTo>
                        <a:pt x="1563" y="468"/>
                      </a:lnTo>
                      <a:lnTo>
                        <a:pt x="1565" y="470"/>
                      </a:lnTo>
                      <a:lnTo>
                        <a:pt x="1568" y="471"/>
                      </a:lnTo>
                      <a:lnTo>
                        <a:pt x="1571" y="473"/>
                      </a:lnTo>
                      <a:lnTo>
                        <a:pt x="1573" y="476"/>
                      </a:lnTo>
                      <a:lnTo>
                        <a:pt x="1576" y="477"/>
                      </a:lnTo>
                      <a:lnTo>
                        <a:pt x="1578" y="482"/>
                      </a:lnTo>
                      <a:lnTo>
                        <a:pt x="1579" y="487"/>
                      </a:lnTo>
                      <a:lnTo>
                        <a:pt x="1580" y="491"/>
                      </a:lnTo>
                      <a:lnTo>
                        <a:pt x="1581" y="494"/>
                      </a:lnTo>
                      <a:lnTo>
                        <a:pt x="1581" y="497"/>
                      </a:lnTo>
                      <a:lnTo>
                        <a:pt x="1581" y="499"/>
                      </a:lnTo>
                      <a:lnTo>
                        <a:pt x="1582" y="500"/>
                      </a:lnTo>
                      <a:lnTo>
                        <a:pt x="1582" y="502"/>
                      </a:lnTo>
                      <a:lnTo>
                        <a:pt x="1582" y="504"/>
                      </a:lnTo>
                      <a:lnTo>
                        <a:pt x="1582" y="505"/>
                      </a:lnTo>
                      <a:lnTo>
                        <a:pt x="1581" y="505"/>
                      </a:lnTo>
                      <a:lnTo>
                        <a:pt x="1580" y="505"/>
                      </a:lnTo>
                      <a:lnTo>
                        <a:pt x="1579" y="503"/>
                      </a:lnTo>
                      <a:lnTo>
                        <a:pt x="1574" y="501"/>
                      </a:lnTo>
                      <a:lnTo>
                        <a:pt x="1570" y="497"/>
                      </a:lnTo>
                      <a:lnTo>
                        <a:pt x="1568" y="492"/>
                      </a:lnTo>
                      <a:lnTo>
                        <a:pt x="1567" y="492"/>
                      </a:lnTo>
                      <a:lnTo>
                        <a:pt x="1564" y="492"/>
                      </a:lnTo>
                      <a:lnTo>
                        <a:pt x="1563" y="491"/>
                      </a:lnTo>
                      <a:lnTo>
                        <a:pt x="1562" y="491"/>
                      </a:lnTo>
                      <a:lnTo>
                        <a:pt x="1561" y="491"/>
                      </a:lnTo>
                      <a:lnTo>
                        <a:pt x="1560" y="491"/>
                      </a:lnTo>
                      <a:lnTo>
                        <a:pt x="1561" y="492"/>
                      </a:lnTo>
                      <a:lnTo>
                        <a:pt x="1564" y="495"/>
                      </a:lnTo>
                      <a:lnTo>
                        <a:pt x="1568" y="498"/>
                      </a:lnTo>
                      <a:lnTo>
                        <a:pt x="1571" y="500"/>
                      </a:lnTo>
                      <a:lnTo>
                        <a:pt x="1573" y="502"/>
                      </a:lnTo>
                      <a:lnTo>
                        <a:pt x="1576" y="505"/>
                      </a:lnTo>
                      <a:lnTo>
                        <a:pt x="1578" y="508"/>
                      </a:lnTo>
                      <a:lnTo>
                        <a:pt x="1578" y="509"/>
                      </a:lnTo>
                      <a:lnTo>
                        <a:pt x="1578" y="509"/>
                      </a:lnTo>
                      <a:lnTo>
                        <a:pt x="1576" y="510"/>
                      </a:lnTo>
                      <a:lnTo>
                        <a:pt x="1575" y="510"/>
                      </a:lnTo>
                      <a:lnTo>
                        <a:pt x="1574" y="509"/>
                      </a:lnTo>
                      <a:lnTo>
                        <a:pt x="1572" y="509"/>
                      </a:lnTo>
                      <a:lnTo>
                        <a:pt x="1571" y="509"/>
                      </a:lnTo>
                      <a:lnTo>
                        <a:pt x="1571" y="510"/>
                      </a:lnTo>
                      <a:lnTo>
                        <a:pt x="1570" y="511"/>
                      </a:lnTo>
                      <a:lnTo>
                        <a:pt x="1571" y="512"/>
                      </a:lnTo>
                      <a:lnTo>
                        <a:pt x="1572" y="514"/>
                      </a:lnTo>
                      <a:lnTo>
                        <a:pt x="1573" y="518"/>
                      </a:lnTo>
                      <a:lnTo>
                        <a:pt x="1574" y="520"/>
                      </a:lnTo>
                      <a:lnTo>
                        <a:pt x="1575" y="522"/>
                      </a:lnTo>
                      <a:lnTo>
                        <a:pt x="1576" y="525"/>
                      </a:lnTo>
                      <a:lnTo>
                        <a:pt x="1579" y="527"/>
                      </a:lnTo>
                      <a:lnTo>
                        <a:pt x="1581" y="529"/>
                      </a:lnTo>
                      <a:lnTo>
                        <a:pt x="1583" y="530"/>
                      </a:lnTo>
                      <a:lnTo>
                        <a:pt x="1584" y="530"/>
                      </a:lnTo>
                      <a:lnTo>
                        <a:pt x="1587" y="530"/>
                      </a:lnTo>
                      <a:lnTo>
                        <a:pt x="1589" y="531"/>
                      </a:lnTo>
                      <a:lnTo>
                        <a:pt x="1591" y="533"/>
                      </a:lnTo>
                      <a:lnTo>
                        <a:pt x="1593" y="536"/>
                      </a:lnTo>
                      <a:lnTo>
                        <a:pt x="1595" y="540"/>
                      </a:lnTo>
                      <a:lnTo>
                        <a:pt x="1596" y="542"/>
                      </a:lnTo>
                      <a:lnTo>
                        <a:pt x="1596" y="545"/>
                      </a:lnTo>
                      <a:lnTo>
                        <a:pt x="1596" y="547"/>
                      </a:lnTo>
                      <a:lnTo>
                        <a:pt x="1595" y="548"/>
                      </a:lnTo>
                      <a:lnTo>
                        <a:pt x="1594" y="548"/>
                      </a:lnTo>
                      <a:lnTo>
                        <a:pt x="1592" y="547"/>
                      </a:lnTo>
                      <a:lnTo>
                        <a:pt x="1590" y="546"/>
                      </a:lnTo>
                      <a:lnTo>
                        <a:pt x="1587" y="545"/>
                      </a:lnTo>
                      <a:lnTo>
                        <a:pt x="1583" y="543"/>
                      </a:lnTo>
                      <a:lnTo>
                        <a:pt x="1580" y="541"/>
                      </a:lnTo>
                      <a:lnTo>
                        <a:pt x="1576" y="538"/>
                      </a:lnTo>
                      <a:lnTo>
                        <a:pt x="1573" y="538"/>
                      </a:lnTo>
                      <a:lnTo>
                        <a:pt x="1571" y="538"/>
                      </a:lnTo>
                      <a:lnTo>
                        <a:pt x="1569" y="540"/>
                      </a:lnTo>
                      <a:lnTo>
                        <a:pt x="1568" y="541"/>
                      </a:lnTo>
                      <a:lnTo>
                        <a:pt x="1568" y="543"/>
                      </a:lnTo>
                      <a:lnTo>
                        <a:pt x="1568" y="545"/>
                      </a:lnTo>
                      <a:lnTo>
                        <a:pt x="1568" y="547"/>
                      </a:lnTo>
                      <a:lnTo>
                        <a:pt x="1569" y="549"/>
                      </a:lnTo>
                      <a:lnTo>
                        <a:pt x="1570" y="552"/>
                      </a:lnTo>
                      <a:lnTo>
                        <a:pt x="1571" y="554"/>
                      </a:lnTo>
                      <a:lnTo>
                        <a:pt x="1574" y="556"/>
                      </a:lnTo>
                      <a:lnTo>
                        <a:pt x="1576" y="557"/>
                      </a:lnTo>
                      <a:lnTo>
                        <a:pt x="1580" y="559"/>
                      </a:lnTo>
                      <a:lnTo>
                        <a:pt x="1583" y="560"/>
                      </a:lnTo>
                      <a:lnTo>
                        <a:pt x="1584" y="563"/>
                      </a:lnTo>
                      <a:lnTo>
                        <a:pt x="1587" y="565"/>
                      </a:lnTo>
                      <a:lnTo>
                        <a:pt x="1590" y="567"/>
                      </a:lnTo>
                      <a:lnTo>
                        <a:pt x="1592" y="569"/>
                      </a:lnTo>
                      <a:lnTo>
                        <a:pt x="1592" y="573"/>
                      </a:lnTo>
                      <a:lnTo>
                        <a:pt x="1592" y="575"/>
                      </a:lnTo>
                      <a:lnTo>
                        <a:pt x="1592" y="577"/>
                      </a:lnTo>
                      <a:lnTo>
                        <a:pt x="1591" y="579"/>
                      </a:lnTo>
                      <a:lnTo>
                        <a:pt x="1590" y="580"/>
                      </a:lnTo>
                      <a:lnTo>
                        <a:pt x="1587" y="582"/>
                      </a:lnTo>
                      <a:lnTo>
                        <a:pt x="1587" y="585"/>
                      </a:lnTo>
                      <a:lnTo>
                        <a:pt x="1586" y="587"/>
                      </a:lnTo>
                      <a:lnTo>
                        <a:pt x="1585" y="589"/>
                      </a:lnTo>
                      <a:lnTo>
                        <a:pt x="1579" y="589"/>
                      </a:lnTo>
                      <a:lnTo>
                        <a:pt x="1571" y="586"/>
                      </a:lnTo>
                      <a:lnTo>
                        <a:pt x="1563" y="580"/>
                      </a:lnTo>
                      <a:lnTo>
                        <a:pt x="1558" y="576"/>
                      </a:lnTo>
                      <a:lnTo>
                        <a:pt x="1552" y="571"/>
                      </a:lnTo>
                      <a:lnTo>
                        <a:pt x="1548" y="567"/>
                      </a:lnTo>
                      <a:lnTo>
                        <a:pt x="1546" y="566"/>
                      </a:lnTo>
                      <a:lnTo>
                        <a:pt x="1546" y="566"/>
                      </a:lnTo>
                      <a:lnTo>
                        <a:pt x="1544" y="567"/>
                      </a:lnTo>
                      <a:lnTo>
                        <a:pt x="1544" y="568"/>
                      </a:lnTo>
                      <a:lnTo>
                        <a:pt x="1546" y="569"/>
                      </a:lnTo>
                      <a:lnTo>
                        <a:pt x="1546" y="570"/>
                      </a:lnTo>
                      <a:lnTo>
                        <a:pt x="1546" y="571"/>
                      </a:lnTo>
                      <a:lnTo>
                        <a:pt x="1544" y="573"/>
                      </a:lnTo>
                      <a:lnTo>
                        <a:pt x="1542" y="573"/>
                      </a:lnTo>
                      <a:lnTo>
                        <a:pt x="1540" y="574"/>
                      </a:lnTo>
                      <a:lnTo>
                        <a:pt x="1539" y="575"/>
                      </a:lnTo>
                      <a:lnTo>
                        <a:pt x="1537" y="576"/>
                      </a:lnTo>
                      <a:lnTo>
                        <a:pt x="1537" y="578"/>
                      </a:lnTo>
                      <a:lnTo>
                        <a:pt x="1537" y="580"/>
                      </a:lnTo>
                      <a:lnTo>
                        <a:pt x="1538" y="581"/>
                      </a:lnTo>
                      <a:lnTo>
                        <a:pt x="1540" y="584"/>
                      </a:lnTo>
                      <a:lnTo>
                        <a:pt x="1542" y="585"/>
                      </a:lnTo>
                      <a:lnTo>
                        <a:pt x="1546" y="587"/>
                      </a:lnTo>
                      <a:lnTo>
                        <a:pt x="1548" y="588"/>
                      </a:lnTo>
                      <a:lnTo>
                        <a:pt x="1549" y="590"/>
                      </a:lnTo>
                      <a:lnTo>
                        <a:pt x="1549" y="591"/>
                      </a:lnTo>
                      <a:lnTo>
                        <a:pt x="1548" y="593"/>
                      </a:lnTo>
                      <a:lnTo>
                        <a:pt x="1547" y="595"/>
                      </a:lnTo>
                      <a:lnTo>
                        <a:pt x="1546" y="595"/>
                      </a:lnTo>
                      <a:lnTo>
                        <a:pt x="1544" y="596"/>
                      </a:lnTo>
                      <a:lnTo>
                        <a:pt x="1542" y="596"/>
                      </a:lnTo>
                      <a:lnTo>
                        <a:pt x="1541" y="596"/>
                      </a:lnTo>
                      <a:lnTo>
                        <a:pt x="1540" y="597"/>
                      </a:lnTo>
                      <a:lnTo>
                        <a:pt x="1540" y="599"/>
                      </a:lnTo>
                      <a:lnTo>
                        <a:pt x="1540" y="600"/>
                      </a:lnTo>
                      <a:lnTo>
                        <a:pt x="1541" y="601"/>
                      </a:lnTo>
                      <a:lnTo>
                        <a:pt x="1543" y="602"/>
                      </a:lnTo>
                      <a:lnTo>
                        <a:pt x="1546" y="603"/>
                      </a:lnTo>
                      <a:lnTo>
                        <a:pt x="1549" y="603"/>
                      </a:lnTo>
                      <a:lnTo>
                        <a:pt x="1551" y="604"/>
                      </a:lnTo>
                      <a:lnTo>
                        <a:pt x="1552" y="607"/>
                      </a:lnTo>
                      <a:lnTo>
                        <a:pt x="1554" y="609"/>
                      </a:lnTo>
                      <a:lnTo>
                        <a:pt x="1554" y="613"/>
                      </a:lnTo>
                      <a:lnTo>
                        <a:pt x="1557" y="617"/>
                      </a:lnTo>
                      <a:lnTo>
                        <a:pt x="1559" y="620"/>
                      </a:lnTo>
                      <a:lnTo>
                        <a:pt x="1562" y="622"/>
                      </a:lnTo>
                      <a:lnTo>
                        <a:pt x="1564" y="625"/>
                      </a:lnTo>
                      <a:lnTo>
                        <a:pt x="1568" y="628"/>
                      </a:lnTo>
                      <a:lnTo>
                        <a:pt x="1570" y="631"/>
                      </a:lnTo>
                      <a:lnTo>
                        <a:pt x="1583" y="643"/>
                      </a:lnTo>
                      <a:lnTo>
                        <a:pt x="1591" y="651"/>
                      </a:lnTo>
                      <a:lnTo>
                        <a:pt x="1596" y="660"/>
                      </a:lnTo>
                      <a:lnTo>
                        <a:pt x="1601" y="669"/>
                      </a:lnTo>
                      <a:lnTo>
                        <a:pt x="1601" y="673"/>
                      </a:lnTo>
                      <a:lnTo>
                        <a:pt x="1603" y="676"/>
                      </a:lnTo>
                      <a:lnTo>
                        <a:pt x="1604" y="679"/>
                      </a:lnTo>
                      <a:lnTo>
                        <a:pt x="1605" y="683"/>
                      </a:lnTo>
                      <a:lnTo>
                        <a:pt x="1606" y="687"/>
                      </a:lnTo>
                      <a:lnTo>
                        <a:pt x="1606" y="691"/>
                      </a:lnTo>
                      <a:lnTo>
                        <a:pt x="1607" y="695"/>
                      </a:lnTo>
                      <a:lnTo>
                        <a:pt x="1607" y="698"/>
                      </a:lnTo>
                      <a:lnTo>
                        <a:pt x="1612" y="718"/>
                      </a:lnTo>
                      <a:lnTo>
                        <a:pt x="1611" y="718"/>
                      </a:lnTo>
                      <a:lnTo>
                        <a:pt x="1611" y="718"/>
                      </a:lnTo>
                      <a:lnTo>
                        <a:pt x="1609" y="717"/>
                      </a:lnTo>
                      <a:lnTo>
                        <a:pt x="1608" y="715"/>
                      </a:lnTo>
                      <a:lnTo>
                        <a:pt x="1607" y="713"/>
                      </a:lnTo>
                      <a:lnTo>
                        <a:pt x="1607" y="713"/>
                      </a:lnTo>
                      <a:lnTo>
                        <a:pt x="1605" y="711"/>
                      </a:lnTo>
                      <a:lnTo>
                        <a:pt x="1604" y="709"/>
                      </a:lnTo>
                      <a:lnTo>
                        <a:pt x="1603" y="707"/>
                      </a:lnTo>
                      <a:lnTo>
                        <a:pt x="1601" y="705"/>
                      </a:lnTo>
                      <a:lnTo>
                        <a:pt x="1600" y="704"/>
                      </a:lnTo>
                      <a:lnTo>
                        <a:pt x="1598" y="704"/>
                      </a:lnTo>
                      <a:lnTo>
                        <a:pt x="1598" y="705"/>
                      </a:lnTo>
                      <a:lnTo>
                        <a:pt x="1597" y="706"/>
                      </a:lnTo>
                      <a:lnTo>
                        <a:pt x="1596" y="707"/>
                      </a:lnTo>
                      <a:lnTo>
                        <a:pt x="1596" y="709"/>
                      </a:lnTo>
                      <a:lnTo>
                        <a:pt x="1594" y="711"/>
                      </a:lnTo>
                      <a:lnTo>
                        <a:pt x="1590" y="709"/>
                      </a:lnTo>
                      <a:lnTo>
                        <a:pt x="1585" y="704"/>
                      </a:lnTo>
                      <a:lnTo>
                        <a:pt x="1580" y="698"/>
                      </a:lnTo>
                      <a:lnTo>
                        <a:pt x="1576" y="691"/>
                      </a:lnTo>
                      <a:lnTo>
                        <a:pt x="1574" y="687"/>
                      </a:lnTo>
                      <a:lnTo>
                        <a:pt x="1572" y="680"/>
                      </a:lnTo>
                      <a:lnTo>
                        <a:pt x="1570" y="674"/>
                      </a:lnTo>
                      <a:lnTo>
                        <a:pt x="1567" y="666"/>
                      </a:lnTo>
                      <a:lnTo>
                        <a:pt x="1561" y="661"/>
                      </a:lnTo>
                      <a:lnTo>
                        <a:pt x="1558" y="660"/>
                      </a:lnTo>
                      <a:lnTo>
                        <a:pt x="1554" y="658"/>
                      </a:lnTo>
                      <a:lnTo>
                        <a:pt x="1551" y="657"/>
                      </a:lnTo>
                      <a:lnTo>
                        <a:pt x="1548" y="654"/>
                      </a:lnTo>
                      <a:lnTo>
                        <a:pt x="1546" y="653"/>
                      </a:lnTo>
                      <a:lnTo>
                        <a:pt x="1543" y="650"/>
                      </a:lnTo>
                      <a:lnTo>
                        <a:pt x="1540" y="646"/>
                      </a:lnTo>
                      <a:lnTo>
                        <a:pt x="1537" y="643"/>
                      </a:lnTo>
                      <a:lnTo>
                        <a:pt x="1532" y="640"/>
                      </a:lnTo>
                      <a:lnTo>
                        <a:pt x="1528" y="638"/>
                      </a:lnTo>
                      <a:lnTo>
                        <a:pt x="1524" y="635"/>
                      </a:lnTo>
                      <a:lnTo>
                        <a:pt x="1521" y="633"/>
                      </a:lnTo>
                      <a:lnTo>
                        <a:pt x="1520" y="633"/>
                      </a:lnTo>
                      <a:lnTo>
                        <a:pt x="1519" y="632"/>
                      </a:lnTo>
                      <a:lnTo>
                        <a:pt x="1519" y="631"/>
                      </a:lnTo>
                      <a:lnTo>
                        <a:pt x="1517" y="629"/>
                      </a:lnTo>
                      <a:lnTo>
                        <a:pt x="1515" y="626"/>
                      </a:lnTo>
                      <a:lnTo>
                        <a:pt x="1513" y="626"/>
                      </a:lnTo>
                      <a:lnTo>
                        <a:pt x="1514" y="630"/>
                      </a:lnTo>
                      <a:lnTo>
                        <a:pt x="1516" y="633"/>
                      </a:lnTo>
                      <a:lnTo>
                        <a:pt x="1519" y="636"/>
                      </a:lnTo>
                      <a:lnTo>
                        <a:pt x="1524" y="640"/>
                      </a:lnTo>
                      <a:lnTo>
                        <a:pt x="1528" y="641"/>
                      </a:lnTo>
                      <a:lnTo>
                        <a:pt x="1531" y="645"/>
                      </a:lnTo>
                      <a:lnTo>
                        <a:pt x="1535" y="649"/>
                      </a:lnTo>
                      <a:lnTo>
                        <a:pt x="1539" y="653"/>
                      </a:lnTo>
                      <a:lnTo>
                        <a:pt x="1543" y="656"/>
                      </a:lnTo>
                      <a:lnTo>
                        <a:pt x="1546" y="657"/>
                      </a:lnTo>
                      <a:lnTo>
                        <a:pt x="1549" y="658"/>
                      </a:lnTo>
                      <a:lnTo>
                        <a:pt x="1552" y="661"/>
                      </a:lnTo>
                      <a:lnTo>
                        <a:pt x="1555" y="662"/>
                      </a:lnTo>
                      <a:lnTo>
                        <a:pt x="1559" y="665"/>
                      </a:lnTo>
                      <a:lnTo>
                        <a:pt x="1560" y="668"/>
                      </a:lnTo>
                      <a:lnTo>
                        <a:pt x="1560" y="669"/>
                      </a:lnTo>
                      <a:lnTo>
                        <a:pt x="1559" y="671"/>
                      </a:lnTo>
                      <a:lnTo>
                        <a:pt x="1558" y="672"/>
                      </a:lnTo>
                      <a:lnTo>
                        <a:pt x="1557" y="673"/>
                      </a:lnTo>
                      <a:lnTo>
                        <a:pt x="1555" y="673"/>
                      </a:lnTo>
                      <a:lnTo>
                        <a:pt x="1554" y="674"/>
                      </a:lnTo>
                      <a:lnTo>
                        <a:pt x="1553" y="675"/>
                      </a:lnTo>
                      <a:lnTo>
                        <a:pt x="1552" y="676"/>
                      </a:lnTo>
                      <a:lnTo>
                        <a:pt x="1550" y="676"/>
                      </a:lnTo>
                      <a:lnTo>
                        <a:pt x="1548" y="676"/>
                      </a:lnTo>
                      <a:lnTo>
                        <a:pt x="1547" y="676"/>
                      </a:lnTo>
                      <a:lnTo>
                        <a:pt x="1546" y="675"/>
                      </a:lnTo>
                      <a:lnTo>
                        <a:pt x="1544" y="674"/>
                      </a:lnTo>
                      <a:lnTo>
                        <a:pt x="1542" y="674"/>
                      </a:lnTo>
                      <a:lnTo>
                        <a:pt x="1541" y="674"/>
                      </a:lnTo>
                      <a:lnTo>
                        <a:pt x="1541" y="674"/>
                      </a:lnTo>
                      <a:lnTo>
                        <a:pt x="1543" y="677"/>
                      </a:lnTo>
                      <a:lnTo>
                        <a:pt x="1546" y="679"/>
                      </a:lnTo>
                      <a:lnTo>
                        <a:pt x="1549" y="682"/>
                      </a:lnTo>
                      <a:lnTo>
                        <a:pt x="1552" y="684"/>
                      </a:lnTo>
                      <a:lnTo>
                        <a:pt x="1554" y="685"/>
                      </a:lnTo>
                      <a:lnTo>
                        <a:pt x="1557" y="687"/>
                      </a:lnTo>
                      <a:lnTo>
                        <a:pt x="1558" y="688"/>
                      </a:lnTo>
                      <a:lnTo>
                        <a:pt x="1558" y="689"/>
                      </a:lnTo>
                      <a:lnTo>
                        <a:pt x="1557" y="689"/>
                      </a:lnTo>
                      <a:lnTo>
                        <a:pt x="1555" y="689"/>
                      </a:lnTo>
                      <a:lnTo>
                        <a:pt x="1554" y="689"/>
                      </a:lnTo>
                      <a:lnTo>
                        <a:pt x="1552" y="689"/>
                      </a:lnTo>
                      <a:lnTo>
                        <a:pt x="1551" y="689"/>
                      </a:lnTo>
                      <a:lnTo>
                        <a:pt x="1550" y="689"/>
                      </a:lnTo>
                      <a:lnTo>
                        <a:pt x="1549" y="690"/>
                      </a:lnTo>
                      <a:lnTo>
                        <a:pt x="1550" y="693"/>
                      </a:lnTo>
                      <a:lnTo>
                        <a:pt x="1551" y="694"/>
                      </a:lnTo>
                      <a:lnTo>
                        <a:pt x="1552" y="695"/>
                      </a:lnTo>
                      <a:lnTo>
                        <a:pt x="1553" y="696"/>
                      </a:lnTo>
                      <a:lnTo>
                        <a:pt x="1554" y="696"/>
                      </a:lnTo>
                      <a:lnTo>
                        <a:pt x="1555" y="698"/>
                      </a:lnTo>
                      <a:lnTo>
                        <a:pt x="1557" y="700"/>
                      </a:lnTo>
                      <a:lnTo>
                        <a:pt x="1559" y="702"/>
                      </a:lnTo>
                      <a:lnTo>
                        <a:pt x="1561" y="705"/>
                      </a:lnTo>
                      <a:lnTo>
                        <a:pt x="1563" y="706"/>
                      </a:lnTo>
                      <a:lnTo>
                        <a:pt x="1565" y="706"/>
                      </a:lnTo>
                      <a:lnTo>
                        <a:pt x="1568" y="705"/>
                      </a:lnTo>
                      <a:lnTo>
                        <a:pt x="1570" y="705"/>
                      </a:lnTo>
                      <a:lnTo>
                        <a:pt x="1572" y="705"/>
                      </a:lnTo>
                      <a:lnTo>
                        <a:pt x="1574" y="705"/>
                      </a:lnTo>
                      <a:lnTo>
                        <a:pt x="1579" y="708"/>
                      </a:lnTo>
                      <a:lnTo>
                        <a:pt x="1583" y="711"/>
                      </a:lnTo>
                      <a:lnTo>
                        <a:pt x="1587" y="713"/>
                      </a:lnTo>
                      <a:lnTo>
                        <a:pt x="1590" y="715"/>
                      </a:lnTo>
                      <a:lnTo>
                        <a:pt x="1592" y="716"/>
                      </a:lnTo>
                      <a:lnTo>
                        <a:pt x="1596" y="718"/>
                      </a:lnTo>
                      <a:lnTo>
                        <a:pt x="1598" y="720"/>
                      </a:lnTo>
                      <a:lnTo>
                        <a:pt x="1601" y="722"/>
                      </a:lnTo>
                      <a:lnTo>
                        <a:pt x="1603" y="723"/>
                      </a:lnTo>
                      <a:lnTo>
                        <a:pt x="1605" y="726"/>
                      </a:lnTo>
                      <a:lnTo>
                        <a:pt x="1606" y="728"/>
                      </a:lnTo>
                      <a:lnTo>
                        <a:pt x="1607" y="731"/>
                      </a:lnTo>
                      <a:lnTo>
                        <a:pt x="1606" y="733"/>
                      </a:lnTo>
                      <a:lnTo>
                        <a:pt x="1605" y="735"/>
                      </a:lnTo>
                      <a:lnTo>
                        <a:pt x="1603" y="737"/>
                      </a:lnTo>
                      <a:lnTo>
                        <a:pt x="1601" y="739"/>
                      </a:lnTo>
                      <a:lnTo>
                        <a:pt x="1598" y="740"/>
                      </a:lnTo>
                      <a:lnTo>
                        <a:pt x="1596" y="741"/>
                      </a:lnTo>
                      <a:lnTo>
                        <a:pt x="1594" y="742"/>
                      </a:lnTo>
                      <a:lnTo>
                        <a:pt x="1593" y="744"/>
                      </a:lnTo>
                      <a:lnTo>
                        <a:pt x="1593" y="748"/>
                      </a:lnTo>
                      <a:lnTo>
                        <a:pt x="1592" y="751"/>
                      </a:lnTo>
                      <a:lnTo>
                        <a:pt x="1590" y="752"/>
                      </a:lnTo>
                      <a:lnTo>
                        <a:pt x="1589" y="753"/>
                      </a:lnTo>
                      <a:lnTo>
                        <a:pt x="1586" y="754"/>
                      </a:lnTo>
                      <a:lnTo>
                        <a:pt x="1584" y="754"/>
                      </a:lnTo>
                      <a:lnTo>
                        <a:pt x="1582" y="754"/>
                      </a:lnTo>
                      <a:lnTo>
                        <a:pt x="1581" y="755"/>
                      </a:lnTo>
                      <a:lnTo>
                        <a:pt x="1578" y="760"/>
                      </a:lnTo>
                      <a:lnTo>
                        <a:pt x="1574" y="766"/>
                      </a:lnTo>
                      <a:lnTo>
                        <a:pt x="1571" y="772"/>
                      </a:lnTo>
                      <a:lnTo>
                        <a:pt x="1567" y="776"/>
                      </a:lnTo>
                      <a:lnTo>
                        <a:pt x="1561" y="777"/>
                      </a:lnTo>
                      <a:lnTo>
                        <a:pt x="1553" y="776"/>
                      </a:lnTo>
                      <a:lnTo>
                        <a:pt x="1546" y="777"/>
                      </a:lnTo>
                      <a:lnTo>
                        <a:pt x="1539" y="780"/>
                      </a:lnTo>
                      <a:lnTo>
                        <a:pt x="1537" y="780"/>
                      </a:lnTo>
                      <a:lnTo>
                        <a:pt x="1535" y="780"/>
                      </a:lnTo>
                      <a:lnTo>
                        <a:pt x="1532" y="780"/>
                      </a:lnTo>
                      <a:lnTo>
                        <a:pt x="1530" y="782"/>
                      </a:lnTo>
                      <a:lnTo>
                        <a:pt x="1528" y="782"/>
                      </a:lnTo>
                      <a:lnTo>
                        <a:pt x="1526" y="784"/>
                      </a:lnTo>
                      <a:lnTo>
                        <a:pt x="1524" y="786"/>
                      </a:lnTo>
                      <a:lnTo>
                        <a:pt x="1520" y="787"/>
                      </a:lnTo>
                      <a:lnTo>
                        <a:pt x="1517" y="787"/>
                      </a:lnTo>
                      <a:lnTo>
                        <a:pt x="1514" y="786"/>
                      </a:lnTo>
                      <a:lnTo>
                        <a:pt x="1511" y="785"/>
                      </a:lnTo>
                      <a:lnTo>
                        <a:pt x="1508" y="782"/>
                      </a:lnTo>
                      <a:lnTo>
                        <a:pt x="1505" y="778"/>
                      </a:lnTo>
                      <a:lnTo>
                        <a:pt x="1503" y="775"/>
                      </a:lnTo>
                      <a:lnTo>
                        <a:pt x="1500" y="773"/>
                      </a:lnTo>
                      <a:lnTo>
                        <a:pt x="1497" y="771"/>
                      </a:lnTo>
                      <a:lnTo>
                        <a:pt x="1496" y="774"/>
                      </a:lnTo>
                      <a:lnTo>
                        <a:pt x="1496" y="776"/>
                      </a:lnTo>
                      <a:lnTo>
                        <a:pt x="1497" y="778"/>
                      </a:lnTo>
                      <a:lnTo>
                        <a:pt x="1498" y="781"/>
                      </a:lnTo>
                      <a:lnTo>
                        <a:pt x="1499" y="784"/>
                      </a:lnTo>
                      <a:lnTo>
                        <a:pt x="1502" y="786"/>
                      </a:lnTo>
                      <a:lnTo>
                        <a:pt x="1503" y="788"/>
                      </a:lnTo>
                      <a:lnTo>
                        <a:pt x="1503" y="789"/>
                      </a:lnTo>
                      <a:lnTo>
                        <a:pt x="1502" y="792"/>
                      </a:lnTo>
                      <a:lnTo>
                        <a:pt x="1499" y="793"/>
                      </a:lnTo>
                      <a:lnTo>
                        <a:pt x="1497" y="795"/>
                      </a:lnTo>
                      <a:lnTo>
                        <a:pt x="1494" y="796"/>
                      </a:lnTo>
                      <a:lnTo>
                        <a:pt x="1491" y="798"/>
                      </a:lnTo>
                      <a:lnTo>
                        <a:pt x="1486" y="799"/>
                      </a:lnTo>
                      <a:lnTo>
                        <a:pt x="1483" y="800"/>
                      </a:lnTo>
                      <a:lnTo>
                        <a:pt x="1482" y="802"/>
                      </a:lnTo>
                      <a:lnTo>
                        <a:pt x="1482" y="804"/>
                      </a:lnTo>
                      <a:lnTo>
                        <a:pt x="1482" y="806"/>
                      </a:lnTo>
                      <a:lnTo>
                        <a:pt x="1482" y="809"/>
                      </a:lnTo>
                      <a:lnTo>
                        <a:pt x="1482" y="818"/>
                      </a:lnTo>
                      <a:lnTo>
                        <a:pt x="1481" y="827"/>
                      </a:lnTo>
                      <a:lnTo>
                        <a:pt x="1480" y="833"/>
                      </a:lnTo>
                      <a:lnTo>
                        <a:pt x="1480" y="837"/>
                      </a:lnTo>
                      <a:lnTo>
                        <a:pt x="1478" y="839"/>
                      </a:lnTo>
                      <a:lnTo>
                        <a:pt x="1477" y="840"/>
                      </a:lnTo>
                      <a:lnTo>
                        <a:pt x="1476" y="841"/>
                      </a:lnTo>
                      <a:lnTo>
                        <a:pt x="1474" y="841"/>
                      </a:lnTo>
                      <a:lnTo>
                        <a:pt x="1473" y="842"/>
                      </a:lnTo>
                      <a:lnTo>
                        <a:pt x="1471" y="843"/>
                      </a:lnTo>
                      <a:lnTo>
                        <a:pt x="1469" y="846"/>
                      </a:lnTo>
                      <a:lnTo>
                        <a:pt x="1467" y="848"/>
                      </a:lnTo>
                      <a:lnTo>
                        <a:pt x="1466" y="850"/>
                      </a:lnTo>
                      <a:lnTo>
                        <a:pt x="1466" y="853"/>
                      </a:lnTo>
                      <a:lnTo>
                        <a:pt x="1464" y="855"/>
                      </a:lnTo>
                      <a:lnTo>
                        <a:pt x="1462" y="858"/>
                      </a:lnTo>
                      <a:lnTo>
                        <a:pt x="1458" y="860"/>
                      </a:lnTo>
                      <a:lnTo>
                        <a:pt x="1456" y="861"/>
                      </a:lnTo>
                      <a:lnTo>
                        <a:pt x="1455" y="860"/>
                      </a:lnTo>
                      <a:lnTo>
                        <a:pt x="1453" y="859"/>
                      </a:lnTo>
                      <a:lnTo>
                        <a:pt x="1452" y="858"/>
                      </a:lnTo>
                      <a:lnTo>
                        <a:pt x="1450" y="858"/>
                      </a:lnTo>
                      <a:lnTo>
                        <a:pt x="1449" y="858"/>
                      </a:lnTo>
                      <a:lnTo>
                        <a:pt x="1448" y="859"/>
                      </a:lnTo>
                      <a:lnTo>
                        <a:pt x="1447" y="861"/>
                      </a:lnTo>
                      <a:lnTo>
                        <a:pt x="1445" y="862"/>
                      </a:lnTo>
                      <a:lnTo>
                        <a:pt x="1445" y="863"/>
                      </a:lnTo>
                      <a:lnTo>
                        <a:pt x="1444" y="864"/>
                      </a:lnTo>
                      <a:lnTo>
                        <a:pt x="1444" y="864"/>
                      </a:lnTo>
                      <a:lnTo>
                        <a:pt x="1442" y="864"/>
                      </a:lnTo>
                      <a:lnTo>
                        <a:pt x="1440" y="864"/>
                      </a:lnTo>
                      <a:lnTo>
                        <a:pt x="1437" y="862"/>
                      </a:lnTo>
                      <a:lnTo>
                        <a:pt x="1434" y="861"/>
                      </a:lnTo>
                      <a:lnTo>
                        <a:pt x="1433" y="859"/>
                      </a:lnTo>
                      <a:lnTo>
                        <a:pt x="1433" y="855"/>
                      </a:lnTo>
                      <a:lnTo>
                        <a:pt x="1434" y="854"/>
                      </a:lnTo>
                      <a:lnTo>
                        <a:pt x="1434" y="852"/>
                      </a:lnTo>
                      <a:lnTo>
                        <a:pt x="1436" y="850"/>
                      </a:lnTo>
                      <a:lnTo>
                        <a:pt x="1436" y="847"/>
                      </a:lnTo>
                      <a:lnTo>
                        <a:pt x="1436" y="846"/>
                      </a:lnTo>
                      <a:lnTo>
                        <a:pt x="1434" y="844"/>
                      </a:lnTo>
                      <a:lnTo>
                        <a:pt x="1432" y="844"/>
                      </a:lnTo>
                      <a:lnTo>
                        <a:pt x="1431" y="844"/>
                      </a:lnTo>
                      <a:lnTo>
                        <a:pt x="1430" y="846"/>
                      </a:lnTo>
                      <a:lnTo>
                        <a:pt x="1429" y="847"/>
                      </a:lnTo>
                      <a:lnTo>
                        <a:pt x="1429" y="850"/>
                      </a:lnTo>
                      <a:lnTo>
                        <a:pt x="1429" y="853"/>
                      </a:lnTo>
                      <a:lnTo>
                        <a:pt x="1429" y="855"/>
                      </a:lnTo>
                      <a:lnTo>
                        <a:pt x="1428" y="858"/>
                      </a:lnTo>
                      <a:lnTo>
                        <a:pt x="1428" y="860"/>
                      </a:lnTo>
                      <a:lnTo>
                        <a:pt x="1426" y="861"/>
                      </a:lnTo>
                      <a:lnTo>
                        <a:pt x="1422" y="862"/>
                      </a:lnTo>
                      <a:lnTo>
                        <a:pt x="1421" y="863"/>
                      </a:lnTo>
                      <a:lnTo>
                        <a:pt x="1419" y="864"/>
                      </a:lnTo>
                      <a:lnTo>
                        <a:pt x="1418" y="865"/>
                      </a:lnTo>
                      <a:lnTo>
                        <a:pt x="1416" y="866"/>
                      </a:lnTo>
                      <a:lnTo>
                        <a:pt x="1413" y="866"/>
                      </a:lnTo>
                      <a:lnTo>
                        <a:pt x="1411" y="866"/>
                      </a:lnTo>
                      <a:lnTo>
                        <a:pt x="1409" y="868"/>
                      </a:lnTo>
                      <a:lnTo>
                        <a:pt x="1407" y="869"/>
                      </a:lnTo>
                      <a:lnTo>
                        <a:pt x="1405" y="871"/>
                      </a:lnTo>
                      <a:lnTo>
                        <a:pt x="1405" y="872"/>
                      </a:lnTo>
                      <a:lnTo>
                        <a:pt x="1404" y="874"/>
                      </a:lnTo>
                      <a:lnTo>
                        <a:pt x="1404" y="876"/>
                      </a:lnTo>
                      <a:lnTo>
                        <a:pt x="1404" y="879"/>
                      </a:lnTo>
                      <a:lnTo>
                        <a:pt x="1402" y="880"/>
                      </a:lnTo>
                      <a:lnTo>
                        <a:pt x="1402" y="881"/>
                      </a:lnTo>
                      <a:lnTo>
                        <a:pt x="1401" y="881"/>
                      </a:lnTo>
                      <a:lnTo>
                        <a:pt x="1400" y="882"/>
                      </a:lnTo>
                      <a:lnTo>
                        <a:pt x="1399" y="883"/>
                      </a:lnTo>
                      <a:lnTo>
                        <a:pt x="1398" y="883"/>
                      </a:lnTo>
                      <a:lnTo>
                        <a:pt x="1398" y="884"/>
                      </a:lnTo>
                      <a:lnTo>
                        <a:pt x="1400" y="884"/>
                      </a:lnTo>
                      <a:lnTo>
                        <a:pt x="1401" y="886"/>
                      </a:lnTo>
                      <a:lnTo>
                        <a:pt x="1404" y="887"/>
                      </a:lnTo>
                      <a:lnTo>
                        <a:pt x="1405" y="890"/>
                      </a:lnTo>
                      <a:lnTo>
                        <a:pt x="1405" y="891"/>
                      </a:lnTo>
                      <a:lnTo>
                        <a:pt x="1404" y="892"/>
                      </a:lnTo>
                      <a:lnTo>
                        <a:pt x="1401" y="892"/>
                      </a:lnTo>
                      <a:lnTo>
                        <a:pt x="1399" y="892"/>
                      </a:lnTo>
                      <a:lnTo>
                        <a:pt x="1398" y="891"/>
                      </a:lnTo>
                      <a:lnTo>
                        <a:pt x="1396" y="891"/>
                      </a:lnTo>
                      <a:lnTo>
                        <a:pt x="1395" y="891"/>
                      </a:lnTo>
                      <a:lnTo>
                        <a:pt x="1393" y="892"/>
                      </a:lnTo>
                      <a:lnTo>
                        <a:pt x="1390" y="893"/>
                      </a:lnTo>
                      <a:lnTo>
                        <a:pt x="1389" y="894"/>
                      </a:lnTo>
                      <a:lnTo>
                        <a:pt x="1388" y="896"/>
                      </a:lnTo>
                      <a:lnTo>
                        <a:pt x="1388" y="898"/>
                      </a:lnTo>
                      <a:lnTo>
                        <a:pt x="1389" y="901"/>
                      </a:lnTo>
                      <a:lnTo>
                        <a:pt x="1391" y="904"/>
                      </a:lnTo>
                      <a:lnTo>
                        <a:pt x="1394" y="905"/>
                      </a:lnTo>
                      <a:lnTo>
                        <a:pt x="1396" y="906"/>
                      </a:lnTo>
                      <a:lnTo>
                        <a:pt x="1397" y="907"/>
                      </a:lnTo>
                      <a:lnTo>
                        <a:pt x="1399" y="908"/>
                      </a:lnTo>
                      <a:lnTo>
                        <a:pt x="1400" y="911"/>
                      </a:lnTo>
                      <a:lnTo>
                        <a:pt x="1401" y="912"/>
                      </a:lnTo>
                      <a:lnTo>
                        <a:pt x="1400" y="913"/>
                      </a:lnTo>
                      <a:lnTo>
                        <a:pt x="1399" y="914"/>
                      </a:lnTo>
                      <a:lnTo>
                        <a:pt x="1396" y="915"/>
                      </a:lnTo>
                      <a:lnTo>
                        <a:pt x="1395" y="916"/>
                      </a:lnTo>
                      <a:lnTo>
                        <a:pt x="1394" y="918"/>
                      </a:lnTo>
                      <a:lnTo>
                        <a:pt x="1394" y="920"/>
                      </a:lnTo>
                      <a:lnTo>
                        <a:pt x="1395" y="923"/>
                      </a:lnTo>
                      <a:lnTo>
                        <a:pt x="1395" y="926"/>
                      </a:lnTo>
                      <a:lnTo>
                        <a:pt x="1396" y="928"/>
                      </a:lnTo>
                      <a:lnTo>
                        <a:pt x="1399" y="930"/>
                      </a:lnTo>
                      <a:lnTo>
                        <a:pt x="1400" y="933"/>
                      </a:lnTo>
                      <a:lnTo>
                        <a:pt x="1401" y="936"/>
                      </a:lnTo>
                      <a:lnTo>
                        <a:pt x="1401" y="939"/>
                      </a:lnTo>
                      <a:lnTo>
                        <a:pt x="1401" y="942"/>
                      </a:lnTo>
                      <a:lnTo>
                        <a:pt x="1400" y="946"/>
                      </a:lnTo>
                      <a:lnTo>
                        <a:pt x="1399" y="950"/>
                      </a:lnTo>
                      <a:lnTo>
                        <a:pt x="1397" y="953"/>
                      </a:lnTo>
                      <a:lnTo>
                        <a:pt x="1395" y="957"/>
                      </a:lnTo>
                      <a:lnTo>
                        <a:pt x="1391" y="959"/>
                      </a:lnTo>
                      <a:lnTo>
                        <a:pt x="1390" y="960"/>
                      </a:lnTo>
                      <a:lnTo>
                        <a:pt x="1390" y="963"/>
                      </a:lnTo>
                      <a:lnTo>
                        <a:pt x="1390" y="967"/>
                      </a:lnTo>
                      <a:lnTo>
                        <a:pt x="1389" y="970"/>
                      </a:lnTo>
                      <a:lnTo>
                        <a:pt x="1389" y="973"/>
                      </a:lnTo>
                      <a:lnTo>
                        <a:pt x="1390" y="975"/>
                      </a:lnTo>
                      <a:lnTo>
                        <a:pt x="1389" y="978"/>
                      </a:lnTo>
                      <a:lnTo>
                        <a:pt x="1388" y="979"/>
                      </a:lnTo>
                      <a:lnTo>
                        <a:pt x="1387" y="979"/>
                      </a:lnTo>
                      <a:lnTo>
                        <a:pt x="1385" y="979"/>
                      </a:lnTo>
                      <a:lnTo>
                        <a:pt x="1383" y="979"/>
                      </a:lnTo>
                      <a:lnTo>
                        <a:pt x="1380" y="980"/>
                      </a:lnTo>
                      <a:lnTo>
                        <a:pt x="1379" y="980"/>
                      </a:lnTo>
                      <a:lnTo>
                        <a:pt x="1377" y="981"/>
                      </a:lnTo>
                      <a:lnTo>
                        <a:pt x="1376" y="982"/>
                      </a:lnTo>
                      <a:lnTo>
                        <a:pt x="1376" y="985"/>
                      </a:lnTo>
                      <a:lnTo>
                        <a:pt x="1377" y="989"/>
                      </a:lnTo>
                      <a:lnTo>
                        <a:pt x="1378" y="991"/>
                      </a:lnTo>
                      <a:lnTo>
                        <a:pt x="1379" y="994"/>
                      </a:lnTo>
                      <a:lnTo>
                        <a:pt x="1380" y="996"/>
                      </a:lnTo>
                      <a:lnTo>
                        <a:pt x="1380" y="1000"/>
                      </a:lnTo>
                      <a:lnTo>
                        <a:pt x="1383" y="1010"/>
                      </a:lnTo>
                      <a:lnTo>
                        <a:pt x="1385" y="1020"/>
                      </a:lnTo>
                      <a:lnTo>
                        <a:pt x="1386" y="1023"/>
                      </a:lnTo>
                      <a:lnTo>
                        <a:pt x="1386" y="1025"/>
                      </a:lnTo>
                      <a:lnTo>
                        <a:pt x="1385" y="1027"/>
                      </a:lnTo>
                      <a:lnTo>
                        <a:pt x="1384" y="1029"/>
                      </a:lnTo>
                      <a:lnTo>
                        <a:pt x="1383" y="1032"/>
                      </a:lnTo>
                      <a:lnTo>
                        <a:pt x="1380" y="1035"/>
                      </a:lnTo>
                      <a:lnTo>
                        <a:pt x="1379" y="1038"/>
                      </a:lnTo>
                      <a:lnTo>
                        <a:pt x="1377" y="1042"/>
                      </a:lnTo>
                      <a:lnTo>
                        <a:pt x="1377" y="1045"/>
                      </a:lnTo>
                      <a:lnTo>
                        <a:pt x="1376" y="1048"/>
                      </a:lnTo>
                      <a:lnTo>
                        <a:pt x="1376" y="1053"/>
                      </a:lnTo>
                      <a:lnTo>
                        <a:pt x="1377" y="1057"/>
                      </a:lnTo>
                      <a:lnTo>
                        <a:pt x="1377" y="1062"/>
                      </a:lnTo>
                      <a:lnTo>
                        <a:pt x="1377" y="1070"/>
                      </a:lnTo>
                      <a:lnTo>
                        <a:pt x="1377" y="1077"/>
                      </a:lnTo>
                      <a:lnTo>
                        <a:pt x="1376" y="1081"/>
                      </a:lnTo>
                      <a:lnTo>
                        <a:pt x="1374" y="1083"/>
                      </a:lnTo>
                      <a:lnTo>
                        <a:pt x="1369" y="1081"/>
                      </a:lnTo>
                      <a:lnTo>
                        <a:pt x="1367" y="1079"/>
                      </a:lnTo>
                      <a:lnTo>
                        <a:pt x="1365" y="1077"/>
                      </a:lnTo>
                      <a:lnTo>
                        <a:pt x="1362" y="1077"/>
                      </a:lnTo>
                      <a:lnTo>
                        <a:pt x="1360" y="1077"/>
                      </a:lnTo>
                      <a:lnTo>
                        <a:pt x="1357" y="1079"/>
                      </a:lnTo>
                      <a:lnTo>
                        <a:pt x="1356" y="1080"/>
                      </a:lnTo>
                      <a:lnTo>
                        <a:pt x="1355" y="1082"/>
                      </a:lnTo>
                      <a:lnTo>
                        <a:pt x="1354" y="1083"/>
                      </a:lnTo>
                      <a:lnTo>
                        <a:pt x="1353" y="1084"/>
                      </a:lnTo>
                      <a:lnTo>
                        <a:pt x="1352" y="1086"/>
                      </a:lnTo>
                      <a:lnTo>
                        <a:pt x="1350" y="1086"/>
                      </a:lnTo>
                      <a:lnTo>
                        <a:pt x="1349" y="1083"/>
                      </a:lnTo>
                      <a:lnTo>
                        <a:pt x="1345" y="1081"/>
                      </a:lnTo>
                      <a:lnTo>
                        <a:pt x="1344" y="1079"/>
                      </a:lnTo>
                      <a:lnTo>
                        <a:pt x="1344" y="1077"/>
                      </a:lnTo>
                      <a:lnTo>
                        <a:pt x="1344" y="1073"/>
                      </a:lnTo>
                      <a:lnTo>
                        <a:pt x="1344" y="1071"/>
                      </a:lnTo>
                      <a:lnTo>
                        <a:pt x="1344" y="1068"/>
                      </a:lnTo>
                      <a:lnTo>
                        <a:pt x="1343" y="1066"/>
                      </a:lnTo>
                      <a:lnTo>
                        <a:pt x="1341" y="1065"/>
                      </a:lnTo>
                      <a:lnTo>
                        <a:pt x="1339" y="1064"/>
                      </a:lnTo>
                      <a:lnTo>
                        <a:pt x="1336" y="1062"/>
                      </a:lnTo>
                      <a:lnTo>
                        <a:pt x="1334" y="1062"/>
                      </a:lnTo>
                      <a:lnTo>
                        <a:pt x="1333" y="1061"/>
                      </a:lnTo>
                      <a:lnTo>
                        <a:pt x="1331" y="1060"/>
                      </a:lnTo>
                      <a:lnTo>
                        <a:pt x="1329" y="1058"/>
                      </a:lnTo>
                      <a:lnTo>
                        <a:pt x="1328" y="1057"/>
                      </a:lnTo>
                      <a:lnTo>
                        <a:pt x="1328" y="1054"/>
                      </a:lnTo>
                      <a:lnTo>
                        <a:pt x="1327" y="1050"/>
                      </a:lnTo>
                      <a:lnTo>
                        <a:pt x="1324" y="1048"/>
                      </a:lnTo>
                      <a:lnTo>
                        <a:pt x="1322" y="1047"/>
                      </a:lnTo>
                      <a:lnTo>
                        <a:pt x="1319" y="1046"/>
                      </a:lnTo>
                      <a:lnTo>
                        <a:pt x="1316" y="1046"/>
                      </a:lnTo>
                      <a:lnTo>
                        <a:pt x="1313" y="1046"/>
                      </a:lnTo>
                      <a:lnTo>
                        <a:pt x="1310" y="1046"/>
                      </a:lnTo>
                      <a:lnTo>
                        <a:pt x="1308" y="1046"/>
                      </a:lnTo>
                      <a:lnTo>
                        <a:pt x="1307" y="1047"/>
                      </a:lnTo>
                      <a:lnTo>
                        <a:pt x="1306" y="1048"/>
                      </a:lnTo>
                      <a:lnTo>
                        <a:pt x="1306" y="1049"/>
                      </a:lnTo>
                      <a:lnTo>
                        <a:pt x="1304" y="1051"/>
                      </a:lnTo>
                      <a:lnTo>
                        <a:pt x="1303" y="1053"/>
                      </a:lnTo>
                      <a:lnTo>
                        <a:pt x="1302" y="1055"/>
                      </a:lnTo>
                      <a:lnTo>
                        <a:pt x="1301" y="1056"/>
                      </a:lnTo>
                      <a:lnTo>
                        <a:pt x="1301" y="1055"/>
                      </a:lnTo>
                      <a:lnTo>
                        <a:pt x="1300" y="1054"/>
                      </a:lnTo>
                      <a:lnTo>
                        <a:pt x="1300" y="1051"/>
                      </a:lnTo>
                      <a:lnTo>
                        <a:pt x="1300" y="1048"/>
                      </a:lnTo>
                      <a:lnTo>
                        <a:pt x="1300" y="1046"/>
                      </a:lnTo>
                      <a:lnTo>
                        <a:pt x="1300" y="1045"/>
                      </a:lnTo>
                      <a:lnTo>
                        <a:pt x="1300" y="1044"/>
                      </a:lnTo>
                      <a:lnTo>
                        <a:pt x="1299" y="1040"/>
                      </a:lnTo>
                      <a:lnTo>
                        <a:pt x="1298" y="1038"/>
                      </a:lnTo>
                      <a:lnTo>
                        <a:pt x="1296" y="1037"/>
                      </a:lnTo>
                      <a:lnTo>
                        <a:pt x="1293" y="1035"/>
                      </a:lnTo>
                      <a:lnTo>
                        <a:pt x="1291" y="1034"/>
                      </a:lnTo>
                      <a:lnTo>
                        <a:pt x="1289" y="1033"/>
                      </a:lnTo>
                      <a:lnTo>
                        <a:pt x="1285" y="1031"/>
                      </a:lnTo>
                      <a:lnTo>
                        <a:pt x="1280" y="1026"/>
                      </a:lnTo>
                      <a:lnTo>
                        <a:pt x="1278" y="1022"/>
                      </a:lnTo>
                      <a:lnTo>
                        <a:pt x="1274" y="1012"/>
                      </a:lnTo>
                      <a:lnTo>
                        <a:pt x="1268" y="1003"/>
                      </a:lnTo>
                      <a:lnTo>
                        <a:pt x="1263" y="993"/>
                      </a:lnTo>
                      <a:lnTo>
                        <a:pt x="1259" y="982"/>
                      </a:lnTo>
                      <a:lnTo>
                        <a:pt x="1256" y="971"/>
                      </a:lnTo>
                      <a:lnTo>
                        <a:pt x="1252" y="961"/>
                      </a:lnTo>
                      <a:lnTo>
                        <a:pt x="1246" y="950"/>
                      </a:lnTo>
                      <a:lnTo>
                        <a:pt x="1240" y="939"/>
                      </a:lnTo>
                      <a:lnTo>
                        <a:pt x="1235" y="929"/>
                      </a:lnTo>
                      <a:lnTo>
                        <a:pt x="1234" y="917"/>
                      </a:lnTo>
                      <a:lnTo>
                        <a:pt x="1235" y="913"/>
                      </a:lnTo>
                      <a:lnTo>
                        <a:pt x="1237" y="907"/>
                      </a:lnTo>
                      <a:lnTo>
                        <a:pt x="1241" y="901"/>
                      </a:lnTo>
                      <a:lnTo>
                        <a:pt x="1242" y="895"/>
                      </a:lnTo>
                      <a:lnTo>
                        <a:pt x="1242" y="891"/>
                      </a:lnTo>
                      <a:lnTo>
                        <a:pt x="1238" y="889"/>
                      </a:lnTo>
                      <a:lnTo>
                        <a:pt x="1235" y="889"/>
                      </a:lnTo>
                      <a:lnTo>
                        <a:pt x="1233" y="891"/>
                      </a:lnTo>
                      <a:lnTo>
                        <a:pt x="1232" y="892"/>
                      </a:lnTo>
                      <a:lnTo>
                        <a:pt x="1230" y="895"/>
                      </a:lnTo>
                      <a:lnTo>
                        <a:pt x="1229" y="897"/>
                      </a:lnTo>
                      <a:lnTo>
                        <a:pt x="1227" y="900"/>
                      </a:lnTo>
                      <a:lnTo>
                        <a:pt x="1226" y="901"/>
                      </a:lnTo>
                      <a:lnTo>
                        <a:pt x="1225" y="903"/>
                      </a:lnTo>
                      <a:lnTo>
                        <a:pt x="1224" y="904"/>
                      </a:lnTo>
                      <a:lnTo>
                        <a:pt x="1223" y="905"/>
                      </a:lnTo>
                      <a:lnTo>
                        <a:pt x="1221" y="905"/>
                      </a:lnTo>
                      <a:lnTo>
                        <a:pt x="1219" y="904"/>
                      </a:lnTo>
                      <a:lnTo>
                        <a:pt x="1218" y="894"/>
                      </a:lnTo>
                      <a:lnTo>
                        <a:pt x="1219" y="884"/>
                      </a:lnTo>
                      <a:lnTo>
                        <a:pt x="1215" y="871"/>
                      </a:lnTo>
                      <a:lnTo>
                        <a:pt x="1212" y="860"/>
                      </a:lnTo>
                      <a:lnTo>
                        <a:pt x="1210" y="852"/>
                      </a:lnTo>
                      <a:lnTo>
                        <a:pt x="1208" y="847"/>
                      </a:lnTo>
                      <a:lnTo>
                        <a:pt x="1203" y="840"/>
                      </a:lnTo>
                      <a:lnTo>
                        <a:pt x="1190" y="820"/>
                      </a:lnTo>
                      <a:lnTo>
                        <a:pt x="1188" y="817"/>
                      </a:lnTo>
                      <a:lnTo>
                        <a:pt x="1188" y="814"/>
                      </a:lnTo>
                      <a:lnTo>
                        <a:pt x="1188" y="810"/>
                      </a:lnTo>
                      <a:lnTo>
                        <a:pt x="1189" y="807"/>
                      </a:lnTo>
                      <a:lnTo>
                        <a:pt x="1190" y="803"/>
                      </a:lnTo>
                      <a:lnTo>
                        <a:pt x="1191" y="800"/>
                      </a:lnTo>
                      <a:lnTo>
                        <a:pt x="1192" y="798"/>
                      </a:lnTo>
                      <a:lnTo>
                        <a:pt x="1193" y="797"/>
                      </a:lnTo>
                      <a:lnTo>
                        <a:pt x="1194" y="795"/>
                      </a:lnTo>
                      <a:lnTo>
                        <a:pt x="1194" y="793"/>
                      </a:lnTo>
                      <a:lnTo>
                        <a:pt x="1190" y="792"/>
                      </a:lnTo>
                      <a:lnTo>
                        <a:pt x="1186" y="789"/>
                      </a:lnTo>
                      <a:lnTo>
                        <a:pt x="1181" y="787"/>
                      </a:lnTo>
                      <a:lnTo>
                        <a:pt x="1179" y="784"/>
                      </a:lnTo>
                      <a:lnTo>
                        <a:pt x="1178" y="782"/>
                      </a:lnTo>
                      <a:lnTo>
                        <a:pt x="1177" y="781"/>
                      </a:lnTo>
                      <a:lnTo>
                        <a:pt x="1177" y="780"/>
                      </a:lnTo>
                      <a:lnTo>
                        <a:pt x="1177" y="778"/>
                      </a:lnTo>
                      <a:lnTo>
                        <a:pt x="1178" y="778"/>
                      </a:lnTo>
                      <a:lnTo>
                        <a:pt x="1179" y="780"/>
                      </a:lnTo>
                      <a:lnTo>
                        <a:pt x="1181" y="778"/>
                      </a:lnTo>
                      <a:lnTo>
                        <a:pt x="1183" y="778"/>
                      </a:lnTo>
                      <a:lnTo>
                        <a:pt x="1184" y="776"/>
                      </a:lnTo>
                      <a:lnTo>
                        <a:pt x="1184" y="775"/>
                      </a:lnTo>
                      <a:lnTo>
                        <a:pt x="1183" y="773"/>
                      </a:lnTo>
                      <a:lnTo>
                        <a:pt x="1181" y="770"/>
                      </a:lnTo>
                      <a:lnTo>
                        <a:pt x="1181" y="767"/>
                      </a:lnTo>
                      <a:lnTo>
                        <a:pt x="1180" y="765"/>
                      </a:lnTo>
                      <a:lnTo>
                        <a:pt x="1180" y="762"/>
                      </a:lnTo>
                      <a:lnTo>
                        <a:pt x="1179" y="760"/>
                      </a:lnTo>
                      <a:lnTo>
                        <a:pt x="1177" y="758"/>
                      </a:lnTo>
                      <a:lnTo>
                        <a:pt x="1176" y="756"/>
                      </a:lnTo>
                      <a:lnTo>
                        <a:pt x="1173" y="754"/>
                      </a:lnTo>
                      <a:lnTo>
                        <a:pt x="1173" y="752"/>
                      </a:lnTo>
                      <a:lnTo>
                        <a:pt x="1173" y="750"/>
                      </a:lnTo>
                      <a:lnTo>
                        <a:pt x="1175" y="749"/>
                      </a:lnTo>
                      <a:lnTo>
                        <a:pt x="1178" y="745"/>
                      </a:lnTo>
                      <a:lnTo>
                        <a:pt x="1181" y="744"/>
                      </a:lnTo>
                      <a:lnTo>
                        <a:pt x="1183" y="743"/>
                      </a:lnTo>
                      <a:lnTo>
                        <a:pt x="1186" y="742"/>
                      </a:lnTo>
                      <a:lnTo>
                        <a:pt x="1188" y="740"/>
                      </a:lnTo>
                      <a:lnTo>
                        <a:pt x="1190" y="739"/>
                      </a:lnTo>
                      <a:lnTo>
                        <a:pt x="1193" y="739"/>
                      </a:lnTo>
                      <a:lnTo>
                        <a:pt x="1196" y="739"/>
                      </a:lnTo>
                      <a:lnTo>
                        <a:pt x="1199" y="740"/>
                      </a:lnTo>
                      <a:lnTo>
                        <a:pt x="1202" y="742"/>
                      </a:lnTo>
                      <a:lnTo>
                        <a:pt x="1205" y="742"/>
                      </a:lnTo>
                      <a:lnTo>
                        <a:pt x="1209" y="742"/>
                      </a:lnTo>
                      <a:lnTo>
                        <a:pt x="1213" y="742"/>
                      </a:lnTo>
                      <a:lnTo>
                        <a:pt x="1216" y="742"/>
                      </a:lnTo>
                      <a:lnTo>
                        <a:pt x="1219" y="743"/>
                      </a:lnTo>
                      <a:lnTo>
                        <a:pt x="1221" y="746"/>
                      </a:lnTo>
                      <a:lnTo>
                        <a:pt x="1223" y="749"/>
                      </a:lnTo>
                      <a:lnTo>
                        <a:pt x="1225" y="750"/>
                      </a:lnTo>
                      <a:lnTo>
                        <a:pt x="1227" y="751"/>
                      </a:lnTo>
                      <a:lnTo>
                        <a:pt x="1230" y="751"/>
                      </a:lnTo>
                      <a:lnTo>
                        <a:pt x="1230" y="750"/>
                      </a:lnTo>
                      <a:lnTo>
                        <a:pt x="1230" y="749"/>
                      </a:lnTo>
                      <a:lnTo>
                        <a:pt x="1229" y="746"/>
                      </a:lnTo>
                      <a:lnTo>
                        <a:pt x="1227" y="744"/>
                      </a:lnTo>
                      <a:lnTo>
                        <a:pt x="1225" y="742"/>
                      </a:lnTo>
                      <a:lnTo>
                        <a:pt x="1223" y="741"/>
                      </a:lnTo>
                      <a:lnTo>
                        <a:pt x="1221" y="740"/>
                      </a:lnTo>
                      <a:lnTo>
                        <a:pt x="1220" y="739"/>
                      </a:lnTo>
                      <a:lnTo>
                        <a:pt x="1219" y="737"/>
                      </a:lnTo>
                      <a:lnTo>
                        <a:pt x="1218" y="734"/>
                      </a:lnTo>
                      <a:lnTo>
                        <a:pt x="1218" y="732"/>
                      </a:lnTo>
                      <a:lnTo>
                        <a:pt x="1216" y="730"/>
                      </a:lnTo>
                      <a:lnTo>
                        <a:pt x="1214" y="729"/>
                      </a:lnTo>
                      <a:lnTo>
                        <a:pt x="1209" y="729"/>
                      </a:lnTo>
                      <a:lnTo>
                        <a:pt x="1202" y="731"/>
                      </a:lnTo>
                      <a:lnTo>
                        <a:pt x="1197" y="732"/>
                      </a:lnTo>
                      <a:lnTo>
                        <a:pt x="1192" y="731"/>
                      </a:lnTo>
                      <a:lnTo>
                        <a:pt x="1191" y="728"/>
                      </a:lnTo>
                      <a:lnTo>
                        <a:pt x="1191" y="726"/>
                      </a:lnTo>
                      <a:lnTo>
                        <a:pt x="1192" y="724"/>
                      </a:lnTo>
                      <a:lnTo>
                        <a:pt x="1193" y="722"/>
                      </a:lnTo>
                      <a:lnTo>
                        <a:pt x="1197" y="721"/>
                      </a:lnTo>
                      <a:lnTo>
                        <a:pt x="1199" y="721"/>
                      </a:lnTo>
                      <a:lnTo>
                        <a:pt x="1201" y="720"/>
                      </a:lnTo>
                      <a:lnTo>
                        <a:pt x="1203" y="720"/>
                      </a:lnTo>
                      <a:lnTo>
                        <a:pt x="1205" y="720"/>
                      </a:lnTo>
                      <a:lnTo>
                        <a:pt x="1209" y="720"/>
                      </a:lnTo>
                      <a:lnTo>
                        <a:pt x="1210" y="719"/>
                      </a:lnTo>
                      <a:lnTo>
                        <a:pt x="1211" y="717"/>
                      </a:lnTo>
                      <a:lnTo>
                        <a:pt x="1211" y="716"/>
                      </a:lnTo>
                      <a:lnTo>
                        <a:pt x="1211" y="713"/>
                      </a:lnTo>
                      <a:lnTo>
                        <a:pt x="1210" y="711"/>
                      </a:lnTo>
                      <a:lnTo>
                        <a:pt x="1210" y="709"/>
                      </a:lnTo>
                      <a:lnTo>
                        <a:pt x="1209" y="707"/>
                      </a:lnTo>
                      <a:lnTo>
                        <a:pt x="1210" y="705"/>
                      </a:lnTo>
                      <a:lnTo>
                        <a:pt x="1210" y="704"/>
                      </a:lnTo>
                      <a:lnTo>
                        <a:pt x="1212" y="702"/>
                      </a:lnTo>
                      <a:lnTo>
                        <a:pt x="1214" y="701"/>
                      </a:lnTo>
                      <a:lnTo>
                        <a:pt x="1215" y="698"/>
                      </a:lnTo>
                      <a:lnTo>
                        <a:pt x="1216" y="696"/>
                      </a:lnTo>
                      <a:lnTo>
                        <a:pt x="1216" y="693"/>
                      </a:lnTo>
                      <a:lnTo>
                        <a:pt x="1216" y="689"/>
                      </a:lnTo>
                      <a:lnTo>
                        <a:pt x="1216" y="687"/>
                      </a:lnTo>
                      <a:lnTo>
                        <a:pt x="1219" y="684"/>
                      </a:lnTo>
                      <a:lnTo>
                        <a:pt x="1220" y="679"/>
                      </a:lnTo>
                      <a:lnTo>
                        <a:pt x="1220" y="675"/>
                      </a:lnTo>
                      <a:lnTo>
                        <a:pt x="1219" y="669"/>
                      </a:lnTo>
                      <a:lnTo>
                        <a:pt x="1218" y="663"/>
                      </a:lnTo>
                      <a:lnTo>
                        <a:pt x="1213" y="657"/>
                      </a:lnTo>
                      <a:lnTo>
                        <a:pt x="1207" y="654"/>
                      </a:lnTo>
                      <a:lnTo>
                        <a:pt x="1199" y="654"/>
                      </a:lnTo>
                      <a:lnTo>
                        <a:pt x="1198" y="654"/>
                      </a:lnTo>
                      <a:lnTo>
                        <a:pt x="1196" y="654"/>
                      </a:lnTo>
                      <a:lnTo>
                        <a:pt x="1193" y="654"/>
                      </a:lnTo>
                      <a:lnTo>
                        <a:pt x="1191" y="654"/>
                      </a:lnTo>
                      <a:lnTo>
                        <a:pt x="1189" y="654"/>
                      </a:lnTo>
                      <a:lnTo>
                        <a:pt x="1187" y="655"/>
                      </a:lnTo>
                      <a:lnTo>
                        <a:pt x="1186" y="655"/>
                      </a:lnTo>
                      <a:lnTo>
                        <a:pt x="1184" y="656"/>
                      </a:lnTo>
                      <a:lnTo>
                        <a:pt x="1183" y="657"/>
                      </a:lnTo>
                      <a:lnTo>
                        <a:pt x="1184" y="658"/>
                      </a:lnTo>
                      <a:lnTo>
                        <a:pt x="1186" y="661"/>
                      </a:lnTo>
                      <a:lnTo>
                        <a:pt x="1188" y="663"/>
                      </a:lnTo>
                      <a:lnTo>
                        <a:pt x="1192" y="667"/>
                      </a:lnTo>
                      <a:lnTo>
                        <a:pt x="1196" y="673"/>
                      </a:lnTo>
                      <a:lnTo>
                        <a:pt x="1197" y="677"/>
                      </a:lnTo>
                      <a:lnTo>
                        <a:pt x="1196" y="680"/>
                      </a:lnTo>
                      <a:lnTo>
                        <a:pt x="1190" y="683"/>
                      </a:lnTo>
                      <a:lnTo>
                        <a:pt x="1175" y="683"/>
                      </a:lnTo>
                      <a:lnTo>
                        <a:pt x="1172" y="684"/>
                      </a:lnTo>
                      <a:lnTo>
                        <a:pt x="1169" y="685"/>
                      </a:lnTo>
                      <a:lnTo>
                        <a:pt x="1168" y="685"/>
                      </a:lnTo>
                      <a:lnTo>
                        <a:pt x="1166" y="685"/>
                      </a:lnTo>
                      <a:lnTo>
                        <a:pt x="1164" y="684"/>
                      </a:lnTo>
                      <a:lnTo>
                        <a:pt x="1161" y="680"/>
                      </a:lnTo>
                      <a:lnTo>
                        <a:pt x="1160" y="679"/>
                      </a:lnTo>
                      <a:lnTo>
                        <a:pt x="1160" y="677"/>
                      </a:lnTo>
                      <a:lnTo>
                        <a:pt x="1160" y="675"/>
                      </a:lnTo>
                      <a:lnTo>
                        <a:pt x="1160" y="674"/>
                      </a:lnTo>
                      <a:lnTo>
                        <a:pt x="1159" y="672"/>
                      </a:lnTo>
                      <a:lnTo>
                        <a:pt x="1158" y="671"/>
                      </a:lnTo>
                      <a:lnTo>
                        <a:pt x="1155" y="669"/>
                      </a:lnTo>
                      <a:lnTo>
                        <a:pt x="1153" y="669"/>
                      </a:lnTo>
                      <a:lnTo>
                        <a:pt x="1150" y="667"/>
                      </a:lnTo>
                      <a:lnTo>
                        <a:pt x="1148" y="665"/>
                      </a:lnTo>
                      <a:lnTo>
                        <a:pt x="1147" y="662"/>
                      </a:lnTo>
                      <a:lnTo>
                        <a:pt x="1146" y="660"/>
                      </a:lnTo>
                      <a:lnTo>
                        <a:pt x="1146" y="656"/>
                      </a:lnTo>
                      <a:lnTo>
                        <a:pt x="1146" y="653"/>
                      </a:lnTo>
                      <a:lnTo>
                        <a:pt x="1147" y="649"/>
                      </a:lnTo>
                      <a:lnTo>
                        <a:pt x="1147" y="645"/>
                      </a:lnTo>
                      <a:lnTo>
                        <a:pt x="1148" y="641"/>
                      </a:lnTo>
                      <a:lnTo>
                        <a:pt x="1150" y="640"/>
                      </a:lnTo>
                      <a:lnTo>
                        <a:pt x="1151" y="639"/>
                      </a:lnTo>
                      <a:lnTo>
                        <a:pt x="1154" y="636"/>
                      </a:lnTo>
                      <a:lnTo>
                        <a:pt x="1155" y="635"/>
                      </a:lnTo>
                      <a:lnTo>
                        <a:pt x="1155" y="633"/>
                      </a:lnTo>
                      <a:lnTo>
                        <a:pt x="1155" y="629"/>
                      </a:lnTo>
                      <a:lnTo>
                        <a:pt x="1153" y="623"/>
                      </a:lnTo>
                      <a:lnTo>
                        <a:pt x="1150" y="618"/>
                      </a:lnTo>
                      <a:lnTo>
                        <a:pt x="1149" y="612"/>
                      </a:lnTo>
                      <a:lnTo>
                        <a:pt x="1150" y="609"/>
                      </a:lnTo>
                      <a:lnTo>
                        <a:pt x="1155" y="609"/>
                      </a:lnTo>
                      <a:lnTo>
                        <a:pt x="1158" y="609"/>
                      </a:lnTo>
                      <a:lnTo>
                        <a:pt x="1161" y="611"/>
                      </a:lnTo>
                      <a:lnTo>
                        <a:pt x="1165" y="613"/>
                      </a:lnTo>
                      <a:lnTo>
                        <a:pt x="1168" y="615"/>
                      </a:lnTo>
                      <a:lnTo>
                        <a:pt x="1172" y="618"/>
                      </a:lnTo>
                      <a:lnTo>
                        <a:pt x="1176" y="619"/>
                      </a:lnTo>
                      <a:lnTo>
                        <a:pt x="1179" y="620"/>
                      </a:lnTo>
                      <a:lnTo>
                        <a:pt x="1182" y="621"/>
                      </a:lnTo>
                      <a:lnTo>
                        <a:pt x="1186" y="622"/>
                      </a:lnTo>
                      <a:lnTo>
                        <a:pt x="1188" y="622"/>
                      </a:lnTo>
                      <a:lnTo>
                        <a:pt x="1191" y="623"/>
                      </a:lnTo>
                      <a:lnTo>
                        <a:pt x="1193" y="624"/>
                      </a:lnTo>
                      <a:lnTo>
                        <a:pt x="1197" y="625"/>
                      </a:lnTo>
                      <a:lnTo>
                        <a:pt x="1199" y="626"/>
                      </a:lnTo>
                      <a:lnTo>
                        <a:pt x="1201" y="628"/>
                      </a:lnTo>
                      <a:lnTo>
                        <a:pt x="1202" y="628"/>
                      </a:lnTo>
                      <a:lnTo>
                        <a:pt x="1203" y="626"/>
                      </a:lnTo>
                      <a:lnTo>
                        <a:pt x="1204" y="625"/>
                      </a:lnTo>
                      <a:lnTo>
                        <a:pt x="1204" y="623"/>
                      </a:lnTo>
                      <a:lnTo>
                        <a:pt x="1203" y="620"/>
                      </a:lnTo>
                      <a:lnTo>
                        <a:pt x="1202" y="614"/>
                      </a:lnTo>
                      <a:lnTo>
                        <a:pt x="1200" y="611"/>
                      </a:lnTo>
                      <a:lnTo>
                        <a:pt x="1198" y="609"/>
                      </a:lnTo>
                      <a:lnTo>
                        <a:pt x="1194" y="607"/>
                      </a:lnTo>
                      <a:lnTo>
                        <a:pt x="1190" y="604"/>
                      </a:lnTo>
                      <a:lnTo>
                        <a:pt x="1188" y="602"/>
                      </a:lnTo>
                      <a:lnTo>
                        <a:pt x="1186" y="600"/>
                      </a:lnTo>
                      <a:lnTo>
                        <a:pt x="1183" y="598"/>
                      </a:lnTo>
                      <a:lnTo>
                        <a:pt x="1183" y="595"/>
                      </a:lnTo>
                      <a:lnTo>
                        <a:pt x="1183" y="592"/>
                      </a:lnTo>
                      <a:lnTo>
                        <a:pt x="1182" y="590"/>
                      </a:lnTo>
                      <a:lnTo>
                        <a:pt x="1180" y="588"/>
                      </a:lnTo>
                      <a:lnTo>
                        <a:pt x="1177" y="587"/>
                      </a:lnTo>
                      <a:lnTo>
                        <a:pt x="1176" y="587"/>
                      </a:lnTo>
                      <a:lnTo>
                        <a:pt x="1173" y="587"/>
                      </a:lnTo>
                      <a:lnTo>
                        <a:pt x="1171" y="587"/>
                      </a:lnTo>
                      <a:lnTo>
                        <a:pt x="1170" y="587"/>
                      </a:lnTo>
                      <a:lnTo>
                        <a:pt x="1168" y="587"/>
                      </a:lnTo>
                      <a:lnTo>
                        <a:pt x="1167" y="586"/>
                      </a:lnTo>
                      <a:lnTo>
                        <a:pt x="1166" y="585"/>
                      </a:lnTo>
                      <a:lnTo>
                        <a:pt x="1166" y="582"/>
                      </a:lnTo>
                      <a:lnTo>
                        <a:pt x="1166" y="580"/>
                      </a:lnTo>
                      <a:lnTo>
                        <a:pt x="1167" y="578"/>
                      </a:lnTo>
                      <a:lnTo>
                        <a:pt x="1167" y="576"/>
                      </a:lnTo>
                      <a:lnTo>
                        <a:pt x="1167" y="574"/>
                      </a:lnTo>
                      <a:lnTo>
                        <a:pt x="1166" y="573"/>
                      </a:lnTo>
                      <a:lnTo>
                        <a:pt x="1164" y="571"/>
                      </a:lnTo>
                      <a:lnTo>
                        <a:pt x="1161" y="570"/>
                      </a:lnTo>
                      <a:lnTo>
                        <a:pt x="1158" y="569"/>
                      </a:lnTo>
                      <a:lnTo>
                        <a:pt x="1155" y="569"/>
                      </a:lnTo>
                      <a:lnTo>
                        <a:pt x="1153" y="570"/>
                      </a:lnTo>
                      <a:lnTo>
                        <a:pt x="1150" y="571"/>
                      </a:lnTo>
                      <a:lnTo>
                        <a:pt x="1149" y="571"/>
                      </a:lnTo>
                      <a:lnTo>
                        <a:pt x="1148" y="573"/>
                      </a:lnTo>
                      <a:lnTo>
                        <a:pt x="1148" y="574"/>
                      </a:lnTo>
                      <a:lnTo>
                        <a:pt x="1148" y="576"/>
                      </a:lnTo>
                      <a:lnTo>
                        <a:pt x="1148" y="578"/>
                      </a:lnTo>
                      <a:lnTo>
                        <a:pt x="1148" y="580"/>
                      </a:lnTo>
                      <a:lnTo>
                        <a:pt x="1148" y="584"/>
                      </a:lnTo>
                      <a:lnTo>
                        <a:pt x="1147" y="586"/>
                      </a:lnTo>
                      <a:lnTo>
                        <a:pt x="1145" y="587"/>
                      </a:lnTo>
                      <a:lnTo>
                        <a:pt x="1142" y="587"/>
                      </a:lnTo>
                      <a:lnTo>
                        <a:pt x="1138" y="586"/>
                      </a:lnTo>
                      <a:lnTo>
                        <a:pt x="1135" y="584"/>
                      </a:lnTo>
                      <a:lnTo>
                        <a:pt x="1131" y="580"/>
                      </a:lnTo>
                      <a:lnTo>
                        <a:pt x="1128" y="578"/>
                      </a:lnTo>
                      <a:lnTo>
                        <a:pt x="1127" y="576"/>
                      </a:lnTo>
                      <a:lnTo>
                        <a:pt x="1127" y="574"/>
                      </a:lnTo>
                      <a:lnTo>
                        <a:pt x="1127" y="571"/>
                      </a:lnTo>
                      <a:lnTo>
                        <a:pt x="1127" y="569"/>
                      </a:lnTo>
                      <a:lnTo>
                        <a:pt x="1126" y="567"/>
                      </a:lnTo>
                      <a:lnTo>
                        <a:pt x="1126" y="564"/>
                      </a:lnTo>
                      <a:lnTo>
                        <a:pt x="1125" y="560"/>
                      </a:lnTo>
                      <a:lnTo>
                        <a:pt x="1124" y="558"/>
                      </a:lnTo>
                      <a:lnTo>
                        <a:pt x="1123" y="556"/>
                      </a:lnTo>
                      <a:lnTo>
                        <a:pt x="1122" y="554"/>
                      </a:lnTo>
                      <a:lnTo>
                        <a:pt x="1122" y="551"/>
                      </a:lnTo>
                      <a:lnTo>
                        <a:pt x="1122" y="548"/>
                      </a:lnTo>
                      <a:lnTo>
                        <a:pt x="1122" y="547"/>
                      </a:lnTo>
                      <a:lnTo>
                        <a:pt x="1123" y="545"/>
                      </a:lnTo>
                      <a:lnTo>
                        <a:pt x="1124" y="544"/>
                      </a:lnTo>
                      <a:lnTo>
                        <a:pt x="1126" y="543"/>
                      </a:lnTo>
                      <a:lnTo>
                        <a:pt x="1127" y="542"/>
                      </a:lnTo>
                      <a:lnTo>
                        <a:pt x="1127" y="541"/>
                      </a:lnTo>
                      <a:lnTo>
                        <a:pt x="1127" y="538"/>
                      </a:lnTo>
                      <a:lnTo>
                        <a:pt x="1126" y="536"/>
                      </a:lnTo>
                      <a:lnTo>
                        <a:pt x="1125" y="535"/>
                      </a:lnTo>
                      <a:lnTo>
                        <a:pt x="1123" y="533"/>
                      </a:lnTo>
                      <a:lnTo>
                        <a:pt x="1122" y="531"/>
                      </a:lnTo>
                      <a:lnTo>
                        <a:pt x="1120" y="529"/>
                      </a:lnTo>
                      <a:lnTo>
                        <a:pt x="1118" y="526"/>
                      </a:lnTo>
                      <a:lnTo>
                        <a:pt x="1117" y="525"/>
                      </a:lnTo>
                      <a:lnTo>
                        <a:pt x="1120" y="523"/>
                      </a:lnTo>
                      <a:lnTo>
                        <a:pt x="1122" y="522"/>
                      </a:lnTo>
                      <a:lnTo>
                        <a:pt x="1123" y="521"/>
                      </a:lnTo>
                      <a:lnTo>
                        <a:pt x="1125" y="520"/>
                      </a:lnTo>
                      <a:lnTo>
                        <a:pt x="1126" y="519"/>
                      </a:lnTo>
                      <a:lnTo>
                        <a:pt x="1128" y="516"/>
                      </a:lnTo>
                      <a:lnTo>
                        <a:pt x="1129" y="513"/>
                      </a:lnTo>
                      <a:lnTo>
                        <a:pt x="1128" y="512"/>
                      </a:lnTo>
                      <a:lnTo>
                        <a:pt x="1127" y="510"/>
                      </a:lnTo>
                      <a:lnTo>
                        <a:pt x="1125" y="509"/>
                      </a:lnTo>
                      <a:lnTo>
                        <a:pt x="1122" y="508"/>
                      </a:lnTo>
                      <a:lnTo>
                        <a:pt x="1118" y="506"/>
                      </a:lnTo>
                      <a:lnTo>
                        <a:pt x="1116" y="505"/>
                      </a:lnTo>
                      <a:lnTo>
                        <a:pt x="1115" y="504"/>
                      </a:lnTo>
                      <a:lnTo>
                        <a:pt x="1115" y="502"/>
                      </a:lnTo>
                      <a:lnTo>
                        <a:pt x="1115" y="500"/>
                      </a:lnTo>
                      <a:lnTo>
                        <a:pt x="1115" y="498"/>
                      </a:lnTo>
                      <a:lnTo>
                        <a:pt x="1116" y="495"/>
                      </a:lnTo>
                      <a:lnTo>
                        <a:pt x="1116" y="494"/>
                      </a:lnTo>
                      <a:lnTo>
                        <a:pt x="1115" y="492"/>
                      </a:lnTo>
                      <a:lnTo>
                        <a:pt x="1114" y="489"/>
                      </a:lnTo>
                      <a:lnTo>
                        <a:pt x="1112" y="486"/>
                      </a:lnTo>
                      <a:lnTo>
                        <a:pt x="1109" y="483"/>
                      </a:lnTo>
                      <a:lnTo>
                        <a:pt x="1105" y="481"/>
                      </a:lnTo>
                      <a:lnTo>
                        <a:pt x="1103" y="479"/>
                      </a:lnTo>
                      <a:lnTo>
                        <a:pt x="1099" y="478"/>
                      </a:lnTo>
                      <a:lnTo>
                        <a:pt x="1098" y="477"/>
                      </a:lnTo>
                      <a:lnTo>
                        <a:pt x="1098" y="476"/>
                      </a:lnTo>
                      <a:lnTo>
                        <a:pt x="1098" y="475"/>
                      </a:lnTo>
                      <a:lnTo>
                        <a:pt x="1098" y="472"/>
                      </a:lnTo>
                      <a:lnTo>
                        <a:pt x="1099" y="470"/>
                      </a:lnTo>
                      <a:lnTo>
                        <a:pt x="1099" y="466"/>
                      </a:lnTo>
                      <a:lnTo>
                        <a:pt x="1099" y="461"/>
                      </a:lnTo>
                      <a:lnTo>
                        <a:pt x="1098" y="457"/>
                      </a:lnTo>
                      <a:lnTo>
                        <a:pt x="1096" y="454"/>
                      </a:lnTo>
                      <a:lnTo>
                        <a:pt x="1094" y="448"/>
                      </a:lnTo>
                      <a:lnTo>
                        <a:pt x="1093" y="445"/>
                      </a:lnTo>
                      <a:lnTo>
                        <a:pt x="1092" y="442"/>
                      </a:lnTo>
                      <a:lnTo>
                        <a:pt x="1090" y="438"/>
                      </a:lnTo>
                      <a:lnTo>
                        <a:pt x="1089" y="435"/>
                      </a:lnTo>
                      <a:lnTo>
                        <a:pt x="1088" y="433"/>
                      </a:lnTo>
                      <a:lnTo>
                        <a:pt x="1084" y="431"/>
                      </a:lnTo>
                      <a:lnTo>
                        <a:pt x="1081" y="429"/>
                      </a:lnTo>
                      <a:lnTo>
                        <a:pt x="1079" y="427"/>
                      </a:lnTo>
                      <a:lnTo>
                        <a:pt x="1078" y="425"/>
                      </a:lnTo>
                      <a:lnTo>
                        <a:pt x="1076" y="423"/>
                      </a:lnTo>
                      <a:lnTo>
                        <a:pt x="1073" y="420"/>
                      </a:lnTo>
                      <a:lnTo>
                        <a:pt x="1072" y="418"/>
                      </a:lnTo>
                      <a:lnTo>
                        <a:pt x="1070" y="415"/>
                      </a:lnTo>
                      <a:lnTo>
                        <a:pt x="1066" y="412"/>
                      </a:lnTo>
                      <a:lnTo>
                        <a:pt x="1062" y="409"/>
                      </a:lnTo>
                      <a:lnTo>
                        <a:pt x="1059" y="405"/>
                      </a:lnTo>
                      <a:lnTo>
                        <a:pt x="1057" y="401"/>
                      </a:lnTo>
                      <a:lnTo>
                        <a:pt x="1055" y="396"/>
                      </a:lnTo>
                      <a:lnTo>
                        <a:pt x="1055" y="392"/>
                      </a:lnTo>
                      <a:lnTo>
                        <a:pt x="1049" y="382"/>
                      </a:lnTo>
                      <a:lnTo>
                        <a:pt x="1041" y="372"/>
                      </a:lnTo>
                      <a:lnTo>
                        <a:pt x="1033" y="366"/>
                      </a:lnTo>
                      <a:lnTo>
                        <a:pt x="1020" y="359"/>
                      </a:lnTo>
                      <a:lnTo>
                        <a:pt x="1008" y="355"/>
                      </a:lnTo>
                      <a:lnTo>
                        <a:pt x="1005" y="352"/>
                      </a:lnTo>
                      <a:lnTo>
                        <a:pt x="1002" y="351"/>
                      </a:lnTo>
                      <a:lnTo>
                        <a:pt x="997" y="350"/>
                      </a:lnTo>
                      <a:lnTo>
                        <a:pt x="994" y="349"/>
                      </a:lnTo>
                      <a:lnTo>
                        <a:pt x="991" y="348"/>
                      </a:lnTo>
                      <a:lnTo>
                        <a:pt x="987" y="346"/>
                      </a:lnTo>
                      <a:lnTo>
                        <a:pt x="983" y="344"/>
                      </a:lnTo>
                      <a:lnTo>
                        <a:pt x="979" y="341"/>
                      </a:lnTo>
                      <a:lnTo>
                        <a:pt x="975" y="339"/>
                      </a:lnTo>
                      <a:lnTo>
                        <a:pt x="973" y="339"/>
                      </a:lnTo>
                      <a:lnTo>
                        <a:pt x="970" y="338"/>
                      </a:lnTo>
                      <a:lnTo>
                        <a:pt x="967" y="337"/>
                      </a:lnTo>
                      <a:lnTo>
                        <a:pt x="964" y="336"/>
                      </a:lnTo>
                      <a:lnTo>
                        <a:pt x="962" y="336"/>
                      </a:lnTo>
                      <a:lnTo>
                        <a:pt x="960" y="335"/>
                      </a:lnTo>
                      <a:lnTo>
                        <a:pt x="959" y="337"/>
                      </a:lnTo>
                      <a:lnTo>
                        <a:pt x="960" y="338"/>
                      </a:lnTo>
                      <a:lnTo>
                        <a:pt x="961" y="340"/>
                      </a:lnTo>
                      <a:lnTo>
                        <a:pt x="963" y="342"/>
                      </a:lnTo>
                      <a:lnTo>
                        <a:pt x="964" y="344"/>
                      </a:lnTo>
                      <a:lnTo>
                        <a:pt x="964" y="345"/>
                      </a:lnTo>
                      <a:lnTo>
                        <a:pt x="962" y="346"/>
                      </a:lnTo>
                      <a:lnTo>
                        <a:pt x="961" y="346"/>
                      </a:lnTo>
                      <a:lnTo>
                        <a:pt x="959" y="346"/>
                      </a:lnTo>
                      <a:lnTo>
                        <a:pt x="957" y="345"/>
                      </a:lnTo>
                      <a:lnTo>
                        <a:pt x="954" y="345"/>
                      </a:lnTo>
                      <a:lnTo>
                        <a:pt x="952" y="344"/>
                      </a:lnTo>
                      <a:lnTo>
                        <a:pt x="951" y="344"/>
                      </a:lnTo>
                      <a:lnTo>
                        <a:pt x="943" y="341"/>
                      </a:lnTo>
                      <a:lnTo>
                        <a:pt x="937" y="340"/>
                      </a:lnTo>
                      <a:lnTo>
                        <a:pt x="933" y="341"/>
                      </a:lnTo>
                      <a:lnTo>
                        <a:pt x="931" y="346"/>
                      </a:lnTo>
                      <a:lnTo>
                        <a:pt x="928" y="346"/>
                      </a:lnTo>
                      <a:lnTo>
                        <a:pt x="925" y="344"/>
                      </a:lnTo>
                      <a:lnTo>
                        <a:pt x="921" y="341"/>
                      </a:lnTo>
                      <a:lnTo>
                        <a:pt x="918" y="339"/>
                      </a:lnTo>
                      <a:lnTo>
                        <a:pt x="916" y="339"/>
                      </a:lnTo>
                      <a:lnTo>
                        <a:pt x="915" y="340"/>
                      </a:lnTo>
                      <a:lnTo>
                        <a:pt x="914" y="341"/>
                      </a:lnTo>
                      <a:lnTo>
                        <a:pt x="914" y="344"/>
                      </a:lnTo>
                      <a:lnTo>
                        <a:pt x="914" y="346"/>
                      </a:lnTo>
                      <a:lnTo>
                        <a:pt x="914" y="348"/>
                      </a:lnTo>
                      <a:lnTo>
                        <a:pt x="914" y="349"/>
                      </a:lnTo>
                      <a:lnTo>
                        <a:pt x="914" y="350"/>
                      </a:lnTo>
                      <a:lnTo>
                        <a:pt x="910" y="350"/>
                      </a:lnTo>
                      <a:lnTo>
                        <a:pt x="907" y="349"/>
                      </a:lnTo>
                      <a:lnTo>
                        <a:pt x="904" y="348"/>
                      </a:lnTo>
                      <a:lnTo>
                        <a:pt x="900" y="347"/>
                      </a:lnTo>
                      <a:lnTo>
                        <a:pt x="896" y="346"/>
                      </a:lnTo>
                      <a:lnTo>
                        <a:pt x="893" y="345"/>
                      </a:lnTo>
                      <a:lnTo>
                        <a:pt x="888" y="344"/>
                      </a:lnTo>
                      <a:lnTo>
                        <a:pt x="885" y="342"/>
                      </a:lnTo>
                      <a:lnTo>
                        <a:pt x="881" y="341"/>
                      </a:lnTo>
                      <a:lnTo>
                        <a:pt x="877" y="340"/>
                      </a:lnTo>
                      <a:lnTo>
                        <a:pt x="875" y="338"/>
                      </a:lnTo>
                      <a:lnTo>
                        <a:pt x="874" y="336"/>
                      </a:lnTo>
                      <a:lnTo>
                        <a:pt x="872" y="335"/>
                      </a:lnTo>
                      <a:lnTo>
                        <a:pt x="870" y="333"/>
                      </a:lnTo>
                      <a:lnTo>
                        <a:pt x="866" y="331"/>
                      </a:lnTo>
                      <a:lnTo>
                        <a:pt x="862" y="330"/>
                      </a:lnTo>
                      <a:lnTo>
                        <a:pt x="859" y="329"/>
                      </a:lnTo>
                      <a:lnTo>
                        <a:pt x="854" y="328"/>
                      </a:lnTo>
                      <a:lnTo>
                        <a:pt x="852" y="328"/>
                      </a:lnTo>
                      <a:lnTo>
                        <a:pt x="851" y="327"/>
                      </a:lnTo>
                      <a:lnTo>
                        <a:pt x="851" y="326"/>
                      </a:lnTo>
                      <a:lnTo>
                        <a:pt x="852" y="325"/>
                      </a:lnTo>
                      <a:lnTo>
                        <a:pt x="854" y="324"/>
                      </a:lnTo>
                      <a:lnTo>
                        <a:pt x="856" y="323"/>
                      </a:lnTo>
                      <a:lnTo>
                        <a:pt x="860" y="322"/>
                      </a:lnTo>
                      <a:lnTo>
                        <a:pt x="862" y="320"/>
                      </a:lnTo>
                      <a:lnTo>
                        <a:pt x="863" y="319"/>
                      </a:lnTo>
                      <a:lnTo>
                        <a:pt x="866" y="319"/>
                      </a:lnTo>
                      <a:lnTo>
                        <a:pt x="869" y="319"/>
                      </a:lnTo>
                      <a:lnTo>
                        <a:pt x="872" y="319"/>
                      </a:lnTo>
                      <a:lnTo>
                        <a:pt x="875" y="319"/>
                      </a:lnTo>
                      <a:lnTo>
                        <a:pt x="877" y="318"/>
                      </a:lnTo>
                      <a:lnTo>
                        <a:pt x="880" y="318"/>
                      </a:lnTo>
                      <a:lnTo>
                        <a:pt x="882" y="317"/>
                      </a:lnTo>
                      <a:lnTo>
                        <a:pt x="882" y="315"/>
                      </a:lnTo>
                      <a:lnTo>
                        <a:pt x="881" y="313"/>
                      </a:lnTo>
                      <a:lnTo>
                        <a:pt x="880" y="312"/>
                      </a:lnTo>
                      <a:lnTo>
                        <a:pt x="876" y="311"/>
                      </a:lnTo>
                      <a:lnTo>
                        <a:pt x="873" y="309"/>
                      </a:lnTo>
                      <a:lnTo>
                        <a:pt x="870" y="309"/>
                      </a:lnTo>
                      <a:lnTo>
                        <a:pt x="867" y="311"/>
                      </a:lnTo>
                      <a:lnTo>
                        <a:pt x="865" y="311"/>
                      </a:lnTo>
                      <a:lnTo>
                        <a:pt x="862" y="311"/>
                      </a:lnTo>
                      <a:lnTo>
                        <a:pt x="859" y="309"/>
                      </a:lnTo>
                      <a:lnTo>
                        <a:pt x="855" y="307"/>
                      </a:lnTo>
                      <a:lnTo>
                        <a:pt x="853" y="306"/>
                      </a:lnTo>
                      <a:lnTo>
                        <a:pt x="850" y="304"/>
                      </a:lnTo>
                      <a:lnTo>
                        <a:pt x="843" y="302"/>
                      </a:lnTo>
                      <a:lnTo>
                        <a:pt x="836" y="301"/>
                      </a:lnTo>
                      <a:lnTo>
                        <a:pt x="829" y="297"/>
                      </a:lnTo>
                      <a:lnTo>
                        <a:pt x="827" y="296"/>
                      </a:lnTo>
                      <a:lnTo>
                        <a:pt x="826" y="293"/>
                      </a:lnTo>
                      <a:lnTo>
                        <a:pt x="826" y="291"/>
                      </a:lnTo>
                      <a:lnTo>
                        <a:pt x="827" y="289"/>
                      </a:lnTo>
                      <a:lnTo>
                        <a:pt x="829" y="286"/>
                      </a:lnTo>
                      <a:lnTo>
                        <a:pt x="831" y="284"/>
                      </a:lnTo>
                      <a:lnTo>
                        <a:pt x="836" y="283"/>
                      </a:lnTo>
                      <a:lnTo>
                        <a:pt x="839" y="282"/>
                      </a:lnTo>
                      <a:lnTo>
                        <a:pt x="842" y="282"/>
                      </a:lnTo>
                      <a:lnTo>
                        <a:pt x="845" y="281"/>
                      </a:lnTo>
                      <a:lnTo>
                        <a:pt x="848" y="281"/>
                      </a:lnTo>
                      <a:lnTo>
                        <a:pt x="850" y="280"/>
                      </a:lnTo>
                      <a:lnTo>
                        <a:pt x="852" y="280"/>
                      </a:lnTo>
                      <a:lnTo>
                        <a:pt x="853" y="281"/>
                      </a:lnTo>
                      <a:lnTo>
                        <a:pt x="855" y="282"/>
                      </a:lnTo>
                      <a:lnTo>
                        <a:pt x="858" y="283"/>
                      </a:lnTo>
                      <a:lnTo>
                        <a:pt x="859" y="285"/>
                      </a:lnTo>
                      <a:lnTo>
                        <a:pt x="863" y="285"/>
                      </a:lnTo>
                      <a:lnTo>
                        <a:pt x="865" y="284"/>
                      </a:lnTo>
                      <a:lnTo>
                        <a:pt x="867" y="283"/>
                      </a:lnTo>
                      <a:lnTo>
                        <a:pt x="870" y="282"/>
                      </a:lnTo>
                      <a:lnTo>
                        <a:pt x="872" y="280"/>
                      </a:lnTo>
                      <a:lnTo>
                        <a:pt x="874" y="279"/>
                      </a:lnTo>
                      <a:lnTo>
                        <a:pt x="876" y="279"/>
                      </a:lnTo>
                      <a:lnTo>
                        <a:pt x="881" y="278"/>
                      </a:lnTo>
                      <a:lnTo>
                        <a:pt x="885" y="279"/>
                      </a:lnTo>
                      <a:lnTo>
                        <a:pt x="892" y="281"/>
                      </a:lnTo>
                      <a:lnTo>
                        <a:pt x="896" y="282"/>
                      </a:lnTo>
                      <a:lnTo>
                        <a:pt x="900" y="281"/>
                      </a:lnTo>
                      <a:lnTo>
                        <a:pt x="900" y="279"/>
                      </a:lnTo>
                      <a:lnTo>
                        <a:pt x="902" y="276"/>
                      </a:lnTo>
                      <a:lnTo>
                        <a:pt x="903" y="276"/>
                      </a:lnTo>
                      <a:lnTo>
                        <a:pt x="904" y="275"/>
                      </a:lnTo>
                      <a:lnTo>
                        <a:pt x="906" y="275"/>
                      </a:lnTo>
                      <a:lnTo>
                        <a:pt x="908" y="275"/>
                      </a:lnTo>
                      <a:lnTo>
                        <a:pt x="909" y="275"/>
                      </a:lnTo>
                      <a:lnTo>
                        <a:pt x="911" y="275"/>
                      </a:lnTo>
                      <a:lnTo>
                        <a:pt x="913" y="274"/>
                      </a:lnTo>
                      <a:lnTo>
                        <a:pt x="914" y="273"/>
                      </a:lnTo>
                      <a:lnTo>
                        <a:pt x="913" y="272"/>
                      </a:lnTo>
                      <a:lnTo>
                        <a:pt x="911" y="270"/>
                      </a:lnTo>
                      <a:lnTo>
                        <a:pt x="908" y="265"/>
                      </a:lnTo>
                      <a:lnTo>
                        <a:pt x="903" y="262"/>
                      </a:lnTo>
                      <a:lnTo>
                        <a:pt x="897" y="260"/>
                      </a:lnTo>
                      <a:lnTo>
                        <a:pt x="892" y="261"/>
                      </a:lnTo>
                      <a:lnTo>
                        <a:pt x="892" y="262"/>
                      </a:lnTo>
                      <a:lnTo>
                        <a:pt x="891" y="263"/>
                      </a:lnTo>
                      <a:lnTo>
                        <a:pt x="889" y="265"/>
                      </a:lnTo>
                      <a:lnTo>
                        <a:pt x="888" y="266"/>
                      </a:lnTo>
                      <a:lnTo>
                        <a:pt x="887" y="268"/>
                      </a:lnTo>
                      <a:lnTo>
                        <a:pt x="886" y="268"/>
                      </a:lnTo>
                      <a:lnTo>
                        <a:pt x="883" y="268"/>
                      </a:lnTo>
                      <a:lnTo>
                        <a:pt x="882" y="265"/>
                      </a:lnTo>
                      <a:lnTo>
                        <a:pt x="878" y="264"/>
                      </a:lnTo>
                      <a:lnTo>
                        <a:pt x="875" y="264"/>
                      </a:lnTo>
                      <a:lnTo>
                        <a:pt x="872" y="265"/>
                      </a:lnTo>
                      <a:lnTo>
                        <a:pt x="870" y="265"/>
                      </a:lnTo>
                      <a:lnTo>
                        <a:pt x="869" y="268"/>
                      </a:lnTo>
                      <a:lnTo>
                        <a:pt x="867" y="270"/>
                      </a:lnTo>
                      <a:lnTo>
                        <a:pt x="866" y="271"/>
                      </a:lnTo>
                      <a:lnTo>
                        <a:pt x="863" y="271"/>
                      </a:lnTo>
                      <a:lnTo>
                        <a:pt x="860" y="272"/>
                      </a:lnTo>
                      <a:lnTo>
                        <a:pt x="856" y="272"/>
                      </a:lnTo>
                      <a:lnTo>
                        <a:pt x="854" y="271"/>
                      </a:lnTo>
                      <a:lnTo>
                        <a:pt x="852" y="270"/>
                      </a:lnTo>
                      <a:lnTo>
                        <a:pt x="849" y="269"/>
                      </a:lnTo>
                      <a:lnTo>
                        <a:pt x="847" y="269"/>
                      </a:lnTo>
                      <a:lnTo>
                        <a:pt x="844" y="266"/>
                      </a:lnTo>
                      <a:lnTo>
                        <a:pt x="844" y="265"/>
                      </a:lnTo>
                      <a:lnTo>
                        <a:pt x="844" y="263"/>
                      </a:lnTo>
                      <a:lnTo>
                        <a:pt x="845" y="261"/>
                      </a:lnTo>
                      <a:lnTo>
                        <a:pt x="845" y="259"/>
                      </a:lnTo>
                      <a:lnTo>
                        <a:pt x="841" y="253"/>
                      </a:lnTo>
                      <a:lnTo>
                        <a:pt x="833" y="252"/>
                      </a:lnTo>
                      <a:lnTo>
                        <a:pt x="825" y="251"/>
                      </a:lnTo>
                      <a:lnTo>
                        <a:pt x="818" y="250"/>
                      </a:lnTo>
                      <a:lnTo>
                        <a:pt x="812" y="247"/>
                      </a:lnTo>
                      <a:lnTo>
                        <a:pt x="808" y="244"/>
                      </a:lnTo>
                      <a:lnTo>
                        <a:pt x="805" y="241"/>
                      </a:lnTo>
                      <a:lnTo>
                        <a:pt x="802" y="238"/>
                      </a:lnTo>
                      <a:lnTo>
                        <a:pt x="800" y="235"/>
                      </a:lnTo>
                      <a:lnTo>
                        <a:pt x="798" y="231"/>
                      </a:lnTo>
                      <a:lnTo>
                        <a:pt x="797" y="229"/>
                      </a:lnTo>
                      <a:lnTo>
                        <a:pt x="796" y="227"/>
                      </a:lnTo>
                      <a:lnTo>
                        <a:pt x="796" y="224"/>
                      </a:lnTo>
                      <a:lnTo>
                        <a:pt x="796" y="221"/>
                      </a:lnTo>
                      <a:lnTo>
                        <a:pt x="796" y="219"/>
                      </a:lnTo>
                      <a:lnTo>
                        <a:pt x="796" y="217"/>
                      </a:lnTo>
                      <a:lnTo>
                        <a:pt x="797" y="216"/>
                      </a:lnTo>
                      <a:lnTo>
                        <a:pt x="798" y="215"/>
                      </a:lnTo>
                      <a:lnTo>
                        <a:pt x="807" y="210"/>
                      </a:lnTo>
                      <a:lnTo>
                        <a:pt x="817" y="207"/>
                      </a:lnTo>
                      <a:lnTo>
                        <a:pt x="827" y="204"/>
                      </a:lnTo>
                      <a:lnTo>
                        <a:pt x="830" y="204"/>
                      </a:lnTo>
                      <a:lnTo>
                        <a:pt x="834" y="203"/>
                      </a:lnTo>
                      <a:lnTo>
                        <a:pt x="838" y="202"/>
                      </a:lnTo>
                      <a:lnTo>
                        <a:pt x="842" y="199"/>
                      </a:lnTo>
                      <a:lnTo>
                        <a:pt x="844" y="198"/>
                      </a:lnTo>
                      <a:lnTo>
                        <a:pt x="847" y="197"/>
                      </a:lnTo>
                      <a:lnTo>
                        <a:pt x="850" y="195"/>
                      </a:lnTo>
                      <a:lnTo>
                        <a:pt x="852" y="194"/>
                      </a:lnTo>
                      <a:lnTo>
                        <a:pt x="853" y="193"/>
                      </a:lnTo>
                      <a:lnTo>
                        <a:pt x="854" y="191"/>
                      </a:lnTo>
                      <a:lnTo>
                        <a:pt x="855" y="189"/>
                      </a:lnTo>
                      <a:lnTo>
                        <a:pt x="856" y="188"/>
                      </a:lnTo>
                      <a:lnTo>
                        <a:pt x="859" y="188"/>
                      </a:lnTo>
                      <a:lnTo>
                        <a:pt x="862" y="188"/>
                      </a:lnTo>
                      <a:lnTo>
                        <a:pt x="865" y="189"/>
                      </a:lnTo>
                      <a:lnTo>
                        <a:pt x="867" y="189"/>
                      </a:lnTo>
                      <a:lnTo>
                        <a:pt x="871" y="189"/>
                      </a:lnTo>
                      <a:lnTo>
                        <a:pt x="872" y="188"/>
                      </a:lnTo>
                      <a:lnTo>
                        <a:pt x="874" y="188"/>
                      </a:lnTo>
                      <a:lnTo>
                        <a:pt x="876" y="187"/>
                      </a:lnTo>
                      <a:lnTo>
                        <a:pt x="878" y="186"/>
                      </a:lnTo>
                      <a:lnTo>
                        <a:pt x="881" y="186"/>
                      </a:lnTo>
                      <a:lnTo>
                        <a:pt x="881" y="186"/>
                      </a:lnTo>
                      <a:lnTo>
                        <a:pt x="882" y="187"/>
                      </a:lnTo>
                      <a:lnTo>
                        <a:pt x="883" y="188"/>
                      </a:lnTo>
                      <a:lnTo>
                        <a:pt x="889" y="188"/>
                      </a:lnTo>
                      <a:lnTo>
                        <a:pt x="893" y="188"/>
                      </a:lnTo>
                      <a:lnTo>
                        <a:pt x="896" y="187"/>
                      </a:lnTo>
                      <a:lnTo>
                        <a:pt x="897" y="185"/>
                      </a:lnTo>
                      <a:lnTo>
                        <a:pt x="899" y="183"/>
                      </a:lnTo>
                      <a:lnTo>
                        <a:pt x="902" y="181"/>
                      </a:lnTo>
                      <a:lnTo>
                        <a:pt x="904" y="178"/>
                      </a:lnTo>
                      <a:lnTo>
                        <a:pt x="907" y="177"/>
                      </a:lnTo>
                      <a:lnTo>
                        <a:pt x="910" y="176"/>
                      </a:lnTo>
                      <a:lnTo>
                        <a:pt x="913" y="174"/>
                      </a:lnTo>
                      <a:lnTo>
                        <a:pt x="915" y="172"/>
                      </a:lnTo>
                      <a:lnTo>
                        <a:pt x="915" y="170"/>
                      </a:lnTo>
                      <a:lnTo>
                        <a:pt x="914" y="166"/>
                      </a:lnTo>
                      <a:lnTo>
                        <a:pt x="911" y="164"/>
                      </a:lnTo>
                      <a:lnTo>
                        <a:pt x="910" y="163"/>
                      </a:lnTo>
                      <a:lnTo>
                        <a:pt x="909" y="162"/>
                      </a:lnTo>
                      <a:lnTo>
                        <a:pt x="907" y="160"/>
                      </a:lnTo>
                      <a:lnTo>
                        <a:pt x="905" y="159"/>
                      </a:lnTo>
                      <a:lnTo>
                        <a:pt x="904" y="158"/>
                      </a:lnTo>
                      <a:lnTo>
                        <a:pt x="903" y="156"/>
                      </a:lnTo>
                      <a:lnTo>
                        <a:pt x="904" y="155"/>
                      </a:lnTo>
                      <a:lnTo>
                        <a:pt x="905" y="154"/>
                      </a:lnTo>
                      <a:lnTo>
                        <a:pt x="907" y="153"/>
                      </a:lnTo>
                      <a:lnTo>
                        <a:pt x="909" y="153"/>
                      </a:lnTo>
                      <a:lnTo>
                        <a:pt x="911" y="153"/>
                      </a:lnTo>
                      <a:lnTo>
                        <a:pt x="913" y="153"/>
                      </a:lnTo>
                      <a:lnTo>
                        <a:pt x="914" y="153"/>
                      </a:lnTo>
                      <a:lnTo>
                        <a:pt x="915" y="152"/>
                      </a:lnTo>
                      <a:lnTo>
                        <a:pt x="914" y="151"/>
                      </a:lnTo>
                      <a:lnTo>
                        <a:pt x="911" y="149"/>
                      </a:lnTo>
                      <a:lnTo>
                        <a:pt x="910" y="149"/>
                      </a:lnTo>
                      <a:lnTo>
                        <a:pt x="909" y="148"/>
                      </a:lnTo>
                      <a:lnTo>
                        <a:pt x="908" y="148"/>
                      </a:lnTo>
                      <a:lnTo>
                        <a:pt x="907" y="147"/>
                      </a:lnTo>
                      <a:lnTo>
                        <a:pt x="908" y="147"/>
                      </a:lnTo>
                      <a:lnTo>
                        <a:pt x="909" y="147"/>
                      </a:lnTo>
                      <a:lnTo>
                        <a:pt x="910" y="145"/>
                      </a:lnTo>
                      <a:lnTo>
                        <a:pt x="910" y="145"/>
                      </a:lnTo>
                      <a:lnTo>
                        <a:pt x="909" y="144"/>
                      </a:lnTo>
                      <a:lnTo>
                        <a:pt x="907" y="143"/>
                      </a:lnTo>
                      <a:lnTo>
                        <a:pt x="905" y="143"/>
                      </a:lnTo>
                      <a:lnTo>
                        <a:pt x="902" y="142"/>
                      </a:lnTo>
                      <a:lnTo>
                        <a:pt x="898" y="142"/>
                      </a:lnTo>
                      <a:lnTo>
                        <a:pt x="898" y="143"/>
                      </a:lnTo>
                      <a:lnTo>
                        <a:pt x="897" y="143"/>
                      </a:lnTo>
                      <a:lnTo>
                        <a:pt x="897" y="144"/>
                      </a:lnTo>
                      <a:lnTo>
                        <a:pt x="897" y="144"/>
                      </a:lnTo>
                      <a:lnTo>
                        <a:pt x="896" y="144"/>
                      </a:lnTo>
                      <a:lnTo>
                        <a:pt x="892" y="144"/>
                      </a:lnTo>
                      <a:lnTo>
                        <a:pt x="887" y="142"/>
                      </a:lnTo>
                      <a:lnTo>
                        <a:pt x="883" y="140"/>
                      </a:lnTo>
                      <a:lnTo>
                        <a:pt x="881" y="140"/>
                      </a:lnTo>
                      <a:lnTo>
                        <a:pt x="877" y="139"/>
                      </a:lnTo>
                      <a:lnTo>
                        <a:pt x="874" y="139"/>
                      </a:lnTo>
                      <a:lnTo>
                        <a:pt x="872" y="139"/>
                      </a:lnTo>
                      <a:lnTo>
                        <a:pt x="870" y="138"/>
                      </a:lnTo>
                      <a:lnTo>
                        <a:pt x="869" y="135"/>
                      </a:lnTo>
                      <a:lnTo>
                        <a:pt x="869" y="133"/>
                      </a:lnTo>
                      <a:lnTo>
                        <a:pt x="867" y="131"/>
                      </a:lnTo>
                      <a:lnTo>
                        <a:pt x="867" y="129"/>
                      </a:lnTo>
                      <a:lnTo>
                        <a:pt x="867" y="128"/>
                      </a:lnTo>
                      <a:lnTo>
                        <a:pt x="869" y="126"/>
                      </a:lnTo>
                      <a:lnTo>
                        <a:pt x="869" y="124"/>
                      </a:lnTo>
                      <a:lnTo>
                        <a:pt x="870" y="122"/>
                      </a:lnTo>
                      <a:lnTo>
                        <a:pt x="872" y="121"/>
                      </a:lnTo>
                      <a:lnTo>
                        <a:pt x="873" y="119"/>
                      </a:lnTo>
                      <a:lnTo>
                        <a:pt x="874" y="118"/>
                      </a:lnTo>
                      <a:lnTo>
                        <a:pt x="876" y="117"/>
                      </a:lnTo>
                      <a:lnTo>
                        <a:pt x="878" y="116"/>
                      </a:lnTo>
                      <a:lnTo>
                        <a:pt x="878" y="115"/>
                      </a:lnTo>
                      <a:lnTo>
                        <a:pt x="878" y="113"/>
                      </a:lnTo>
                      <a:lnTo>
                        <a:pt x="878" y="112"/>
                      </a:lnTo>
                      <a:lnTo>
                        <a:pt x="878" y="111"/>
                      </a:lnTo>
                      <a:lnTo>
                        <a:pt x="878" y="109"/>
                      </a:lnTo>
                      <a:lnTo>
                        <a:pt x="878" y="108"/>
                      </a:lnTo>
                      <a:lnTo>
                        <a:pt x="878" y="107"/>
                      </a:lnTo>
                      <a:lnTo>
                        <a:pt x="878" y="108"/>
                      </a:lnTo>
                      <a:lnTo>
                        <a:pt x="882" y="108"/>
                      </a:lnTo>
                      <a:lnTo>
                        <a:pt x="884" y="109"/>
                      </a:lnTo>
                      <a:lnTo>
                        <a:pt x="886" y="109"/>
                      </a:lnTo>
                      <a:lnTo>
                        <a:pt x="887" y="110"/>
                      </a:lnTo>
                      <a:lnTo>
                        <a:pt x="891" y="109"/>
                      </a:lnTo>
                      <a:lnTo>
                        <a:pt x="893" y="107"/>
                      </a:lnTo>
                      <a:lnTo>
                        <a:pt x="894" y="105"/>
                      </a:lnTo>
                      <a:lnTo>
                        <a:pt x="895" y="102"/>
                      </a:lnTo>
                      <a:lnTo>
                        <a:pt x="896" y="100"/>
                      </a:lnTo>
                      <a:lnTo>
                        <a:pt x="897" y="99"/>
                      </a:lnTo>
                      <a:lnTo>
                        <a:pt x="898" y="97"/>
                      </a:lnTo>
                      <a:lnTo>
                        <a:pt x="900" y="94"/>
                      </a:lnTo>
                      <a:lnTo>
                        <a:pt x="903" y="93"/>
                      </a:lnTo>
                      <a:lnTo>
                        <a:pt x="905" y="91"/>
                      </a:lnTo>
                      <a:lnTo>
                        <a:pt x="907" y="90"/>
                      </a:lnTo>
                      <a:lnTo>
                        <a:pt x="909" y="88"/>
                      </a:lnTo>
                      <a:lnTo>
                        <a:pt x="911" y="86"/>
                      </a:lnTo>
                      <a:lnTo>
                        <a:pt x="914" y="86"/>
                      </a:lnTo>
                      <a:lnTo>
                        <a:pt x="921" y="86"/>
                      </a:lnTo>
                      <a:lnTo>
                        <a:pt x="928" y="88"/>
                      </a:lnTo>
                      <a:lnTo>
                        <a:pt x="933" y="91"/>
                      </a:lnTo>
                      <a:lnTo>
                        <a:pt x="940" y="93"/>
                      </a:lnTo>
                      <a:lnTo>
                        <a:pt x="943" y="93"/>
                      </a:lnTo>
                      <a:lnTo>
                        <a:pt x="945" y="93"/>
                      </a:lnTo>
                      <a:lnTo>
                        <a:pt x="946" y="91"/>
                      </a:lnTo>
                      <a:lnTo>
                        <a:pt x="947" y="90"/>
                      </a:lnTo>
                      <a:lnTo>
                        <a:pt x="947" y="88"/>
                      </a:lnTo>
                      <a:lnTo>
                        <a:pt x="947" y="86"/>
                      </a:lnTo>
                      <a:lnTo>
                        <a:pt x="947" y="85"/>
                      </a:lnTo>
                      <a:lnTo>
                        <a:pt x="947" y="83"/>
                      </a:lnTo>
                      <a:lnTo>
                        <a:pt x="947" y="80"/>
                      </a:lnTo>
                      <a:lnTo>
                        <a:pt x="947" y="79"/>
                      </a:lnTo>
                      <a:lnTo>
                        <a:pt x="948" y="76"/>
                      </a:lnTo>
                      <a:lnTo>
                        <a:pt x="949" y="74"/>
                      </a:lnTo>
                      <a:lnTo>
                        <a:pt x="949" y="72"/>
                      </a:lnTo>
                      <a:lnTo>
                        <a:pt x="948" y="68"/>
                      </a:lnTo>
                      <a:lnTo>
                        <a:pt x="945" y="66"/>
                      </a:lnTo>
                      <a:lnTo>
                        <a:pt x="942" y="64"/>
                      </a:lnTo>
                      <a:lnTo>
                        <a:pt x="940" y="62"/>
                      </a:lnTo>
                      <a:lnTo>
                        <a:pt x="938" y="60"/>
                      </a:lnTo>
                      <a:lnTo>
                        <a:pt x="936" y="57"/>
                      </a:lnTo>
                      <a:lnTo>
                        <a:pt x="935" y="55"/>
                      </a:lnTo>
                      <a:lnTo>
                        <a:pt x="935" y="53"/>
                      </a:lnTo>
                      <a:lnTo>
                        <a:pt x="936" y="51"/>
                      </a:lnTo>
                      <a:lnTo>
                        <a:pt x="939" y="50"/>
                      </a:lnTo>
                      <a:lnTo>
                        <a:pt x="943" y="47"/>
                      </a:lnTo>
                      <a:lnTo>
                        <a:pt x="949" y="47"/>
                      </a:lnTo>
                      <a:lnTo>
                        <a:pt x="953" y="49"/>
                      </a:lnTo>
                      <a:lnTo>
                        <a:pt x="959" y="53"/>
                      </a:lnTo>
                      <a:lnTo>
                        <a:pt x="964" y="58"/>
                      </a:lnTo>
                      <a:lnTo>
                        <a:pt x="973" y="62"/>
                      </a:lnTo>
                      <a:lnTo>
                        <a:pt x="976" y="64"/>
                      </a:lnTo>
                      <a:lnTo>
                        <a:pt x="980" y="66"/>
                      </a:lnTo>
                      <a:lnTo>
                        <a:pt x="984" y="68"/>
                      </a:lnTo>
                      <a:lnTo>
                        <a:pt x="987" y="71"/>
                      </a:lnTo>
                      <a:lnTo>
                        <a:pt x="990" y="73"/>
                      </a:lnTo>
                      <a:lnTo>
                        <a:pt x="992" y="75"/>
                      </a:lnTo>
                      <a:lnTo>
                        <a:pt x="995" y="77"/>
                      </a:lnTo>
                      <a:lnTo>
                        <a:pt x="997" y="78"/>
                      </a:lnTo>
                      <a:lnTo>
                        <a:pt x="1000" y="79"/>
                      </a:lnTo>
                      <a:lnTo>
                        <a:pt x="1001" y="79"/>
                      </a:lnTo>
                      <a:lnTo>
                        <a:pt x="1002" y="79"/>
                      </a:lnTo>
                      <a:lnTo>
                        <a:pt x="1002" y="78"/>
                      </a:lnTo>
                      <a:lnTo>
                        <a:pt x="1002" y="77"/>
                      </a:lnTo>
                      <a:lnTo>
                        <a:pt x="1000" y="74"/>
                      </a:lnTo>
                      <a:lnTo>
                        <a:pt x="997" y="72"/>
                      </a:lnTo>
                      <a:lnTo>
                        <a:pt x="994" y="69"/>
                      </a:lnTo>
                      <a:lnTo>
                        <a:pt x="991" y="68"/>
                      </a:lnTo>
                      <a:lnTo>
                        <a:pt x="978" y="61"/>
                      </a:lnTo>
                      <a:lnTo>
                        <a:pt x="967" y="53"/>
                      </a:lnTo>
                      <a:lnTo>
                        <a:pt x="965" y="52"/>
                      </a:lnTo>
                      <a:lnTo>
                        <a:pt x="963" y="50"/>
                      </a:lnTo>
                      <a:lnTo>
                        <a:pt x="962" y="49"/>
                      </a:lnTo>
                      <a:lnTo>
                        <a:pt x="960" y="47"/>
                      </a:lnTo>
                      <a:lnTo>
                        <a:pt x="960" y="45"/>
                      </a:lnTo>
                      <a:lnTo>
                        <a:pt x="960" y="44"/>
                      </a:lnTo>
                      <a:lnTo>
                        <a:pt x="973" y="44"/>
                      </a:lnTo>
                      <a:lnTo>
                        <a:pt x="976" y="44"/>
                      </a:lnTo>
                      <a:lnTo>
                        <a:pt x="981" y="44"/>
                      </a:lnTo>
                      <a:lnTo>
                        <a:pt x="985" y="43"/>
                      </a:lnTo>
                      <a:lnTo>
                        <a:pt x="989" y="42"/>
                      </a:lnTo>
                      <a:lnTo>
                        <a:pt x="990" y="42"/>
                      </a:lnTo>
                      <a:lnTo>
                        <a:pt x="992" y="41"/>
                      </a:lnTo>
                      <a:lnTo>
                        <a:pt x="994" y="40"/>
                      </a:lnTo>
                      <a:lnTo>
                        <a:pt x="997" y="40"/>
                      </a:lnTo>
                      <a:lnTo>
                        <a:pt x="1002" y="40"/>
                      </a:lnTo>
                      <a:lnTo>
                        <a:pt x="1004" y="40"/>
                      </a:lnTo>
                      <a:lnTo>
                        <a:pt x="1006" y="39"/>
                      </a:lnTo>
                      <a:lnTo>
                        <a:pt x="1008" y="38"/>
                      </a:lnTo>
                      <a:lnTo>
                        <a:pt x="1009" y="38"/>
                      </a:lnTo>
                      <a:lnTo>
                        <a:pt x="1012" y="36"/>
                      </a:lnTo>
                      <a:lnTo>
                        <a:pt x="1014" y="35"/>
                      </a:lnTo>
                      <a:lnTo>
                        <a:pt x="1017" y="35"/>
                      </a:lnTo>
                      <a:lnTo>
                        <a:pt x="1020" y="35"/>
                      </a:lnTo>
                      <a:lnTo>
                        <a:pt x="1024" y="36"/>
                      </a:lnTo>
                      <a:lnTo>
                        <a:pt x="1026" y="38"/>
                      </a:lnTo>
                      <a:lnTo>
                        <a:pt x="1027" y="39"/>
                      </a:lnTo>
                      <a:lnTo>
                        <a:pt x="1028" y="41"/>
                      </a:lnTo>
                      <a:lnTo>
                        <a:pt x="1030" y="42"/>
                      </a:lnTo>
                      <a:lnTo>
                        <a:pt x="1033" y="44"/>
                      </a:lnTo>
                      <a:lnTo>
                        <a:pt x="1034" y="45"/>
                      </a:lnTo>
                      <a:lnTo>
                        <a:pt x="1036" y="46"/>
                      </a:lnTo>
                      <a:lnTo>
                        <a:pt x="1037" y="46"/>
                      </a:lnTo>
                      <a:lnTo>
                        <a:pt x="1038" y="47"/>
                      </a:lnTo>
                      <a:lnTo>
                        <a:pt x="1039" y="49"/>
                      </a:lnTo>
                      <a:lnTo>
                        <a:pt x="1039" y="55"/>
                      </a:lnTo>
                      <a:lnTo>
                        <a:pt x="1039" y="60"/>
                      </a:lnTo>
                      <a:lnTo>
                        <a:pt x="1040" y="64"/>
                      </a:lnTo>
                      <a:lnTo>
                        <a:pt x="1040" y="68"/>
                      </a:lnTo>
                      <a:lnTo>
                        <a:pt x="1041" y="73"/>
                      </a:lnTo>
                      <a:lnTo>
                        <a:pt x="1041" y="73"/>
                      </a:lnTo>
                      <a:lnTo>
                        <a:pt x="1041" y="75"/>
                      </a:lnTo>
                      <a:lnTo>
                        <a:pt x="1041" y="77"/>
                      </a:lnTo>
                      <a:lnTo>
                        <a:pt x="1042" y="78"/>
                      </a:lnTo>
                      <a:lnTo>
                        <a:pt x="1044" y="79"/>
                      </a:lnTo>
                      <a:lnTo>
                        <a:pt x="1045" y="78"/>
                      </a:lnTo>
                      <a:lnTo>
                        <a:pt x="1046" y="77"/>
                      </a:lnTo>
                      <a:lnTo>
                        <a:pt x="1047" y="76"/>
                      </a:lnTo>
                      <a:lnTo>
                        <a:pt x="1047" y="75"/>
                      </a:lnTo>
                      <a:lnTo>
                        <a:pt x="1048" y="75"/>
                      </a:lnTo>
                      <a:lnTo>
                        <a:pt x="1048" y="73"/>
                      </a:lnTo>
                      <a:lnTo>
                        <a:pt x="1048" y="69"/>
                      </a:lnTo>
                      <a:lnTo>
                        <a:pt x="1047" y="66"/>
                      </a:lnTo>
                      <a:lnTo>
                        <a:pt x="1046" y="63"/>
                      </a:lnTo>
                      <a:lnTo>
                        <a:pt x="1045" y="60"/>
                      </a:lnTo>
                      <a:lnTo>
                        <a:pt x="1046" y="57"/>
                      </a:lnTo>
                      <a:lnTo>
                        <a:pt x="1047" y="56"/>
                      </a:lnTo>
                      <a:lnTo>
                        <a:pt x="1047" y="55"/>
                      </a:lnTo>
                      <a:lnTo>
                        <a:pt x="1048" y="55"/>
                      </a:lnTo>
                      <a:lnTo>
                        <a:pt x="1048" y="54"/>
                      </a:lnTo>
                      <a:lnTo>
                        <a:pt x="1047" y="53"/>
                      </a:lnTo>
                      <a:lnTo>
                        <a:pt x="1046" y="51"/>
                      </a:lnTo>
                      <a:lnTo>
                        <a:pt x="1044" y="49"/>
                      </a:lnTo>
                      <a:lnTo>
                        <a:pt x="1041" y="46"/>
                      </a:lnTo>
                      <a:lnTo>
                        <a:pt x="1041" y="44"/>
                      </a:lnTo>
                      <a:lnTo>
                        <a:pt x="1040" y="42"/>
                      </a:lnTo>
                      <a:lnTo>
                        <a:pt x="1041" y="42"/>
                      </a:lnTo>
                      <a:lnTo>
                        <a:pt x="1041" y="42"/>
                      </a:lnTo>
                      <a:lnTo>
                        <a:pt x="1044" y="42"/>
                      </a:lnTo>
                      <a:lnTo>
                        <a:pt x="1045" y="43"/>
                      </a:lnTo>
                      <a:lnTo>
                        <a:pt x="1046" y="44"/>
                      </a:lnTo>
                      <a:lnTo>
                        <a:pt x="1048" y="45"/>
                      </a:lnTo>
                      <a:lnTo>
                        <a:pt x="1049" y="47"/>
                      </a:lnTo>
                      <a:lnTo>
                        <a:pt x="1050" y="49"/>
                      </a:lnTo>
                      <a:lnTo>
                        <a:pt x="1052" y="51"/>
                      </a:lnTo>
                      <a:lnTo>
                        <a:pt x="1055" y="53"/>
                      </a:lnTo>
                      <a:lnTo>
                        <a:pt x="1059" y="55"/>
                      </a:lnTo>
                      <a:lnTo>
                        <a:pt x="1061" y="56"/>
                      </a:lnTo>
                      <a:lnTo>
                        <a:pt x="1062" y="58"/>
                      </a:lnTo>
                      <a:lnTo>
                        <a:pt x="1063" y="60"/>
                      </a:lnTo>
                      <a:lnTo>
                        <a:pt x="1063" y="60"/>
                      </a:lnTo>
                      <a:lnTo>
                        <a:pt x="1063" y="63"/>
                      </a:lnTo>
                      <a:lnTo>
                        <a:pt x="1065" y="66"/>
                      </a:lnTo>
                      <a:lnTo>
                        <a:pt x="1067" y="68"/>
                      </a:lnTo>
                      <a:lnTo>
                        <a:pt x="1070" y="71"/>
                      </a:lnTo>
                      <a:lnTo>
                        <a:pt x="1071" y="72"/>
                      </a:lnTo>
                      <a:lnTo>
                        <a:pt x="1074" y="74"/>
                      </a:lnTo>
                      <a:lnTo>
                        <a:pt x="1077" y="74"/>
                      </a:lnTo>
                      <a:lnTo>
                        <a:pt x="1079" y="75"/>
                      </a:lnTo>
                      <a:lnTo>
                        <a:pt x="1080" y="75"/>
                      </a:lnTo>
                      <a:lnTo>
                        <a:pt x="1080" y="74"/>
                      </a:lnTo>
                      <a:lnTo>
                        <a:pt x="1080" y="74"/>
                      </a:lnTo>
                      <a:lnTo>
                        <a:pt x="1079" y="73"/>
                      </a:lnTo>
                      <a:lnTo>
                        <a:pt x="1079" y="72"/>
                      </a:lnTo>
                      <a:lnTo>
                        <a:pt x="1079" y="71"/>
                      </a:lnTo>
                      <a:lnTo>
                        <a:pt x="1077" y="69"/>
                      </a:lnTo>
                      <a:lnTo>
                        <a:pt x="1076" y="68"/>
                      </a:lnTo>
                      <a:lnTo>
                        <a:pt x="1076" y="67"/>
                      </a:lnTo>
                      <a:lnTo>
                        <a:pt x="1077" y="67"/>
                      </a:lnTo>
                      <a:lnTo>
                        <a:pt x="1078" y="67"/>
                      </a:lnTo>
                      <a:lnTo>
                        <a:pt x="1080" y="67"/>
                      </a:lnTo>
                      <a:lnTo>
                        <a:pt x="1082" y="67"/>
                      </a:lnTo>
                      <a:lnTo>
                        <a:pt x="1084" y="67"/>
                      </a:lnTo>
                      <a:lnTo>
                        <a:pt x="1088" y="68"/>
                      </a:lnTo>
                      <a:lnTo>
                        <a:pt x="1090" y="69"/>
                      </a:lnTo>
                      <a:lnTo>
                        <a:pt x="1092" y="69"/>
                      </a:lnTo>
                      <a:lnTo>
                        <a:pt x="1093" y="69"/>
                      </a:lnTo>
                      <a:lnTo>
                        <a:pt x="1094" y="69"/>
                      </a:lnTo>
                      <a:lnTo>
                        <a:pt x="1094" y="68"/>
                      </a:lnTo>
                      <a:lnTo>
                        <a:pt x="1093" y="66"/>
                      </a:lnTo>
                      <a:lnTo>
                        <a:pt x="1092" y="65"/>
                      </a:lnTo>
                      <a:lnTo>
                        <a:pt x="1090" y="64"/>
                      </a:lnTo>
                      <a:lnTo>
                        <a:pt x="1089" y="63"/>
                      </a:lnTo>
                      <a:lnTo>
                        <a:pt x="1087" y="63"/>
                      </a:lnTo>
                      <a:lnTo>
                        <a:pt x="1085" y="62"/>
                      </a:lnTo>
                      <a:lnTo>
                        <a:pt x="1080" y="58"/>
                      </a:lnTo>
                      <a:lnTo>
                        <a:pt x="1077" y="55"/>
                      </a:lnTo>
                      <a:lnTo>
                        <a:pt x="1073" y="51"/>
                      </a:lnTo>
                      <a:lnTo>
                        <a:pt x="1070" y="47"/>
                      </a:lnTo>
                      <a:lnTo>
                        <a:pt x="1068" y="44"/>
                      </a:lnTo>
                      <a:lnTo>
                        <a:pt x="1067" y="43"/>
                      </a:lnTo>
                      <a:lnTo>
                        <a:pt x="1065" y="41"/>
                      </a:lnTo>
                      <a:lnTo>
                        <a:pt x="1063" y="40"/>
                      </a:lnTo>
                      <a:lnTo>
                        <a:pt x="1062" y="38"/>
                      </a:lnTo>
                      <a:lnTo>
                        <a:pt x="1061" y="36"/>
                      </a:lnTo>
                      <a:lnTo>
                        <a:pt x="1060" y="35"/>
                      </a:lnTo>
                      <a:lnTo>
                        <a:pt x="1061" y="34"/>
                      </a:lnTo>
                      <a:lnTo>
                        <a:pt x="1062" y="33"/>
                      </a:lnTo>
                      <a:lnTo>
                        <a:pt x="1066" y="33"/>
                      </a:lnTo>
                      <a:lnTo>
                        <a:pt x="1071" y="34"/>
                      </a:lnTo>
                      <a:lnTo>
                        <a:pt x="1079" y="35"/>
                      </a:lnTo>
                      <a:lnTo>
                        <a:pt x="1085" y="38"/>
                      </a:lnTo>
                      <a:lnTo>
                        <a:pt x="1088" y="40"/>
                      </a:lnTo>
                      <a:lnTo>
                        <a:pt x="1091" y="42"/>
                      </a:lnTo>
                      <a:lnTo>
                        <a:pt x="1093" y="44"/>
                      </a:lnTo>
                      <a:lnTo>
                        <a:pt x="1096" y="46"/>
                      </a:lnTo>
                      <a:lnTo>
                        <a:pt x="1109" y="53"/>
                      </a:lnTo>
                      <a:lnTo>
                        <a:pt x="1122" y="61"/>
                      </a:lnTo>
                      <a:lnTo>
                        <a:pt x="1135" y="68"/>
                      </a:lnTo>
                      <a:lnTo>
                        <a:pt x="1137" y="71"/>
                      </a:lnTo>
                      <a:lnTo>
                        <a:pt x="1139" y="73"/>
                      </a:lnTo>
                      <a:lnTo>
                        <a:pt x="1140" y="75"/>
                      </a:lnTo>
                      <a:lnTo>
                        <a:pt x="1142" y="77"/>
                      </a:lnTo>
                      <a:lnTo>
                        <a:pt x="1144" y="79"/>
                      </a:lnTo>
                      <a:lnTo>
                        <a:pt x="1147" y="82"/>
                      </a:lnTo>
                      <a:lnTo>
                        <a:pt x="1150" y="84"/>
                      </a:lnTo>
                      <a:lnTo>
                        <a:pt x="1155" y="86"/>
                      </a:lnTo>
                      <a:lnTo>
                        <a:pt x="1157" y="86"/>
                      </a:lnTo>
                      <a:lnTo>
                        <a:pt x="1158" y="87"/>
                      </a:lnTo>
                      <a:lnTo>
                        <a:pt x="1158" y="86"/>
                      </a:lnTo>
                      <a:lnTo>
                        <a:pt x="1158" y="86"/>
                      </a:lnTo>
                      <a:lnTo>
                        <a:pt x="1157" y="85"/>
                      </a:lnTo>
                      <a:lnTo>
                        <a:pt x="1157" y="84"/>
                      </a:lnTo>
                      <a:lnTo>
                        <a:pt x="1155" y="82"/>
                      </a:lnTo>
                      <a:lnTo>
                        <a:pt x="1153" y="79"/>
                      </a:lnTo>
                      <a:lnTo>
                        <a:pt x="1150" y="79"/>
                      </a:lnTo>
                      <a:lnTo>
                        <a:pt x="1149" y="76"/>
                      </a:lnTo>
                      <a:lnTo>
                        <a:pt x="1148" y="74"/>
                      </a:lnTo>
                      <a:lnTo>
                        <a:pt x="1147" y="72"/>
                      </a:lnTo>
                      <a:lnTo>
                        <a:pt x="1147" y="69"/>
                      </a:lnTo>
                      <a:lnTo>
                        <a:pt x="1146" y="68"/>
                      </a:lnTo>
                      <a:lnTo>
                        <a:pt x="1146" y="66"/>
                      </a:lnTo>
                      <a:lnTo>
                        <a:pt x="1146" y="64"/>
                      </a:lnTo>
                      <a:lnTo>
                        <a:pt x="1146" y="63"/>
                      </a:lnTo>
                      <a:lnTo>
                        <a:pt x="1145" y="62"/>
                      </a:lnTo>
                      <a:lnTo>
                        <a:pt x="1144" y="60"/>
                      </a:lnTo>
                      <a:lnTo>
                        <a:pt x="1144" y="58"/>
                      </a:lnTo>
                      <a:lnTo>
                        <a:pt x="1144" y="57"/>
                      </a:lnTo>
                      <a:lnTo>
                        <a:pt x="1144" y="57"/>
                      </a:lnTo>
                      <a:lnTo>
                        <a:pt x="1145" y="57"/>
                      </a:lnTo>
                      <a:lnTo>
                        <a:pt x="1146" y="57"/>
                      </a:lnTo>
                      <a:lnTo>
                        <a:pt x="1149" y="58"/>
                      </a:lnTo>
                      <a:lnTo>
                        <a:pt x="1151" y="58"/>
                      </a:lnTo>
                      <a:lnTo>
                        <a:pt x="1153" y="58"/>
                      </a:lnTo>
                      <a:lnTo>
                        <a:pt x="1153" y="57"/>
                      </a:lnTo>
                      <a:lnTo>
                        <a:pt x="1153" y="54"/>
                      </a:lnTo>
                      <a:lnTo>
                        <a:pt x="1150" y="52"/>
                      </a:lnTo>
                      <a:lnTo>
                        <a:pt x="1148" y="49"/>
                      </a:lnTo>
                      <a:lnTo>
                        <a:pt x="1145" y="46"/>
                      </a:lnTo>
                      <a:lnTo>
                        <a:pt x="1140" y="44"/>
                      </a:lnTo>
                      <a:lnTo>
                        <a:pt x="1137" y="42"/>
                      </a:lnTo>
                      <a:lnTo>
                        <a:pt x="1136" y="40"/>
                      </a:lnTo>
                      <a:lnTo>
                        <a:pt x="1134" y="38"/>
                      </a:lnTo>
                      <a:lnTo>
                        <a:pt x="1132" y="34"/>
                      </a:lnTo>
                      <a:lnTo>
                        <a:pt x="1129" y="32"/>
                      </a:lnTo>
                      <a:lnTo>
                        <a:pt x="1127" y="30"/>
                      </a:lnTo>
                      <a:lnTo>
                        <a:pt x="1126" y="29"/>
                      </a:lnTo>
                      <a:lnTo>
                        <a:pt x="1134" y="30"/>
                      </a:lnTo>
                      <a:lnTo>
                        <a:pt x="1142" y="32"/>
                      </a:lnTo>
                      <a:lnTo>
                        <a:pt x="1148" y="33"/>
                      </a:lnTo>
                      <a:lnTo>
                        <a:pt x="1156" y="33"/>
                      </a:lnTo>
                      <a:lnTo>
                        <a:pt x="1162" y="36"/>
                      </a:lnTo>
                      <a:lnTo>
                        <a:pt x="1168" y="40"/>
                      </a:lnTo>
                      <a:lnTo>
                        <a:pt x="1173" y="42"/>
                      </a:lnTo>
                      <a:lnTo>
                        <a:pt x="1178" y="43"/>
                      </a:lnTo>
                      <a:lnTo>
                        <a:pt x="1182" y="45"/>
                      </a:lnTo>
                      <a:lnTo>
                        <a:pt x="1186" y="49"/>
                      </a:lnTo>
                      <a:lnTo>
                        <a:pt x="1189" y="51"/>
                      </a:lnTo>
                      <a:lnTo>
                        <a:pt x="1191" y="53"/>
                      </a:lnTo>
                      <a:lnTo>
                        <a:pt x="1193" y="55"/>
                      </a:lnTo>
                      <a:lnTo>
                        <a:pt x="1197" y="56"/>
                      </a:lnTo>
                      <a:lnTo>
                        <a:pt x="1199" y="57"/>
                      </a:lnTo>
                      <a:lnTo>
                        <a:pt x="1199" y="54"/>
                      </a:lnTo>
                      <a:lnTo>
                        <a:pt x="1199" y="52"/>
                      </a:lnTo>
                      <a:lnTo>
                        <a:pt x="1198" y="50"/>
                      </a:lnTo>
                      <a:lnTo>
                        <a:pt x="1197" y="47"/>
                      </a:lnTo>
                      <a:lnTo>
                        <a:pt x="1194" y="45"/>
                      </a:lnTo>
                      <a:lnTo>
                        <a:pt x="1190" y="42"/>
                      </a:lnTo>
                      <a:lnTo>
                        <a:pt x="1183" y="40"/>
                      </a:lnTo>
                      <a:lnTo>
                        <a:pt x="1178" y="38"/>
                      </a:lnTo>
                      <a:lnTo>
                        <a:pt x="1172" y="35"/>
                      </a:lnTo>
                      <a:lnTo>
                        <a:pt x="1167" y="33"/>
                      </a:lnTo>
                      <a:lnTo>
                        <a:pt x="1161" y="31"/>
                      </a:lnTo>
                      <a:lnTo>
                        <a:pt x="1155" y="29"/>
                      </a:lnTo>
                      <a:lnTo>
                        <a:pt x="1144" y="28"/>
                      </a:lnTo>
                      <a:lnTo>
                        <a:pt x="1133" y="27"/>
                      </a:lnTo>
                      <a:lnTo>
                        <a:pt x="1131" y="25"/>
                      </a:lnTo>
                      <a:lnTo>
                        <a:pt x="1127" y="23"/>
                      </a:lnTo>
                      <a:lnTo>
                        <a:pt x="1125" y="22"/>
                      </a:lnTo>
                      <a:lnTo>
                        <a:pt x="1122" y="22"/>
                      </a:lnTo>
                      <a:lnTo>
                        <a:pt x="1121" y="22"/>
                      </a:lnTo>
                      <a:lnTo>
                        <a:pt x="1118" y="22"/>
                      </a:lnTo>
                      <a:lnTo>
                        <a:pt x="1116" y="23"/>
                      </a:lnTo>
                      <a:lnTo>
                        <a:pt x="1114" y="22"/>
                      </a:lnTo>
                      <a:lnTo>
                        <a:pt x="1113" y="22"/>
                      </a:lnTo>
                      <a:lnTo>
                        <a:pt x="1111" y="20"/>
                      </a:lnTo>
                      <a:lnTo>
                        <a:pt x="1111" y="19"/>
                      </a:lnTo>
                      <a:lnTo>
                        <a:pt x="1111" y="18"/>
                      </a:lnTo>
                      <a:lnTo>
                        <a:pt x="1112" y="18"/>
                      </a:lnTo>
                      <a:lnTo>
                        <a:pt x="1113" y="17"/>
                      </a:lnTo>
                      <a:lnTo>
                        <a:pt x="1113" y="15"/>
                      </a:lnTo>
                      <a:lnTo>
                        <a:pt x="1113" y="14"/>
                      </a:lnTo>
                      <a:lnTo>
                        <a:pt x="1111" y="13"/>
                      </a:lnTo>
                      <a:lnTo>
                        <a:pt x="1110" y="12"/>
                      </a:lnTo>
                      <a:lnTo>
                        <a:pt x="1107" y="10"/>
                      </a:lnTo>
                      <a:lnTo>
                        <a:pt x="1106" y="9"/>
                      </a:lnTo>
                      <a:lnTo>
                        <a:pt x="1106" y="8"/>
                      </a:lnTo>
                      <a:lnTo>
                        <a:pt x="1107" y="8"/>
                      </a:lnTo>
                      <a:lnTo>
                        <a:pt x="1109" y="8"/>
                      </a:lnTo>
                      <a:lnTo>
                        <a:pt x="1111" y="8"/>
                      </a:lnTo>
                      <a:lnTo>
                        <a:pt x="1113" y="9"/>
                      </a:lnTo>
                      <a:lnTo>
                        <a:pt x="1115" y="10"/>
                      </a:lnTo>
                      <a:lnTo>
                        <a:pt x="1117" y="11"/>
                      </a:lnTo>
                      <a:lnTo>
                        <a:pt x="1118" y="13"/>
                      </a:lnTo>
                      <a:lnTo>
                        <a:pt x="1121" y="15"/>
                      </a:lnTo>
                      <a:lnTo>
                        <a:pt x="1122" y="15"/>
                      </a:lnTo>
                      <a:lnTo>
                        <a:pt x="1124" y="15"/>
                      </a:lnTo>
                      <a:lnTo>
                        <a:pt x="1125" y="14"/>
                      </a:lnTo>
                      <a:lnTo>
                        <a:pt x="1126" y="13"/>
                      </a:lnTo>
                      <a:lnTo>
                        <a:pt x="1125" y="12"/>
                      </a:lnTo>
                      <a:lnTo>
                        <a:pt x="1124" y="11"/>
                      </a:lnTo>
                      <a:lnTo>
                        <a:pt x="1123" y="10"/>
                      </a:lnTo>
                      <a:lnTo>
                        <a:pt x="1122" y="9"/>
                      </a:lnTo>
                      <a:lnTo>
                        <a:pt x="1121" y="8"/>
                      </a:lnTo>
                      <a:lnTo>
                        <a:pt x="1121" y="7"/>
                      </a:lnTo>
                      <a:lnTo>
                        <a:pt x="1121" y="7"/>
                      </a:lnTo>
                      <a:lnTo>
                        <a:pt x="1123" y="7"/>
                      </a:lnTo>
                      <a:lnTo>
                        <a:pt x="1124" y="7"/>
                      </a:lnTo>
                      <a:lnTo>
                        <a:pt x="1127" y="8"/>
                      </a:lnTo>
                      <a:lnTo>
                        <a:pt x="1129" y="9"/>
                      </a:lnTo>
                      <a:lnTo>
                        <a:pt x="1133" y="9"/>
                      </a:lnTo>
                      <a:lnTo>
                        <a:pt x="1135" y="10"/>
                      </a:lnTo>
                      <a:lnTo>
                        <a:pt x="1137" y="11"/>
                      </a:lnTo>
                      <a:lnTo>
                        <a:pt x="1138" y="11"/>
                      </a:lnTo>
                      <a:lnTo>
                        <a:pt x="1139" y="11"/>
                      </a:lnTo>
                      <a:lnTo>
                        <a:pt x="1142" y="11"/>
                      </a:lnTo>
                      <a:lnTo>
                        <a:pt x="1143" y="12"/>
                      </a:lnTo>
                      <a:lnTo>
                        <a:pt x="1145" y="12"/>
                      </a:lnTo>
                      <a:lnTo>
                        <a:pt x="1146" y="12"/>
                      </a:lnTo>
                      <a:lnTo>
                        <a:pt x="1146" y="11"/>
                      </a:lnTo>
                      <a:lnTo>
                        <a:pt x="1145" y="11"/>
                      </a:lnTo>
                      <a:lnTo>
                        <a:pt x="1144" y="10"/>
                      </a:lnTo>
                      <a:lnTo>
                        <a:pt x="1144" y="10"/>
                      </a:lnTo>
                      <a:lnTo>
                        <a:pt x="1142" y="9"/>
                      </a:lnTo>
                      <a:lnTo>
                        <a:pt x="1142" y="8"/>
                      </a:lnTo>
                      <a:lnTo>
                        <a:pt x="1140" y="7"/>
                      </a:lnTo>
                      <a:lnTo>
                        <a:pt x="1140" y="7"/>
                      </a:lnTo>
                      <a:lnTo>
                        <a:pt x="1139" y="7"/>
                      </a:lnTo>
                      <a:lnTo>
                        <a:pt x="1139" y="7"/>
                      </a:lnTo>
                      <a:lnTo>
                        <a:pt x="1140" y="7"/>
                      </a:lnTo>
                      <a:lnTo>
                        <a:pt x="1142" y="7"/>
                      </a:lnTo>
                      <a:lnTo>
                        <a:pt x="1144" y="7"/>
                      </a:lnTo>
                      <a:lnTo>
                        <a:pt x="1145" y="8"/>
                      </a:lnTo>
                      <a:lnTo>
                        <a:pt x="1147" y="9"/>
                      </a:lnTo>
                      <a:lnTo>
                        <a:pt x="1148" y="9"/>
                      </a:lnTo>
                      <a:lnTo>
                        <a:pt x="1148" y="9"/>
                      </a:lnTo>
                      <a:lnTo>
                        <a:pt x="1149" y="9"/>
                      </a:lnTo>
                      <a:lnTo>
                        <a:pt x="1149" y="8"/>
                      </a:lnTo>
                      <a:lnTo>
                        <a:pt x="1148" y="7"/>
                      </a:lnTo>
                      <a:lnTo>
                        <a:pt x="1147" y="6"/>
                      </a:lnTo>
                      <a:lnTo>
                        <a:pt x="1146" y="4"/>
                      </a:lnTo>
                      <a:lnTo>
                        <a:pt x="1147" y="3"/>
                      </a:lnTo>
                      <a:lnTo>
                        <a:pt x="1148" y="3"/>
                      </a:lnTo>
                      <a:lnTo>
                        <a:pt x="1150" y="2"/>
                      </a:lnTo>
                      <a:lnTo>
                        <a:pt x="1153" y="2"/>
                      </a:lnTo>
                      <a:lnTo>
                        <a:pt x="1157" y="4"/>
                      </a:lnTo>
                      <a:lnTo>
                        <a:pt x="1159" y="7"/>
                      </a:lnTo>
                      <a:lnTo>
                        <a:pt x="1161" y="9"/>
                      </a:lnTo>
                      <a:lnTo>
                        <a:pt x="1162" y="10"/>
                      </a:lnTo>
                      <a:lnTo>
                        <a:pt x="1164" y="12"/>
                      </a:lnTo>
                      <a:lnTo>
                        <a:pt x="1165" y="13"/>
                      </a:lnTo>
                      <a:lnTo>
                        <a:pt x="1166" y="15"/>
                      </a:lnTo>
                      <a:lnTo>
                        <a:pt x="1168" y="18"/>
                      </a:lnTo>
                      <a:lnTo>
                        <a:pt x="1181" y="24"/>
                      </a:lnTo>
                      <a:lnTo>
                        <a:pt x="1186" y="27"/>
                      </a:lnTo>
                      <a:lnTo>
                        <a:pt x="1189" y="28"/>
                      </a:lnTo>
                      <a:lnTo>
                        <a:pt x="1193" y="30"/>
                      </a:lnTo>
                      <a:lnTo>
                        <a:pt x="1197" y="31"/>
                      </a:lnTo>
                      <a:lnTo>
                        <a:pt x="1199" y="33"/>
                      </a:lnTo>
                      <a:lnTo>
                        <a:pt x="1202" y="35"/>
                      </a:lnTo>
                      <a:lnTo>
                        <a:pt x="1203" y="36"/>
                      </a:lnTo>
                      <a:lnTo>
                        <a:pt x="1205" y="39"/>
                      </a:lnTo>
                      <a:lnTo>
                        <a:pt x="1208" y="40"/>
                      </a:lnTo>
                      <a:lnTo>
                        <a:pt x="1209" y="41"/>
                      </a:lnTo>
                      <a:lnTo>
                        <a:pt x="1210" y="40"/>
                      </a:lnTo>
                      <a:lnTo>
                        <a:pt x="1210" y="40"/>
                      </a:lnTo>
                      <a:lnTo>
                        <a:pt x="1209" y="39"/>
                      </a:lnTo>
                      <a:lnTo>
                        <a:pt x="1208" y="38"/>
                      </a:lnTo>
                      <a:lnTo>
                        <a:pt x="1207" y="36"/>
                      </a:lnTo>
                      <a:lnTo>
                        <a:pt x="1205" y="35"/>
                      </a:lnTo>
                      <a:lnTo>
                        <a:pt x="1205" y="35"/>
                      </a:lnTo>
                      <a:lnTo>
                        <a:pt x="1204" y="34"/>
                      </a:lnTo>
                      <a:lnTo>
                        <a:pt x="1202" y="33"/>
                      </a:lnTo>
                      <a:lnTo>
                        <a:pt x="1201" y="32"/>
                      </a:lnTo>
                      <a:lnTo>
                        <a:pt x="1201" y="30"/>
                      </a:lnTo>
                      <a:lnTo>
                        <a:pt x="1201" y="29"/>
                      </a:lnTo>
                      <a:lnTo>
                        <a:pt x="1202" y="29"/>
                      </a:lnTo>
                      <a:lnTo>
                        <a:pt x="1204" y="29"/>
                      </a:lnTo>
                      <a:lnTo>
                        <a:pt x="1207" y="30"/>
                      </a:lnTo>
                      <a:lnTo>
                        <a:pt x="1208" y="30"/>
                      </a:lnTo>
                      <a:lnTo>
                        <a:pt x="1210" y="30"/>
                      </a:lnTo>
                      <a:lnTo>
                        <a:pt x="1211" y="30"/>
                      </a:lnTo>
                      <a:lnTo>
                        <a:pt x="1211" y="30"/>
                      </a:lnTo>
                      <a:lnTo>
                        <a:pt x="1211" y="30"/>
                      </a:lnTo>
                      <a:lnTo>
                        <a:pt x="1210" y="29"/>
                      </a:lnTo>
                      <a:lnTo>
                        <a:pt x="1208" y="27"/>
                      </a:lnTo>
                      <a:lnTo>
                        <a:pt x="1207" y="25"/>
                      </a:lnTo>
                      <a:lnTo>
                        <a:pt x="1207" y="24"/>
                      </a:lnTo>
                      <a:lnTo>
                        <a:pt x="1208" y="23"/>
                      </a:lnTo>
                      <a:lnTo>
                        <a:pt x="1209" y="23"/>
                      </a:lnTo>
                      <a:lnTo>
                        <a:pt x="1210" y="23"/>
                      </a:lnTo>
                      <a:lnTo>
                        <a:pt x="1212" y="23"/>
                      </a:lnTo>
                      <a:lnTo>
                        <a:pt x="1213" y="23"/>
                      </a:lnTo>
                      <a:lnTo>
                        <a:pt x="1215" y="23"/>
                      </a:lnTo>
                      <a:lnTo>
                        <a:pt x="1215" y="22"/>
                      </a:lnTo>
                      <a:lnTo>
                        <a:pt x="1215" y="22"/>
                      </a:lnTo>
                      <a:lnTo>
                        <a:pt x="1214" y="20"/>
                      </a:lnTo>
                      <a:lnTo>
                        <a:pt x="1211" y="18"/>
                      </a:lnTo>
                      <a:lnTo>
                        <a:pt x="1208" y="15"/>
                      </a:lnTo>
                      <a:lnTo>
                        <a:pt x="1204" y="14"/>
                      </a:lnTo>
                      <a:lnTo>
                        <a:pt x="1201" y="13"/>
                      </a:lnTo>
                      <a:lnTo>
                        <a:pt x="1199" y="12"/>
                      </a:lnTo>
                      <a:lnTo>
                        <a:pt x="1197" y="10"/>
                      </a:lnTo>
                      <a:lnTo>
                        <a:pt x="1196" y="9"/>
                      </a:lnTo>
                      <a:lnTo>
                        <a:pt x="1194" y="7"/>
                      </a:lnTo>
                      <a:lnTo>
                        <a:pt x="1193" y="4"/>
                      </a:lnTo>
                      <a:lnTo>
                        <a:pt x="1193" y="3"/>
                      </a:lnTo>
                      <a:lnTo>
                        <a:pt x="1194" y="2"/>
                      </a:lnTo>
                      <a:lnTo>
                        <a:pt x="1196" y="2"/>
                      </a:lnTo>
                      <a:lnTo>
                        <a:pt x="1197" y="1"/>
                      </a:lnTo>
                      <a:lnTo>
                        <a:pt x="1199" y="1"/>
                      </a:lnTo>
                      <a:lnTo>
                        <a:pt x="1200" y="1"/>
                      </a:lnTo>
                      <a:lnTo>
                        <a:pt x="1201" y="0"/>
                      </a:lnTo>
                      <a:lnTo>
                        <a:pt x="1203"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101" name="Freeform 38"/>
                <p:cNvSpPr>
                  <a:spLocks noEditPoints="1"/>
                </p:cNvSpPr>
                <p:nvPr/>
              </p:nvSpPr>
              <p:spPr bwMode="auto">
                <a:xfrm>
                  <a:off x="5541" y="601"/>
                  <a:ext cx="488" cy="489"/>
                </a:xfrm>
                <a:custGeom>
                  <a:avLst/>
                  <a:gdLst>
                    <a:gd name="T0" fmla="*/ 1638 w 3420"/>
                    <a:gd name="T1" fmla="*/ 448 h 3420"/>
                    <a:gd name="T2" fmla="*/ 1678 w 3420"/>
                    <a:gd name="T3" fmla="*/ 437 h 3420"/>
                    <a:gd name="T4" fmla="*/ 1715 w 3420"/>
                    <a:gd name="T5" fmla="*/ 464 h 3420"/>
                    <a:gd name="T6" fmla="*/ 1723 w 3420"/>
                    <a:gd name="T7" fmla="*/ 497 h 3420"/>
                    <a:gd name="T8" fmla="*/ 1660 w 3420"/>
                    <a:gd name="T9" fmla="*/ 514 h 3420"/>
                    <a:gd name="T10" fmla="*/ 1638 w 3420"/>
                    <a:gd name="T11" fmla="*/ 567 h 3420"/>
                    <a:gd name="T12" fmla="*/ 1616 w 3420"/>
                    <a:gd name="T13" fmla="*/ 596 h 3420"/>
                    <a:gd name="T14" fmla="*/ 1549 w 3420"/>
                    <a:gd name="T15" fmla="*/ 625 h 3420"/>
                    <a:gd name="T16" fmla="*/ 1551 w 3420"/>
                    <a:gd name="T17" fmla="*/ 642 h 3420"/>
                    <a:gd name="T18" fmla="*/ 1559 w 3420"/>
                    <a:gd name="T19" fmla="*/ 687 h 3420"/>
                    <a:gd name="T20" fmla="*/ 1461 w 3420"/>
                    <a:gd name="T21" fmla="*/ 732 h 3420"/>
                    <a:gd name="T22" fmla="*/ 1479 w 3420"/>
                    <a:gd name="T23" fmla="*/ 785 h 3420"/>
                    <a:gd name="T24" fmla="*/ 1426 w 3420"/>
                    <a:gd name="T25" fmla="*/ 774 h 3420"/>
                    <a:gd name="T26" fmla="*/ 1332 w 3420"/>
                    <a:gd name="T27" fmla="*/ 778 h 3420"/>
                    <a:gd name="T28" fmla="*/ 1333 w 3420"/>
                    <a:gd name="T29" fmla="*/ 818 h 3420"/>
                    <a:gd name="T30" fmla="*/ 1487 w 3420"/>
                    <a:gd name="T31" fmla="*/ 813 h 3420"/>
                    <a:gd name="T32" fmla="*/ 1433 w 3420"/>
                    <a:gd name="T33" fmla="*/ 855 h 3420"/>
                    <a:gd name="T34" fmla="*/ 1301 w 3420"/>
                    <a:gd name="T35" fmla="*/ 868 h 3420"/>
                    <a:gd name="T36" fmla="*/ 1231 w 3420"/>
                    <a:gd name="T37" fmla="*/ 787 h 3420"/>
                    <a:gd name="T38" fmla="*/ 1251 w 3420"/>
                    <a:gd name="T39" fmla="*/ 752 h 3420"/>
                    <a:gd name="T40" fmla="*/ 1326 w 3420"/>
                    <a:gd name="T41" fmla="*/ 761 h 3420"/>
                    <a:gd name="T42" fmla="*/ 1384 w 3420"/>
                    <a:gd name="T43" fmla="*/ 707 h 3420"/>
                    <a:gd name="T44" fmla="*/ 1407 w 3420"/>
                    <a:gd name="T45" fmla="*/ 684 h 3420"/>
                    <a:gd name="T46" fmla="*/ 1373 w 3420"/>
                    <a:gd name="T47" fmla="*/ 658 h 3420"/>
                    <a:gd name="T48" fmla="*/ 1407 w 3420"/>
                    <a:gd name="T49" fmla="*/ 647 h 3420"/>
                    <a:gd name="T50" fmla="*/ 1358 w 3420"/>
                    <a:gd name="T51" fmla="*/ 659 h 3420"/>
                    <a:gd name="T52" fmla="*/ 1318 w 3420"/>
                    <a:gd name="T53" fmla="*/ 678 h 3420"/>
                    <a:gd name="T54" fmla="*/ 1267 w 3420"/>
                    <a:gd name="T55" fmla="*/ 663 h 3420"/>
                    <a:gd name="T56" fmla="*/ 1246 w 3420"/>
                    <a:gd name="T57" fmla="*/ 625 h 3420"/>
                    <a:gd name="T58" fmla="*/ 1242 w 3420"/>
                    <a:gd name="T59" fmla="*/ 594 h 3420"/>
                    <a:gd name="T60" fmla="*/ 1266 w 3420"/>
                    <a:gd name="T61" fmla="*/ 565 h 3420"/>
                    <a:gd name="T62" fmla="*/ 1268 w 3420"/>
                    <a:gd name="T63" fmla="*/ 534 h 3420"/>
                    <a:gd name="T64" fmla="*/ 1328 w 3420"/>
                    <a:gd name="T65" fmla="*/ 565 h 3420"/>
                    <a:gd name="T66" fmla="*/ 1359 w 3420"/>
                    <a:gd name="T67" fmla="*/ 568 h 3420"/>
                    <a:gd name="T68" fmla="*/ 1406 w 3420"/>
                    <a:gd name="T69" fmla="*/ 615 h 3420"/>
                    <a:gd name="T70" fmla="*/ 1435 w 3420"/>
                    <a:gd name="T71" fmla="*/ 587 h 3420"/>
                    <a:gd name="T72" fmla="*/ 1442 w 3420"/>
                    <a:gd name="T73" fmla="*/ 583 h 3420"/>
                    <a:gd name="T74" fmla="*/ 1531 w 3420"/>
                    <a:gd name="T75" fmla="*/ 543 h 3420"/>
                    <a:gd name="T76" fmla="*/ 1484 w 3420"/>
                    <a:gd name="T77" fmla="*/ 541 h 3420"/>
                    <a:gd name="T78" fmla="*/ 1389 w 3420"/>
                    <a:gd name="T79" fmla="*/ 562 h 3420"/>
                    <a:gd name="T80" fmla="*/ 1363 w 3420"/>
                    <a:gd name="T81" fmla="*/ 554 h 3420"/>
                    <a:gd name="T82" fmla="*/ 1343 w 3420"/>
                    <a:gd name="T83" fmla="*/ 541 h 3420"/>
                    <a:gd name="T84" fmla="*/ 1341 w 3420"/>
                    <a:gd name="T85" fmla="*/ 517 h 3420"/>
                    <a:gd name="T86" fmla="*/ 1320 w 3420"/>
                    <a:gd name="T87" fmla="*/ 497 h 3420"/>
                    <a:gd name="T88" fmla="*/ 1394 w 3420"/>
                    <a:gd name="T89" fmla="*/ 484 h 3420"/>
                    <a:gd name="T90" fmla="*/ 1395 w 3420"/>
                    <a:gd name="T91" fmla="*/ 457 h 3420"/>
                    <a:gd name="T92" fmla="*/ 1440 w 3420"/>
                    <a:gd name="T93" fmla="*/ 466 h 3420"/>
                    <a:gd name="T94" fmla="*/ 1449 w 3420"/>
                    <a:gd name="T95" fmla="*/ 438 h 3420"/>
                    <a:gd name="T96" fmla="*/ 1495 w 3420"/>
                    <a:gd name="T97" fmla="*/ 431 h 3420"/>
                    <a:gd name="T98" fmla="*/ 1516 w 3420"/>
                    <a:gd name="T99" fmla="*/ 437 h 3420"/>
                    <a:gd name="T100" fmla="*/ 1560 w 3420"/>
                    <a:gd name="T101" fmla="*/ 427 h 3420"/>
                    <a:gd name="T102" fmla="*/ 1286 w 3420"/>
                    <a:gd name="T103" fmla="*/ 178 h 3420"/>
                    <a:gd name="T104" fmla="*/ 564 w 3420"/>
                    <a:gd name="T105" fmla="*/ 607 h 3420"/>
                    <a:gd name="T106" fmla="*/ 664 w 3420"/>
                    <a:gd name="T107" fmla="*/ 2908 h 3420"/>
                    <a:gd name="T108" fmla="*/ 1535 w 3420"/>
                    <a:gd name="T109" fmla="*/ 3291 h 3420"/>
                    <a:gd name="T110" fmla="*/ 2564 w 3420"/>
                    <a:gd name="T111" fmla="*/ 3052 h 3420"/>
                    <a:gd name="T112" fmla="*/ 3166 w 3420"/>
                    <a:gd name="T113" fmla="*/ 1070 h 3420"/>
                    <a:gd name="T114" fmla="*/ 2141 w 3420"/>
                    <a:gd name="T115" fmla="*/ 179 h 3420"/>
                    <a:gd name="T116" fmla="*/ 2328 w 3420"/>
                    <a:gd name="T117" fmla="*/ 115 h 3420"/>
                    <a:gd name="T118" fmla="*/ 2989 w 3420"/>
                    <a:gd name="T119" fmla="*/ 2845 h 3420"/>
                    <a:gd name="T120" fmla="*/ 200 w 3420"/>
                    <a:gd name="T121" fmla="*/ 2514 h 3420"/>
                    <a:gd name="T122" fmla="*/ 1496 w 3420"/>
                    <a:gd name="T123" fmla="*/ 14 h 3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20" h="3420">
                      <a:moveTo>
                        <a:pt x="1591" y="420"/>
                      </a:moveTo>
                      <a:lnTo>
                        <a:pt x="1595" y="421"/>
                      </a:lnTo>
                      <a:lnTo>
                        <a:pt x="1601" y="422"/>
                      </a:lnTo>
                      <a:lnTo>
                        <a:pt x="1605" y="424"/>
                      </a:lnTo>
                      <a:lnTo>
                        <a:pt x="1607" y="426"/>
                      </a:lnTo>
                      <a:lnTo>
                        <a:pt x="1610" y="426"/>
                      </a:lnTo>
                      <a:lnTo>
                        <a:pt x="1614" y="427"/>
                      </a:lnTo>
                      <a:lnTo>
                        <a:pt x="1617" y="427"/>
                      </a:lnTo>
                      <a:lnTo>
                        <a:pt x="1622" y="427"/>
                      </a:lnTo>
                      <a:lnTo>
                        <a:pt x="1625" y="429"/>
                      </a:lnTo>
                      <a:lnTo>
                        <a:pt x="1628" y="429"/>
                      </a:lnTo>
                      <a:lnTo>
                        <a:pt x="1630" y="430"/>
                      </a:lnTo>
                      <a:lnTo>
                        <a:pt x="1633" y="430"/>
                      </a:lnTo>
                      <a:lnTo>
                        <a:pt x="1636" y="431"/>
                      </a:lnTo>
                      <a:lnTo>
                        <a:pt x="1642" y="431"/>
                      </a:lnTo>
                      <a:lnTo>
                        <a:pt x="1648" y="433"/>
                      </a:lnTo>
                      <a:lnTo>
                        <a:pt x="1653" y="435"/>
                      </a:lnTo>
                      <a:lnTo>
                        <a:pt x="1656" y="435"/>
                      </a:lnTo>
                      <a:lnTo>
                        <a:pt x="1657" y="436"/>
                      </a:lnTo>
                      <a:lnTo>
                        <a:pt x="1657" y="438"/>
                      </a:lnTo>
                      <a:lnTo>
                        <a:pt x="1655" y="440"/>
                      </a:lnTo>
                      <a:lnTo>
                        <a:pt x="1653" y="441"/>
                      </a:lnTo>
                      <a:lnTo>
                        <a:pt x="1651" y="442"/>
                      </a:lnTo>
                      <a:lnTo>
                        <a:pt x="1649" y="443"/>
                      </a:lnTo>
                      <a:lnTo>
                        <a:pt x="1647" y="444"/>
                      </a:lnTo>
                      <a:lnTo>
                        <a:pt x="1646" y="445"/>
                      </a:lnTo>
                      <a:lnTo>
                        <a:pt x="1645" y="445"/>
                      </a:lnTo>
                      <a:lnTo>
                        <a:pt x="1644" y="446"/>
                      </a:lnTo>
                      <a:lnTo>
                        <a:pt x="1642" y="447"/>
                      </a:lnTo>
                      <a:lnTo>
                        <a:pt x="1640" y="448"/>
                      </a:lnTo>
                      <a:lnTo>
                        <a:pt x="1639" y="448"/>
                      </a:lnTo>
                      <a:lnTo>
                        <a:pt x="1638" y="448"/>
                      </a:lnTo>
                      <a:lnTo>
                        <a:pt x="1637" y="448"/>
                      </a:lnTo>
                      <a:lnTo>
                        <a:pt x="1637" y="449"/>
                      </a:lnTo>
                      <a:lnTo>
                        <a:pt x="1638" y="451"/>
                      </a:lnTo>
                      <a:lnTo>
                        <a:pt x="1640" y="451"/>
                      </a:lnTo>
                      <a:lnTo>
                        <a:pt x="1641" y="451"/>
                      </a:lnTo>
                      <a:lnTo>
                        <a:pt x="1644" y="451"/>
                      </a:lnTo>
                      <a:lnTo>
                        <a:pt x="1645" y="451"/>
                      </a:lnTo>
                      <a:lnTo>
                        <a:pt x="1647" y="451"/>
                      </a:lnTo>
                      <a:lnTo>
                        <a:pt x="1648" y="451"/>
                      </a:lnTo>
                      <a:lnTo>
                        <a:pt x="1648" y="451"/>
                      </a:lnTo>
                      <a:lnTo>
                        <a:pt x="1648" y="451"/>
                      </a:lnTo>
                      <a:lnTo>
                        <a:pt x="1649" y="451"/>
                      </a:lnTo>
                      <a:lnTo>
                        <a:pt x="1650" y="448"/>
                      </a:lnTo>
                      <a:lnTo>
                        <a:pt x="1653" y="447"/>
                      </a:lnTo>
                      <a:lnTo>
                        <a:pt x="1656" y="447"/>
                      </a:lnTo>
                      <a:lnTo>
                        <a:pt x="1658" y="446"/>
                      </a:lnTo>
                      <a:lnTo>
                        <a:pt x="1660" y="445"/>
                      </a:lnTo>
                      <a:lnTo>
                        <a:pt x="1662" y="444"/>
                      </a:lnTo>
                      <a:lnTo>
                        <a:pt x="1663" y="442"/>
                      </a:lnTo>
                      <a:lnTo>
                        <a:pt x="1666" y="441"/>
                      </a:lnTo>
                      <a:lnTo>
                        <a:pt x="1669" y="441"/>
                      </a:lnTo>
                      <a:lnTo>
                        <a:pt x="1672" y="442"/>
                      </a:lnTo>
                      <a:lnTo>
                        <a:pt x="1675" y="444"/>
                      </a:lnTo>
                      <a:lnTo>
                        <a:pt x="1678" y="445"/>
                      </a:lnTo>
                      <a:lnTo>
                        <a:pt x="1679" y="445"/>
                      </a:lnTo>
                      <a:lnTo>
                        <a:pt x="1679" y="445"/>
                      </a:lnTo>
                      <a:lnTo>
                        <a:pt x="1679" y="444"/>
                      </a:lnTo>
                      <a:lnTo>
                        <a:pt x="1679" y="443"/>
                      </a:lnTo>
                      <a:lnTo>
                        <a:pt x="1678" y="442"/>
                      </a:lnTo>
                      <a:lnTo>
                        <a:pt x="1678" y="441"/>
                      </a:lnTo>
                      <a:lnTo>
                        <a:pt x="1678" y="440"/>
                      </a:lnTo>
                      <a:lnTo>
                        <a:pt x="1678" y="437"/>
                      </a:lnTo>
                      <a:lnTo>
                        <a:pt x="1678" y="437"/>
                      </a:lnTo>
                      <a:lnTo>
                        <a:pt x="1680" y="436"/>
                      </a:lnTo>
                      <a:lnTo>
                        <a:pt x="1681" y="437"/>
                      </a:lnTo>
                      <a:lnTo>
                        <a:pt x="1683" y="437"/>
                      </a:lnTo>
                      <a:lnTo>
                        <a:pt x="1685" y="438"/>
                      </a:lnTo>
                      <a:lnTo>
                        <a:pt x="1688" y="440"/>
                      </a:lnTo>
                      <a:lnTo>
                        <a:pt x="1689" y="442"/>
                      </a:lnTo>
                      <a:lnTo>
                        <a:pt x="1689" y="442"/>
                      </a:lnTo>
                      <a:lnTo>
                        <a:pt x="1690" y="443"/>
                      </a:lnTo>
                      <a:lnTo>
                        <a:pt x="1690" y="444"/>
                      </a:lnTo>
                      <a:lnTo>
                        <a:pt x="1692" y="444"/>
                      </a:lnTo>
                      <a:lnTo>
                        <a:pt x="1693" y="444"/>
                      </a:lnTo>
                      <a:lnTo>
                        <a:pt x="1695" y="442"/>
                      </a:lnTo>
                      <a:lnTo>
                        <a:pt x="1697" y="442"/>
                      </a:lnTo>
                      <a:lnTo>
                        <a:pt x="1702" y="442"/>
                      </a:lnTo>
                      <a:lnTo>
                        <a:pt x="1704" y="442"/>
                      </a:lnTo>
                      <a:lnTo>
                        <a:pt x="1705" y="443"/>
                      </a:lnTo>
                      <a:lnTo>
                        <a:pt x="1704" y="444"/>
                      </a:lnTo>
                      <a:lnTo>
                        <a:pt x="1703" y="445"/>
                      </a:lnTo>
                      <a:lnTo>
                        <a:pt x="1703" y="446"/>
                      </a:lnTo>
                      <a:lnTo>
                        <a:pt x="1702" y="447"/>
                      </a:lnTo>
                      <a:lnTo>
                        <a:pt x="1702" y="448"/>
                      </a:lnTo>
                      <a:lnTo>
                        <a:pt x="1704" y="451"/>
                      </a:lnTo>
                      <a:lnTo>
                        <a:pt x="1706" y="452"/>
                      </a:lnTo>
                      <a:lnTo>
                        <a:pt x="1708" y="453"/>
                      </a:lnTo>
                      <a:lnTo>
                        <a:pt x="1711" y="455"/>
                      </a:lnTo>
                      <a:lnTo>
                        <a:pt x="1712" y="456"/>
                      </a:lnTo>
                      <a:lnTo>
                        <a:pt x="1713" y="459"/>
                      </a:lnTo>
                      <a:lnTo>
                        <a:pt x="1713" y="460"/>
                      </a:lnTo>
                      <a:lnTo>
                        <a:pt x="1713" y="462"/>
                      </a:lnTo>
                      <a:lnTo>
                        <a:pt x="1713" y="462"/>
                      </a:lnTo>
                      <a:lnTo>
                        <a:pt x="1715" y="464"/>
                      </a:lnTo>
                      <a:lnTo>
                        <a:pt x="1718" y="465"/>
                      </a:lnTo>
                      <a:lnTo>
                        <a:pt x="1723" y="466"/>
                      </a:lnTo>
                      <a:lnTo>
                        <a:pt x="1726" y="466"/>
                      </a:lnTo>
                      <a:lnTo>
                        <a:pt x="1728" y="466"/>
                      </a:lnTo>
                      <a:lnTo>
                        <a:pt x="1730" y="466"/>
                      </a:lnTo>
                      <a:lnTo>
                        <a:pt x="1733" y="467"/>
                      </a:lnTo>
                      <a:lnTo>
                        <a:pt x="1734" y="468"/>
                      </a:lnTo>
                      <a:lnTo>
                        <a:pt x="1736" y="470"/>
                      </a:lnTo>
                      <a:lnTo>
                        <a:pt x="1739" y="471"/>
                      </a:lnTo>
                      <a:lnTo>
                        <a:pt x="1741" y="473"/>
                      </a:lnTo>
                      <a:lnTo>
                        <a:pt x="1744" y="474"/>
                      </a:lnTo>
                      <a:lnTo>
                        <a:pt x="1745" y="477"/>
                      </a:lnTo>
                      <a:lnTo>
                        <a:pt x="1746" y="477"/>
                      </a:lnTo>
                      <a:lnTo>
                        <a:pt x="1746" y="478"/>
                      </a:lnTo>
                      <a:lnTo>
                        <a:pt x="1747" y="479"/>
                      </a:lnTo>
                      <a:lnTo>
                        <a:pt x="1748" y="480"/>
                      </a:lnTo>
                      <a:lnTo>
                        <a:pt x="1749" y="481"/>
                      </a:lnTo>
                      <a:lnTo>
                        <a:pt x="1749" y="483"/>
                      </a:lnTo>
                      <a:lnTo>
                        <a:pt x="1747" y="484"/>
                      </a:lnTo>
                      <a:lnTo>
                        <a:pt x="1745" y="485"/>
                      </a:lnTo>
                      <a:lnTo>
                        <a:pt x="1744" y="485"/>
                      </a:lnTo>
                      <a:lnTo>
                        <a:pt x="1743" y="486"/>
                      </a:lnTo>
                      <a:lnTo>
                        <a:pt x="1740" y="487"/>
                      </a:lnTo>
                      <a:lnTo>
                        <a:pt x="1738" y="488"/>
                      </a:lnTo>
                      <a:lnTo>
                        <a:pt x="1736" y="490"/>
                      </a:lnTo>
                      <a:lnTo>
                        <a:pt x="1735" y="491"/>
                      </a:lnTo>
                      <a:lnTo>
                        <a:pt x="1733" y="492"/>
                      </a:lnTo>
                      <a:lnTo>
                        <a:pt x="1732" y="492"/>
                      </a:lnTo>
                      <a:lnTo>
                        <a:pt x="1729" y="492"/>
                      </a:lnTo>
                      <a:lnTo>
                        <a:pt x="1728" y="494"/>
                      </a:lnTo>
                      <a:lnTo>
                        <a:pt x="1726" y="495"/>
                      </a:lnTo>
                      <a:lnTo>
                        <a:pt x="1723" y="497"/>
                      </a:lnTo>
                      <a:lnTo>
                        <a:pt x="1718" y="499"/>
                      </a:lnTo>
                      <a:lnTo>
                        <a:pt x="1715" y="501"/>
                      </a:lnTo>
                      <a:lnTo>
                        <a:pt x="1713" y="501"/>
                      </a:lnTo>
                      <a:lnTo>
                        <a:pt x="1711" y="502"/>
                      </a:lnTo>
                      <a:lnTo>
                        <a:pt x="1710" y="502"/>
                      </a:lnTo>
                      <a:lnTo>
                        <a:pt x="1708" y="505"/>
                      </a:lnTo>
                      <a:lnTo>
                        <a:pt x="1706" y="506"/>
                      </a:lnTo>
                      <a:lnTo>
                        <a:pt x="1703" y="506"/>
                      </a:lnTo>
                      <a:lnTo>
                        <a:pt x="1700" y="505"/>
                      </a:lnTo>
                      <a:lnTo>
                        <a:pt x="1697" y="505"/>
                      </a:lnTo>
                      <a:lnTo>
                        <a:pt x="1694" y="505"/>
                      </a:lnTo>
                      <a:lnTo>
                        <a:pt x="1693" y="506"/>
                      </a:lnTo>
                      <a:lnTo>
                        <a:pt x="1693" y="510"/>
                      </a:lnTo>
                      <a:lnTo>
                        <a:pt x="1691" y="510"/>
                      </a:lnTo>
                      <a:lnTo>
                        <a:pt x="1689" y="511"/>
                      </a:lnTo>
                      <a:lnTo>
                        <a:pt x="1685" y="510"/>
                      </a:lnTo>
                      <a:lnTo>
                        <a:pt x="1682" y="510"/>
                      </a:lnTo>
                      <a:lnTo>
                        <a:pt x="1680" y="510"/>
                      </a:lnTo>
                      <a:lnTo>
                        <a:pt x="1660" y="510"/>
                      </a:lnTo>
                      <a:lnTo>
                        <a:pt x="1659" y="510"/>
                      </a:lnTo>
                      <a:lnTo>
                        <a:pt x="1658" y="510"/>
                      </a:lnTo>
                      <a:lnTo>
                        <a:pt x="1655" y="510"/>
                      </a:lnTo>
                      <a:lnTo>
                        <a:pt x="1652" y="510"/>
                      </a:lnTo>
                      <a:lnTo>
                        <a:pt x="1649" y="510"/>
                      </a:lnTo>
                      <a:lnTo>
                        <a:pt x="1648" y="511"/>
                      </a:lnTo>
                      <a:lnTo>
                        <a:pt x="1647" y="512"/>
                      </a:lnTo>
                      <a:lnTo>
                        <a:pt x="1649" y="512"/>
                      </a:lnTo>
                      <a:lnTo>
                        <a:pt x="1651" y="513"/>
                      </a:lnTo>
                      <a:lnTo>
                        <a:pt x="1653" y="513"/>
                      </a:lnTo>
                      <a:lnTo>
                        <a:pt x="1656" y="514"/>
                      </a:lnTo>
                      <a:lnTo>
                        <a:pt x="1658" y="514"/>
                      </a:lnTo>
                      <a:lnTo>
                        <a:pt x="1660" y="514"/>
                      </a:lnTo>
                      <a:lnTo>
                        <a:pt x="1662" y="514"/>
                      </a:lnTo>
                      <a:lnTo>
                        <a:pt x="1663" y="516"/>
                      </a:lnTo>
                      <a:lnTo>
                        <a:pt x="1664" y="517"/>
                      </a:lnTo>
                      <a:lnTo>
                        <a:pt x="1664" y="518"/>
                      </a:lnTo>
                      <a:lnTo>
                        <a:pt x="1663" y="519"/>
                      </a:lnTo>
                      <a:lnTo>
                        <a:pt x="1662" y="520"/>
                      </a:lnTo>
                      <a:lnTo>
                        <a:pt x="1662" y="521"/>
                      </a:lnTo>
                      <a:lnTo>
                        <a:pt x="1662" y="525"/>
                      </a:lnTo>
                      <a:lnTo>
                        <a:pt x="1675" y="523"/>
                      </a:lnTo>
                      <a:lnTo>
                        <a:pt x="1686" y="521"/>
                      </a:lnTo>
                      <a:lnTo>
                        <a:pt x="1689" y="519"/>
                      </a:lnTo>
                      <a:lnTo>
                        <a:pt x="1692" y="518"/>
                      </a:lnTo>
                      <a:lnTo>
                        <a:pt x="1694" y="516"/>
                      </a:lnTo>
                      <a:lnTo>
                        <a:pt x="1697" y="514"/>
                      </a:lnTo>
                      <a:lnTo>
                        <a:pt x="1702" y="514"/>
                      </a:lnTo>
                      <a:lnTo>
                        <a:pt x="1705" y="516"/>
                      </a:lnTo>
                      <a:lnTo>
                        <a:pt x="1707" y="517"/>
                      </a:lnTo>
                      <a:lnTo>
                        <a:pt x="1708" y="517"/>
                      </a:lnTo>
                      <a:lnTo>
                        <a:pt x="1708" y="519"/>
                      </a:lnTo>
                      <a:lnTo>
                        <a:pt x="1708" y="521"/>
                      </a:lnTo>
                      <a:lnTo>
                        <a:pt x="1704" y="524"/>
                      </a:lnTo>
                      <a:lnTo>
                        <a:pt x="1699" y="528"/>
                      </a:lnTo>
                      <a:lnTo>
                        <a:pt x="1693" y="530"/>
                      </a:lnTo>
                      <a:lnTo>
                        <a:pt x="1681" y="539"/>
                      </a:lnTo>
                      <a:lnTo>
                        <a:pt x="1671" y="547"/>
                      </a:lnTo>
                      <a:lnTo>
                        <a:pt x="1662" y="551"/>
                      </a:lnTo>
                      <a:lnTo>
                        <a:pt x="1653" y="554"/>
                      </a:lnTo>
                      <a:lnTo>
                        <a:pt x="1647" y="558"/>
                      </a:lnTo>
                      <a:lnTo>
                        <a:pt x="1644" y="561"/>
                      </a:lnTo>
                      <a:lnTo>
                        <a:pt x="1641" y="563"/>
                      </a:lnTo>
                      <a:lnTo>
                        <a:pt x="1640" y="565"/>
                      </a:lnTo>
                      <a:lnTo>
                        <a:pt x="1638" y="567"/>
                      </a:lnTo>
                      <a:lnTo>
                        <a:pt x="1638" y="568"/>
                      </a:lnTo>
                      <a:lnTo>
                        <a:pt x="1638" y="569"/>
                      </a:lnTo>
                      <a:lnTo>
                        <a:pt x="1639" y="572"/>
                      </a:lnTo>
                      <a:lnTo>
                        <a:pt x="1638" y="573"/>
                      </a:lnTo>
                      <a:lnTo>
                        <a:pt x="1638" y="573"/>
                      </a:lnTo>
                      <a:lnTo>
                        <a:pt x="1636" y="574"/>
                      </a:lnTo>
                      <a:lnTo>
                        <a:pt x="1634" y="573"/>
                      </a:lnTo>
                      <a:lnTo>
                        <a:pt x="1631" y="572"/>
                      </a:lnTo>
                      <a:lnTo>
                        <a:pt x="1629" y="569"/>
                      </a:lnTo>
                      <a:lnTo>
                        <a:pt x="1627" y="569"/>
                      </a:lnTo>
                      <a:lnTo>
                        <a:pt x="1625" y="571"/>
                      </a:lnTo>
                      <a:lnTo>
                        <a:pt x="1624" y="572"/>
                      </a:lnTo>
                      <a:lnTo>
                        <a:pt x="1623" y="574"/>
                      </a:lnTo>
                      <a:lnTo>
                        <a:pt x="1624" y="575"/>
                      </a:lnTo>
                      <a:lnTo>
                        <a:pt x="1626" y="577"/>
                      </a:lnTo>
                      <a:lnTo>
                        <a:pt x="1628" y="578"/>
                      </a:lnTo>
                      <a:lnTo>
                        <a:pt x="1631" y="580"/>
                      </a:lnTo>
                      <a:lnTo>
                        <a:pt x="1633" y="582"/>
                      </a:lnTo>
                      <a:lnTo>
                        <a:pt x="1633" y="583"/>
                      </a:lnTo>
                      <a:lnTo>
                        <a:pt x="1633" y="584"/>
                      </a:lnTo>
                      <a:lnTo>
                        <a:pt x="1631" y="585"/>
                      </a:lnTo>
                      <a:lnTo>
                        <a:pt x="1629" y="585"/>
                      </a:lnTo>
                      <a:lnTo>
                        <a:pt x="1628" y="586"/>
                      </a:lnTo>
                      <a:lnTo>
                        <a:pt x="1627" y="587"/>
                      </a:lnTo>
                      <a:lnTo>
                        <a:pt x="1626" y="588"/>
                      </a:lnTo>
                      <a:lnTo>
                        <a:pt x="1626" y="590"/>
                      </a:lnTo>
                      <a:lnTo>
                        <a:pt x="1626" y="591"/>
                      </a:lnTo>
                      <a:lnTo>
                        <a:pt x="1625" y="594"/>
                      </a:lnTo>
                      <a:lnTo>
                        <a:pt x="1623" y="594"/>
                      </a:lnTo>
                      <a:lnTo>
                        <a:pt x="1619" y="595"/>
                      </a:lnTo>
                      <a:lnTo>
                        <a:pt x="1618" y="596"/>
                      </a:lnTo>
                      <a:lnTo>
                        <a:pt x="1616" y="596"/>
                      </a:lnTo>
                      <a:lnTo>
                        <a:pt x="1614" y="597"/>
                      </a:lnTo>
                      <a:lnTo>
                        <a:pt x="1613" y="598"/>
                      </a:lnTo>
                      <a:lnTo>
                        <a:pt x="1612" y="599"/>
                      </a:lnTo>
                      <a:lnTo>
                        <a:pt x="1612" y="600"/>
                      </a:lnTo>
                      <a:lnTo>
                        <a:pt x="1612" y="603"/>
                      </a:lnTo>
                      <a:lnTo>
                        <a:pt x="1612" y="603"/>
                      </a:lnTo>
                      <a:lnTo>
                        <a:pt x="1610" y="604"/>
                      </a:lnTo>
                      <a:lnTo>
                        <a:pt x="1610" y="605"/>
                      </a:lnTo>
                      <a:lnTo>
                        <a:pt x="1610" y="606"/>
                      </a:lnTo>
                      <a:lnTo>
                        <a:pt x="1609" y="608"/>
                      </a:lnTo>
                      <a:lnTo>
                        <a:pt x="1609" y="609"/>
                      </a:lnTo>
                      <a:lnTo>
                        <a:pt x="1607" y="609"/>
                      </a:lnTo>
                      <a:lnTo>
                        <a:pt x="1604" y="609"/>
                      </a:lnTo>
                      <a:lnTo>
                        <a:pt x="1601" y="608"/>
                      </a:lnTo>
                      <a:lnTo>
                        <a:pt x="1597" y="608"/>
                      </a:lnTo>
                      <a:lnTo>
                        <a:pt x="1594" y="609"/>
                      </a:lnTo>
                      <a:lnTo>
                        <a:pt x="1592" y="610"/>
                      </a:lnTo>
                      <a:lnTo>
                        <a:pt x="1590" y="611"/>
                      </a:lnTo>
                      <a:lnTo>
                        <a:pt x="1585" y="611"/>
                      </a:lnTo>
                      <a:lnTo>
                        <a:pt x="1580" y="612"/>
                      </a:lnTo>
                      <a:lnTo>
                        <a:pt x="1575" y="617"/>
                      </a:lnTo>
                      <a:lnTo>
                        <a:pt x="1571" y="619"/>
                      </a:lnTo>
                      <a:lnTo>
                        <a:pt x="1564" y="620"/>
                      </a:lnTo>
                      <a:lnTo>
                        <a:pt x="1560" y="619"/>
                      </a:lnTo>
                      <a:lnTo>
                        <a:pt x="1558" y="619"/>
                      </a:lnTo>
                      <a:lnTo>
                        <a:pt x="1557" y="619"/>
                      </a:lnTo>
                      <a:lnTo>
                        <a:pt x="1555" y="620"/>
                      </a:lnTo>
                      <a:lnTo>
                        <a:pt x="1554" y="620"/>
                      </a:lnTo>
                      <a:lnTo>
                        <a:pt x="1553" y="621"/>
                      </a:lnTo>
                      <a:lnTo>
                        <a:pt x="1552" y="622"/>
                      </a:lnTo>
                      <a:lnTo>
                        <a:pt x="1551" y="623"/>
                      </a:lnTo>
                      <a:lnTo>
                        <a:pt x="1549" y="625"/>
                      </a:lnTo>
                      <a:lnTo>
                        <a:pt x="1547" y="625"/>
                      </a:lnTo>
                      <a:lnTo>
                        <a:pt x="1542" y="625"/>
                      </a:lnTo>
                      <a:lnTo>
                        <a:pt x="1539" y="623"/>
                      </a:lnTo>
                      <a:lnTo>
                        <a:pt x="1537" y="623"/>
                      </a:lnTo>
                      <a:lnTo>
                        <a:pt x="1533" y="625"/>
                      </a:lnTo>
                      <a:lnTo>
                        <a:pt x="1531" y="627"/>
                      </a:lnTo>
                      <a:lnTo>
                        <a:pt x="1530" y="627"/>
                      </a:lnTo>
                      <a:lnTo>
                        <a:pt x="1530" y="628"/>
                      </a:lnTo>
                      <a:lnTo>
                        <a:pt x="1531" y="629"/>
                      </a:lnTo>
                      <a:lnTo>
                        <a:pt x="1533" y="630"/>
                      </a:lnTo>
                      <a:lnTo>
                        <a:pt x="1536" y="631"/>
                      </a:lnTo>
                      <a:lnTo>
                        <a:pt x="1543" y="630"/>
                      </a:lnTo>
                      <a:lnTo>
                        <a:pt x="1552" y="629"/>
                      </a:lnTo>
                      <a:lnTo>
                        <a:pt x="1562" y="629"/>
                      </a:lnTo>
                      <a:lnTo>
                        <a:pt x="1565" y="629"/>
                      </a:lnTo>
                      <a:lnTo>
                        <a:pt x="1568" y="630"/>
                      </a:lnTo>
                      <a:lnTo>
                        <a:pt x="1570" y="632"/>
                      </a:lnTo>
                      <a:lnTo>
                        <a:pt x="1570" y="634"/>
                      </a:lnTo>
                      <a:lnTo>
                        <a:pt x="1570" y="637"/>
                      </a:lnTo>
                      <a:lnTo>
                        <a:pt x="1568" y="638"/>
                      </a:lnTo>
                      <a:lnTo>
                        <a:pt x="1565" y="639"/>
                      </a:lnTo>
                      <a:lnTo>
                        <a:pt x="1562" y="640"/>
                      </a:lnTo>
                      <a:lnTo>
                        <a:pt x="1558" y="639"/>
                      </a:lnTo>
                      <a:lnTo>
                        <a:pt x="1553" y="638"/>
                      </a:lnTo>
                      <a:lnTo>
                        <a:pt x="1549" y="636"/>
                      </a:lnTo>
                      <a:lnTo>
                        <a:pt x="1547" y="636"/>
                      </a:lnTo>
                      <a:lnTo>
                        <a:pt x="1546" y="637"/>
                      </a:lnTo>
                      <a:lnTo>
                        <a:pt x="1546" y="638"/>
                      </a:lnTo>
                      <a:lnTo>
                        <a:pt x="1546" y="639"/>
                      </a:lnTo>
                      <a:lnTo>
                        <a:pt x="1547" y="640"/>
                      </a:lnTo>
                      <a:lnTo>
                        <a:pt x="1549" y="641"/>
                      </a:lnTo>
                      <a:lnTo>
                        <a:pt x="1551" y="642"/>
                      </a:lnTo>
                      <a:lnTo>
                        <a:pt x="1553" y="642"/>
                      </a:lnTo>
                      <a:lnTo>
                        <a:pt x="1554" y="643"/>
                      </a:lnTo>
                      <a:lnTo>
                        <a:pt x="1555" y="644"/>
                      </a:lnTo>
                      <a:lnTo>
                        <a:pt x="1558" y="645"/>
                      </a:lnTo>
                      <a:lnTo>
                        <a:pt x="1560" y="647"/>
                      </a:lnTo>
                      <a:lnTo>
                        <a:pt x="1563" y="649"/>
                      </a:lnTo>
                      <a:lnTo>
                        <a:pt x="1565" y="651"/>
                      </a:lnTo>
                      <a:lnTo>
                        <a:pt x="1566" y="653"/>
                      </a:lnTo>
                      <a:lnTo>
                        <a:pt x="1565" y="655"/>
                      </a:lnTo>
                      <a:lnTo>
                        <a:pt x="1565" y="658"/>
                      </a:lnTo>
                      <a:lnTo>
                        <a:pt x="1565" y="660"/>
                      </a:lnTo>
                      <a:lnTo>
                        <a:pt x="1565" y="662"/>
                      </a:lnTo>
                      <a:lnTo>
                        <a:pt x="1564" y="665"/>
                      </a:lnTo>
                      <a:lnTo>
                        <a:pt x="1562" y="666"/>
                      </a:lnTo>
                      <a:lnTo>
                        <a:pt x="1560" y="667"/>
                      </a:lnTo>
                      <a:lnTo>
                        <a:pt x="1558" y="669"/>
                      </a:lnTo>
                      <a:lnTo>
                        <a:pt x="1558" y="670"/>
                      </a:lnTo>
                      <a:lnTo>
                        <a:pt x="1558" y="670"/>
                      </a:lnTo>
                      <a:lnTo>
                        <a:pt x="1560" y="671"/>
                      </a:lnTo>
                      <a:lnTo>
                        <a:pt x="1562" y="672"/>
                      </a:lnTo>
                      <a:lnTo>
                        <a:pt x="1564" y="673"/>
                      </a:lnTo>
                      <a:lnTo>
                        <a:pt x="1566" y="673"/>
                      </a:lnTo>
                      <a:lnTo>
                        <a:pt x="1568" y="675"/>
                      </a:lnTo>
                      <a:lnTo>
                        <a:pt x="1568" y="676"/>
                      </a:lnTo>
                      <a:lnTo>
                        <a:pt x="1566" y="677"/>
                      </a:lnTo>
                      <a:lnTo>
                        <a:pt x="1564" y="678"/>
                      </a:lnTo>
                      <a:lnTo>
                        <a:pt x="1562" y="680"/>
                      </a:lnTo>
                      <a:lnTo>
                        <a:pt x="1560" y="682"/>
                      </a:lnTo>
                      <a:lnTo>
                        <a:pt x="1560" y="683"/>
                      </a:lnTo>
                      <a:lnTo>
                        <a:pt x="1560" y="684"/>
                      </a:lnTo>
                      <a:lnTo>
                        <a:pt x="1560" y="686"/>
                      </a:lnTo>
                      <a:lnTo>
                        <a:pt x="1559" y="687"/>
                      </a:lnTo>
                      <a:lnTo>
                        <a:pt x="1558" y="688"/>
                      </a:lnTo>
                      <a:lnTo>
                        <a:pt x="1552" y="691"/>
                      </a:lnTo>
                      <a:lnTo>
                        <a:pt x="1547" y="693"/>
                      </a:lnTo>
                      <a:lnTo>
                        <a:pt x="1540" y="695"/>
                      </a:lnTo>
                      <a:lnTo>
                        <a:pt x="1536" y="695"/>
                      </a:lnTo>
                      <a:lnTo>
                        <a:pt x="1532" y="694"/>
                      </a:lnTo>
                      <a:lnTo>
                        <a:pt x="1528" y="692"/>
                      </a:lnTo>
                      <a:lnTo>
                        <a:pt x="1525" y="691"/>
                      </a:lnTo>
                      <a:lnTo>
                        <a:pt x="1520" y="691"/>
                      </a:lnTo>
                      <a:lnTo>
                        <a:pt x="1516" y="692"/>
                      </a:lnTo>
                      <a:lnTo>
                        <a:pt x="1511" y="693"/>
                      </a:lnTo>
                      <a:lnTo>
                        <a:pt x="1510" y="695"/>
                      </a:lnTo>
                      <a:lnTo>
                        <a:pt x="1510" y="697"/>
                      </a:lnTo>
                      <a:lnTo>
                        <a:pt x="1511" y="699"/>
                      </a:lnTo>
                      <a:lnTo>
                        <a:pt x="1514" y="702"/>
                      </a:lnTo>
                      <a:lnTo>
                        <a:pt x="1516" y="704"/>
                      </a:lnTo>
                      <a:lnTo>
                        <a:pt x="1519" y="709"/>
                      </a:lnTo>
                      <a:lnTo>
                        <a:pt x="1519" y="715"/>
                      </a:lnTo>
                      <a:lnTo>
                        <a:pt x="1516" y="721"/>
                      </a:lnTo>
                      <a:lnTo>
                        <a:pt x="1511" y="726"/>
                      </a:lnTo>
                      <a:lnTo>
                        <a:pt x="1505" y="728"/>
                      </a:lnTo>
                      <a:lnTo>
                        <a:pt x="1496" y="728"/>
                      </a:lnTo>
                      <a:lnTo>
                        <a:pt x="1487" y="728"/>
                      </a:lnTo>
                      <a:lnTo>
                        <a:pt x="1479" y="728"/>
                      </a:lnTo>
                      <a:lnTo>
                        <a:pt x="1473" y="727"/>
                      </a:lnTo>
                      <a:lnTo>
                        <a:pt x="1465" y="726"/>
                      </a:lnTo>
                      <a:lnTo>
                        <a:pt x="1463" y="726"/>
                      </a:lnTo>
                      <a:lnTo>
                        <a:pt x="1461" y="727"/>
                      </a:lnTo>
                      <a:lnTo>
                        <a:pt x="1460" y="729"/>
                      </a:lnTo>
                      <a:lnTo>
                        <a:pt x="1459" y="730"/>
                      </a:lnTo>
                      <a:lnTo>
                        <a:pt x="1460" y="732"/>
                      </a:lnTo>
                      <a:lnTo>
                        <a:pt x="1461" y="732"/>
                      </a:lnTo>
                      <a:lnTo>
                        <a:pt x="1462" y="732"/>
                      </a:lnTo>
                      <a:lnTo>
                        <a:pt x="1464" y="732"/>
                      </a:lnTo>
                      <a:lnTo>
                        <a:pt x="1466" y="731"/>
                      </a:lnTo>
                      <a:lnTo>
                        <a:pt x="1467" y="730"/>
                      </a:lnTo>
                      <a:lnTo>
                        <a:pt x="1479" y="729"/>
                      </a:lnTo>
                      <a:lnTo>
                        <a:pt x="1492" y="731"/>
                      </a:lnTo>
                      <a:lnTo>
                        <a:pt x="1500" y="735"/>
                      </a:lnTo>
                      <a:lnTo>
                        <a:pt x="1504" y="739"/>
                      </a:lnTo>
                      <a:lnTo>
                        <a:pt x="1504" y="748"/>
                      </a:lnTo>
                      <a:lnTo>
                        <a:pt x="1507" y="752"/>
                      </a:lnTo>
                      <a:lnTo>
                        <a:pt x="1508" y="752"/>
                      </a:lnTo>
                      <a:lnTo>
                        <a:pt x="1509" y="752"/>
                      </a:lnTo>
                      <a:lnTo>
                        <a:pt x="1510" y="750"/>
                      </a:lnTo>
                      <a:lnTo>
                        <a:pt x="1511" y="749"/>
                      </a:lnTo>
                      <a:lnTo>
                        <a:pt x="1511" y="747"/>
                      </a:lnTo>
                      <a:lnTo>
                        <a:pt x="1511" y="745"/>
                      </a:lnTo>
                      <a:lnTo>
                        <a:pt x="1511" y="743"/>
                      </a:lnTo>
                      <a:lnTo>
                        <a:pt x="1514" y="742"/>
                      </a:lnTo>
                      <a:lnTo>
                        <a:pt x="1516" y="741"/>
                      </a:lnTo>
                      <a:lnTo>
                        <a:pt x="1519" y="741"/>
                      </a:lnTo>
                      <a:lnTo>
                        <a:pt x="1522" y="741"/>
                      </a:lnTo>
                      <a:lnTo>
                        <a:pt x="1528" y="746"/>
                      </a:lnTo>
                      <a:lnTo>
                        <a:pt x="1530" y="751"/>
                      </a:lnTo>
                      <a:lnTo>
                        <a:pt x="1530" y="757"/>
                      </a:lnTo>
                      <a:lnTo>
                        <a:pt x="1527" y="761"/>
                      </a:lnTo>
                      <a:lnTo>
                        <a:pt x="1520" y="764"/>
                      </a:lnTo>
                      <a:lnTo>
                        <a:pt x="1511" y="767"/>
                      </a:lnTo>
                      <a:lnTo>
                        <a:pt x="1503" y="770"/>
                      </a:lnTo>
                      <a:lnTo>
                        <a:pt x="1496" y="774"/>
                      </a:lnTo>
                      <a:lnTo>
                        <a:pt x="1493" y="778"/>
                      </a:lnTo>
                      <a:lnTo>
                        <a:pt x="1486" y="782"/>
                      </a:lnTo>
                      <a:lnTo>
                        <a:pt x="1479" y="785"/>
                      </a:lnTo>
                      <a:lnTo>
                        <a:pt x="1474" y="785"/>
                      </a:lnTo>
                      <a:lnTo>
                        <a:pt x="1473" y="784"/>
                      </a:lnTo>
                      <a:lnTo>
                        <a:pt x="1472" y="783"/>
                      </a:lnTo>
                      <a:lnTo>
                        <a:pt x="1473" y="781"/>
                      </a:lnTo>
                      <a:lnTo>
                        <a:pt x="1473" y="780"/>
                      </a:lnTo>
                      <a:lnTo>
                        <a:pt x="1474" y="778"/>
                      </a:lnTo>
                      <a:lnTo>
                        <a:pt x="1475" y="776"/>
                      </a:lnTo>
                      <a:lnTo>
                        <a:pt x="1475" y="774"/>
                      </a:lnTo>
                      <a:lnTo>
                        <a:pt x="1474" y="773"/>
                      </a:lnTo>
                      <a:lnTo>
                        <a:pt x="1472" y="772"/>
                      </a:lnTo>
                      <a:lnTo>
                        <a:pt x="1467" y="772"/>
                      </a:lnTo>
                      <a:lnTo>
                        <a:pt x="1463" y="771"/>
                      </a:lnTo>
                      <a:lnTo>
                        <a:pt x="1460" y="770"/>
                      </a:lnTo>
                      <a:lnTo>
                        <a:pt x="1456" y="768"/>
                      </a:lnTo>
                      <a:lnTo>
                        <a:pt x="1455" y="767"/>
                      </a:lnTo>
                      <a:lnTo>
                        <a:pt x="1454" y="765"/>
                      </a:lnTo>
                      <a:lnTo>
                        <a:pt x="1452" y="765"/>
                      </a:lnTo>
                      <a:lnTo>
                        <a:pt x="1450" y="765"/>
                      </a:lnTo>
                      <a:lnTo>
                        <a:pt x="1448" y="768"/>
                      </a:lnTo>
                      <a:lnTo>
                        <a:pt x="1446" y="769"/>
                      </a:lnTo>
                      <a:lnTo>
                        <a:pt x="1444" y="769"/>
                      </a:lnTo>
                      <a:lnTo>
                        <a:pt x="1442" y="769"/>
                      </a:lnTo>
                      <a:lnTo>
                        <a:pt x="1440" y="768"/>
                      </a:lnTo>
                      <a:lnTo>
                        <a:pt x="1437" y="767"/>
                      </a:lnTo>
                      <a:lnTo>
                        <a:pt x="1434" y="767"/>
                      </a:lnTo>
                      <a:lnTo>
                        <a:pt x="1433" y="767"/>
                      </a:lnTo>
                      <a:lnTo>
                        <a:pt x="1431" y="768"/>
                      </a:lnTo>
                      <a:lnTo>
                        <a:pt x="1430" y="770"/>
                      </a:lnTo>
                      <a:lnTo>
                        <a:pt x="1430" y="772"/>
                      </a:lnTo>
                      <a:lnTo>
                        <a:pt x="1429" y="773"/>
                      </a:lnTo>
                      <a:lnTo>
                        <a:pt x="1427" y="774"/>
                      </a:lnTo>
                      <a:lnTo>
                        <a:pt x="1426" y="774"/>
                      </a:lnTo>
                      <a:lnTo>
                        <a:pt x="1423" y="773"/>
                      </a:lnTo>
                      <a:lnTo>
                        <a:pt x="1421" y="771"/>
                      </a:lnTo>
                      <a:lnTo>
                        <a:pt x="1420" y="770"/>
                      </a:lnTo>
                      <a:lnTo>
                        <a:pt x="1419" y="768"/>
                      </a:lnTo>
                      <a:lnTo>
                        <a:pt x="1419" y="765"/>
                      </a:lnTo>
                      <a:lnTo>
                        <a:pt x="1418" y="764"/>
                      </a:lnTo>
                      <a:lnTo>
                        <a:pt x="1417" y="763"/>
                      </a:lnTo>
                      <a:lnTo>
                        <a:pt x="1415" y="763"/>
                      </a:lnTo>
                      <a:lnTo>
                        <a:pt x="1413" y="764"/>
                      </a:lnTo>
                      <a:lnTo>
                        <a:pt x="1412" y="765"/>
                      </a:lnTo>
                      <a:lnTo>
                        <a:pt x="1410" y="765"/>
                      </a:lnTo>
                      <a:lnTo>
                        <a:pt x="1409" y="769"/>
                      </a:lnTo>
                      <a:lnTo>
                        <a:pt x="1408" y="771"/>
                      </a:lnTo>
                      <a:lnTo>
                        <a:pt x="1408" y="773"/>
                      </a:lnTo>
                      <a:lnTo>
                        <a:pt x="1406" y="776"/>
                      </a:lnTo>
                      <a:lnTo>
                        <a:pt x="1404" y="780"/>
                      </a:lnTo>
                      <a:lnTo>
                        <a:pt x="1398" y="781"/>
                      </a:lnTo>
                      <a:lnTo>
                        <a:pt x="1393" y="780"/>
                      </a:lnTo>
                      <a:lnTo>
                        <a:pt x="1387" y="779"/>
                      </a:lnTo>
                      <a:lnTo>
                        <a:pt x="1374" y="772"/>
                      </a:lnTo>
                      <a:lnTo>
                        <a:pt x="1369" y="772"/>
                      </a:lnTo>
                      <a:lnTo>
                        <a:pt x="1367" y="773"/>
                      </a:lnTo>
                      <a:lnTo>
                        <a:pt x="1365" y="775"/>
                      </a:lnTo>
                      <a:lnTo>
                        <a:pt x="1362" y="776"/>
                      </a:lnTo>
                      <a:lnTo>
                        <a:pt x="1358" y="776"/>
                      </a:lnTo>
                      <a:lnTo>
                        <a:pt x="1353" y="776"/>
                      </a:lnTo>
                      <a:lnTo>
                        <a:pt x="1348" y="774"/>
                      </a:lnTo>
                      <a:lnTo>
                        <a:pt x="1345" y="773"/>
                      </a:lnTo>
                      <a:lnTo>
                        <a:pt x="1342" y="772"/>
                      </a:lnTo>
                      <a:lnTo>
                        <a:pt x="1336" y="774"/>
                      </a:lnTo>
                      <a:lnTo>
                        <a:pt x="1334" y="775"/>
                      </a:lnTo>
                      <a:lnTo>
                        <a:pt x="1332" y="778"/>
                      </a:lnTo>
                      <a:lnTo>
                        <a:pt x="1331" y="781"/>
                      </a:lnTo>
                      <a:lnTo>
                        <a:pt x="1329" y="783"/>
                      </a:lnTo>
                      <a:lnTo>
                        <a:pt x="1328" y="786"/>
                      </a:lnTo>
                      <a:lnTo>
                        <a:pt x="1325" y="789"/>
                      </a:lnTo>
                      <a:lnTo>
                        <a:pt x="1323" y="790"/>
                      </a:lnTo>
                      <a:lnTo>
                        <a:pt x="1319" y="790"/>
                      </a:lnTo>
                      <a:lnTo>
                        <a:pt x="1314" y="789"/>
                      </a:lnTo>
                      <a:lnTo>
                        <a:pt x="1309" y="789"/>
                      </a:lnTo>
                      <a:lnTo>
                        <a:pt x="1303" y="792"/>
                      </a:lnTo>
                      <a:lnTo>
                        <a:pt x="1301" y="794"/>
                      </a:lnTo>
                      <a:lnTo>
                        <a:pt x="1300" y="796"/>
                      </a:lnTo>
                      <a:lnTo>
                        <a:pt x="1300" y="798"/>
                      </a:lnTo>
                      <a:lnTo>
                        <a:pt x="1301" y="800"/>
                      </a:lnTo>
                      <a:lnTo>
                        <a:pt x="1303" y="801"/>
                      </a:lnTo>
                      <a:lnTo>
                        <a:pt x="1307" y="802"/>
                      </a:lnTo>
                      <a:lnTo>
                        <a:pt x="1310" y="803"/>
                      </a:lnTo>
                      <a:lnTo>
                        <a:pt x="1312" y="804"/>
                      </a:lnTo>
                      <a:lnTo>
                        <a:pt x="1314" y="805"/>
                      </a:lnTo>
                      <a:lnTo>
                        <a:pt x="1318" y="806"/>
                      </a:lnTo>
                      <a:lnTo>
                        <a:pt x="1320" y="807"/>
                      </a:lnTo>
                      <a:lnTo>
                        <a:pt x="1323" y="808"/>
                      </a:lnTo>
                      <a:lnTo>
                        <a:pt x="1325" y="809"/>
                      </a:lnTo>
                      <a:lnTo>
                        <a:pt x="1326" y="811"/>
                      </a:lnTo>
                      <a:lnTo>
                        <a:pt x="1326" y="813"/>
                      </a:lnTo>
                      <a:lnTo>
                        <a:pt x="1325" y="814"/>
                      </a:lnTo>
                      <a:lnTo>
                        <a:pt x="1323" y="816"/>
                      </a:lnTo>
                      <a:lnTo>
                        <a:pt x="1323" y="817"/>
                      </a:lnTo>
                      <a:lnTo>
                        <a:pt x="1323" y="818"/>
                      </a:lnTo>
                      <a:lnTo>
                        <a:pt x="1324" y="818"/>
                      </a:lnTo>
                      <a:lnTo>
                        <a:pt x="1326" y="818"/>
                      </a:lnTo>
                      <a:lnTo>
                        <a:pt x="1330" y="818"/>
                      </a:lnTo>
                      <a:lnTo>
                        <a:pt x="1333" y="818"/>
                      </a:lnTo>
                      <a:lnTo>
                        <a:pt x="1335" y="819"/>
                      </a:lnTo>
                      <a:lnTo>
                        <a:pt x="1337" y="820"/>
                      </a:lnTo>
                      <a:lnTo>
                        <a:pt x="1341" y="820"/>
                      </a:lnTo>
                      <a:lnTo>
                        <a:pt x="1344" y="819"/>
                      </a:lnTo>
                      <a:lnTo>
                        <a:pt x="1347" y="818"/>
                      </a:lnTo>
                      <a:lnTo>
                        <a:pt x="1351" y="817"/>
                      </a:lnTo>
                      <a:lnTo>
                        <a:pt x="1354" y="816"/>
                      </a:lnTo>
                      <a:lnTo>
                        <a:pt x="1356" y="816"/>
                      </a:lnTo>
                      <a:lnTo>
                        <a:pt x="1359" y="816"/>
                      </a:lnTo>
                      <a:lnTo>
                        <a:pt x="1363" y="817"/>
                      </a:lnTo>
                      <a:lnTo>
                        <a:pt x="1365" y="818"/>
                      </a:lnTo>
                      <a:lnTo>
                        <a:pt x="1367" y="818"/>
                      </a:lnTo>
                      <a:lnTo>
                        <a:pt x="1368" y="820"/>
                      </a:lnTo>
                      <a:lnTo>
                        <a:pt x="1370" y="822"/>
                      </a:lnTo>
                      <a:lnTo>
                        <a:pt x="1372" y="823"/>
                      </a:lnTo>
                      <a:lnTo>
                        <a:pt x="1373" y="824"/>
                      </a:lnTo>
                      <a:lnTo>
                        <a:pt x="1375" y="824"/>
                      </a:lnTo>
                      <a:lnTo>
                        <a:pt x="1378" y="823"/>
                      </a:lnTo>
                      <a:lnTo>
                        <a:pt x="1383" y="823"/>
                      </a:lnTo>
                      <a:lnTo>
                        <a:pt x="1386" y="822"/>
                      </a:lnTo>
                      <a:lnTo>
                        <a:pt x="1390" y="820"/>
                      </a:lnTo>
                      <a:lnTo>
                        <a:pt x="1394" y="818"/>
                      </a:lnTo>
                      <a:lnTo>
                        <a:pt x="1402" y="813"/>
                      </a:lnTo>
                      <a:lnTo>
                        <a:pt x="1412" y="806"/>
                      </a:lnTo>
                      <a:lnTo>
                        <a:pt x="1423" y="801"/>
                      </a:lnTo>
                      <a:lnTo>
                        <a:pt x="1434" y="801"/>
                      </a:lnTo>
                      <a:lnTo>
                        <a:pt x="1445" y="803"/>
                      </a:lnTo>
                      <a:lnTo>
                        <a:pt x="1456" y="805"/>
                      </a:lnTo>
                      <a:lnTo>
                        <a:pt x="1467" y="805"/>
                      </a:lnTo>
                      <a:lnTo>
                        <a:pt x="1478" y="806"/>
                      </a:lnTo>
                      <a:lnTo>
                        <a:pt x="1485" y="809"/>
                      </a:lnTo>
                      <a:lnTo>
                        <a:pt x="1487" y="813"/>
                      </a:lnTo>
                      <a:lnTo>
                        <a:pt x="1489" y="816"/>
                      </a:lnTo>
                      <a:lnTo>
                        <a:pt x="1492" y="819"/>
                      </a:lnTo>
                      <a:lnTo>
                        <a:pt x="1492" y="823"/>
                      </a:lnTo>
                      <a:lnTo>
                        <a:pt x="1492" y="825"/>
                      </a:lnTo>
                      <a:lnTo>
                        <a:pt x="1489" y="828"/>
                      </a:lnTo>
                      <a:lnTo>
                        <a:pt x="1487" y="830"/>
                      </a:lnTo>
                      <a:lnTo>
                        <a:pt x="1486" y="833"/>
                      </a:lnTo>
                      <a:lnTo>
                        <a:pt x="1485" y="834"/>
                      </a:lnTo>
                      <a:lnTo>
                        <a:pt x="1485" y="836"/>
                      </a:lnTo>
                      <a:lnTo>
                        <a:pt x="1487" y="836"/>
                      </a:lnTo>
                      <a:lnTo>
                        <a:pt x="1488" y="837"/>
                      </a:lnTo>
                      <a:lnTo>
                        <a:pt x="1490" y="837"/>
                      </a:lnTo>
                      <a:lnTo>
                        <a:pt x="1493" y="837"/>
                      </a:lnTo>
                      <a:lnTo>
                        <a:pt x="1494" y="838"/>
                      </a:lnTo>
                      <a:lnTo>
                        <a:pt x="1495" y="840"/>
                      </a:lnTo>
                      <a:lnTo>
                        <a:pt x="1497" y="841"/>
                      </a:lnTo>
                      <a:lnTo>
                        <a:pt x="1498" y="844"/>
                      </a:lnTo>
                      <a:lnTo>
                        <a:pt x="1499" y="846"/>
                      </a:lnTo>
                      <a:lnTo>
                        <a:pt x="1500" y="847"/>
                      </a:lnTo>
                      <a:lnTo>
                        <a:pt x="1496" y="852"/>
                      </a:lnTo>
                      <a:lnTo>
                        <a:pt x="1489" y="856"/>
                      </a:lnTo>
                      <a:lnTo>
                        <a:pt x="1482" y="859"/>
                      </a:lnTo>
                      <a:lnTo>
                        <a:pt x="1474" y="860"/>
                      </a:lnTo>
                      <a:lnTo>
                        <a:pt x="1465" y="862"/>
                      </a:lnTo>
                      <a:lnTo>
                        <a:pt x="1455" y="865"/>
                      </a:lnTo>
                      <a:lnTo>
                        <a:pt x="1446" y="865"/>
                      </a:lnTo>
                      <a:lnTo>
                        <a:pt x="1439" y="860"/>
                      </a:lnTo>
                      <a:lnTo>
                        <a:pt x="1438" y="859"/>
                      </a:lnTo>
                      <a:lnTo>
                        <a:pt x="1437" y="857"/>
                      </a:lnTo>
                      <a:lnTo>
                        <a:pt x="1435" y="856"/>
                      </a:lnTo>
                      <a:lnTo>
                        <a:pt x="1434" y="855"/>
                      </a:lnTo>
                      <a:lnTo>
                        <a:pt x="1433" y="855"/>
                      </a:lnTo>
                      <a:lnTo>
                        <a:pt x="1433" y="855"/>
                      </a:lnTo>
                      <a:lnTo>
                        <a:pt x="1432" y="857"/>
                      </a:lnTo>
                      <a:lnTo>
                        <a:pt x="1432" y="860"/>
                      </a:lnTo>
                      <a:lnTo>
                        <a:pt x="1430" y="863"/>
                      </a:lnTo>
                      <a:lnTo>
                        <a:pt x="1426" y="866"/>
                      </a:lnTo>
                      <a:lnTo>
                        <a:pt x="1419" y="867"/>
                      </a:lnTo>
                      <a:lnTo>
                        <a:pt x="1412" y="867"/>
                      </a:lnTo>
                      <a:lnTo>
                        <a:pt x="1398" y="868"/>
                      </a:lnTo>
                      <a:lnTo>
                        <a:pt x="1383" y="869"/>
                      </a:lnTo>
                      <a:lnTo>
                        <a:pt x="1361" y="870"/>
                      </a:lnTo>
                      <a:lnTo>
                        <a:pt x="1341" y="869"/>
                      </a:lnTo>
                      <a:lnTo>
                        <a:pt x="1337" y="868"/>
                      </a:lnTo>
                      <a:lnTo>
                        <a:pt x="1335" y="868"/>
                      </a:lnTo>
                      <a:lnTo>
                        <a:pt x="1335" y="867"/>
                      </a:lnTo>
                      <a:lnTo>
                        <a:pt x="1335" y="866"/>
                      </a:lnTo>
                      <a:lnTo>
                        <a:pt x="1335" y="865"/>
                      </a:lnTo>
                      <a:lnTo>
                        <a:pt x="1335" y="863"/>
                      </a:lnTo>
                      <a:lnTo>
                        <a:pt x="1335" y="862"/>
                      </a:lnTo>
                      <a:lnTo>
                        <a:pt x="1334" y="860"/>
                      </a:lnTo>
                      <a:lnTo>
                        <a:pt x="1332" y="858"/>
                      </a:lnTo>
                      <a:lnTo>
                        <a:pt x="1329" y="858"/>
                      </a:lnTo>
                      <a:lnTo>
                        <a:pt x="1326" y="858"/>
                      </a:lnTo>
                      <a:lnTo>
                        <a:pt x="1323" y="858"/>
                      </a:lnTo>
                      <a:lnTo>
                        <a:pt x="1321" y="858"/>
                      </a:lnTo>
                      <a:lnTo>
                        <a:pt x="1317" y="860"/>
                      </a:lnTo>
                      <a:lnTo>
                        <a:pt x="1313" y="861"/>
                      </a:lnTo>
                      <a:lnTo>
                        <a:pt x="1311" y="863"/>
                      </a:lnTo>
                      <a:lnTo>
                        <a:pt x="1308" y="867"/>
                      </a:lnTo>
                      <a:lnTo>
                        <a:pt x="1306" y="869"/>
                      </a:lnTo>
                      <a:lnTo>
                        <a:pt x="1304" y="869"/>
                      </a:lnTo>
                      <a:lnTo>
                        <a:pt x="1302" y="869"/>
                      </a:lnTo>
                      <a:lnTo>
                        <a:pt x="1301" y="868"/>
                      </a:lnTo>
                      <a:lnTo>
                        <a:pt x="1299" y="867"/>
                      </a:lnTo>
                      <a:lnTo>
                        <a:pt x="1297" y="867"/>
                      </a:lnTo>
                      <a:lnTo>
                        <a:pt x="1295" y="867"/>
                      </a:lnTo>
                      <a:lnTo>
                        <a:pt x="1292" y="867"/>
                      </a:lnTo>
                      <a:lnTo>
                        <a:pt x="1290" y="867"/>
                      </a:lnTo>
                      <a:lnTo>
                        <a:pt x="1289" y="867"/>
                      </a:lnTo>
                      <a:lnTo>
                        <a:pt x="1287" y="867"/>
                      </a:lnTo>
                      <a:lnTo>
                        <a:pt x="1286" y="865"/>
                      </a:lnTo>
                      <a:lnTo>
                        <a:pt x="1284" y="861"/>
                      </a:lnTo>
                      <a:lnTo>
                        <a:pt x="1281" y="858"/>
                      </a:lnTo>
                      <a:lnTo>
                        <a:pt x="1279" y="854"/>
                      </a:lnTo>
                      <a:lnTo>
                        <a:pt x="1277" y="842"/>
                      </a:lnTo>
                      <a:lnTo>
                        <a:pt x="1277" y="829"/>
                      </a:lnTo>
                      <a:lnTo>
                        <a:pt x="1279" y="822"/>
                      </a:lnTo>
                      <a:lnTo>
                        <a:pt x="1281" y="815"/>
                      </a:lnTo>
                      <a:lnTo>
                        <a:pt x="1281" y="808"/>
                      </a:lnTo>
                      <a:lnTo>
                        <a:pt x="1277" y="803"/>
                      </a:lnTo>
                      <a:lnTo>
                        <a:pt x="1274" y="800"/>
                      </a:lnTo>
                      <a:lnTo>
                        <a:pt x="1271" y="797"/>
                      </a:lnTo>
                      <a:lnTo>
                        <a:pt x="1270" y="794"/>
                      </a:lnTo>
                      <a:lnTo>
                        <a:pt x="1269" y="791"/>
                      </a:lnTo>
                      <a:lnTo>
                        <a:pt x="1268" y="787"/>
                      </a:lnTo>
                      <a:lnTo>
                        <a:pt x="1264" y="785"/>
                      </a:lnTo>
                      <a:lnTo>
                        <a:pt x="1258" y="786"/>
                      </a:lnTo>
                      <a:lnTo>
                        <a:pt x="1252" y="790"/>
                      </a:lnTo>
                      <a:lnTo>
                        <a:pt x="1246" y="792"/>
                      </a:lnTo>
                      <a:lnTo>
                        <a:pt x="1243" y="793"/>
                      </a:lnTo>
                      <a:lnTo>
                        <a:pt x="1239" y="793"/>
                      </a:lnTo>
                      <a:lnTo>
                        <a:pt x="1237" y="792"/>
                      </a:lnTo>
                      <a:lnTo>
                        <a:pt x="1235" y="791"/>
                      </a:lnTo>
                      <a:lnTo>
                        <a:pt x="1233" y="790"/>
                      </a:lnTo>
                      <a:lnTo>
                        <a:pt x="1231" y="787"/>
                      </a:lnTo>
                      <a:lnTo>
                        <a:pt x="1228" y="786"/>
                      </a:lnTo>
                      <a:lnTo>
                        <a:pt x="1227" y="785"/>
                      </a:lnTo>
                      <a:lnTo>
                        <a:pt x="1225" y="784"/>
                      </a:lnTo>
                      <a:lnTo>
                        <a:pt x="1223" y="783"/>
                      </a:lnTo>
                      <a:lnTo>
                        <a:pt x="1220" y="782"/>
                      </a:lnTo>
                      <a:lnTo>
                        <a:pt x="1217" y="780"/>
                      </a:lnTo>
                      <a:lnTo>
                        <a:pt x="1216" y="778"/>
                      </a:lnTo>
                      <a:lnTo>
                        <a:pt x="1215" y="774"/>
                      </a:lnTo>
                      <a:lnTo>
                        <a:pt x="1214" y="772"/>
                      </a:lnTo>
                      <a:lnTo>
                        <a:pt x="1214" y="770"/>
                      </a:lnTo>
                      <a:lnTo>
                        <a:pt x="1213" y="769"/>
                      </a:lnTo>
                      <a:lnTo>
                        <a:pt x="1212" y="768"/>
                      </a:lnTo>
                      <a:lnTo>
                        <a:pt x="1211" y="767"/>
                      </a:lnTo>
                      <a:lnTo>
                        <a:pt x="1209" y="765"/>
                      </a:lnTo>
                      <a:lnTo>
                        <a:pt x="1208" y="763"/>
                      </a:lnTo>
                      <a:lnTo>
                        <a:pt x="1206" y="760"/>
                      </a:lnTo>
                      <a:lnTo>
                        <a:pt x="1208" y="758"/>
                      </a:lnTo>
                      <a:lnTo>
                        <a:pt x="1210" y="756"/>
                      </a:lnTo>
                      <a:lnTo>
                        <a:pt x="1213" y="753"/>
                      </a:lnTo>
                      <a:lnTo>
                        <a:pt x="1217" y="752"/>
                      </a:lnTo>
                      <a:lnTo>
                        <a:pt x="1223" y="752"/>
                      </a:lnTo>
                      <a:lnTo>
                        <a:pt x="1225" y="752"/>
                      </a:lnTo>
                      <a:lnTo>
                        <a:pt x="1228" y="752"/>
                      </a:lnTo>
                      <a:lnTo>
                        <a:pt x="1231" y="753"/>
                      </a:lnTo>
                      <a:lnTo>
                        <a:pt x="1233" y="753"/>
                      </a:lnTo>
                      <a:lnTo>
                        <a:pt x="1236" y="753"/>
                      </a:lnTo>
                      <a:lnTo>
                        <a:pt x="1239" y="752"/>
                      </a:lnTo>
                      <a:lnTo>
                        <a:pt x="1243" y="752"/>
                      </a:lnTo>
                      <a:lnTo>
                        <a:pt x="1245" y="751"/>
                      </a:lnTo>
                      <a:lnTo>
                        <a:pt x="1247" y="751"/>
                      </a:lnTo>
                      <a:lnTo>
                        <a:pt x="1249" y="751"/>
                      </a:lnTo>
                      <a:lnTo>
                        <a:pt x="1251" y="752"/>
                      </a:lnTo>
                      <a:lnTo>
                        <a:pt x="1255" y="754"/>
                      </a:lnTo>
                      <a:lnTo>
                        <a:pt x="1258" y="757"/>
                      </a:lnTo>
                      <a:lnTo>
                        <a:pt x="1259" y="759"/>
                      </a:lnTo>
                      <a:lnTo>
                        <a:pt x="1259" y="762"/>
                      </a:lnTo>
                      <a:lnTo>
                        <a:pt x="1259" y="764"/>
                      </a:lnTo>
                      <a:lnTo>
                        <a:pt x="1259" y="768"/>
                      </a:lnTo>
                      <a:lnTo>
                        <a:pt x="1259" y="769"/>
                      </a:lnTo>
                      <a:lnTo>
                        <a:pt x="1260" y="770"/>
                      </a:lnTo>
                      <a:lnTo>
                        <a:pt x="1262" y="770"/>
                      </a:lnTo>
                      <a:lnTo>
                        <a:pt x="1264" y="770"/>
                      </a:lnTo>
                      <a:lnTo>
                        <a:pt x="1265" y="770"/>
                      </a:lnTo>
                      <a:lnTo>
                        <a:pt x="1267" y="770"/>
                      </a:lnTo>
                      <a:lnTo>
                        <a:pt x="1268" y="770"/>
                      </a:lnTo>
                      <a:lnTo>
                        <a:pt x="1274" y="769"/>
                      </a:lnTo>
                      <a:lnTo>
                        <a:pt x="1278" y="768"/>
                      </a:lnTo>
                      <a:lnTo>
                        <a:pt x="1282" y="767"/>
                      </a:lnTo>
                      <a:lnTo>
                        <a:pt x="1286" y="765"/>
                      </a:lnTo>
                      <a:lnTo>
                        <a:pt x="1290" y="764"/>
                      </a:lnTo>
                      <a:lnTo>
                        <a:pt x="1293" y="762"/>
                      </a:lnTo>
                      <a:lnTo>
                        <a:pt x="1297" y="761"/>
                      </a:lnTo>
                      <a:lnTo>
                        <a:pt x="1300" y="760"/>
                      </a:lnTo>
                      <a:lnTo>
                        <a:pt x="1303" y="761"/>
                      </a:lnTo>
                      <a:lnTo>
                        <a:pt x="1307" y="761"/>
                      </a:lnTo>
                      <a:lnTo>
                        <a:pt x="1309" y="762"/>
                      </a:lnTo>
                      <a:lnTo>
                        <a:pt x="1311" y="764"/>
                      </a:lnTo>
                      <a:lnTo>
                        <a:pt x="1312" y="765"/>
                      </a:lnTo>
                      <a:lnTo>
                        <a:pt x="1315" y="767"/>
                      </a:lnTo>
                      <a:lnTo>
                        <a:pt x="1319" y="767"/>
                      </a:lnTo>
                      <a:lnTo>
                        <a:pt x="1321" y="765"/>
                      </a:lnTo>
                      <a:lnTo>
                        <a:pt x="1323" y="764"/>
                      </a:lnTo>
                      <a:lnTo>
                        <a:pt x="1325" y="763"/>
                      </a:lnTo>
                      <a:lnTo>
                        <a:pt x="1326" y="761"/>
                      </a:lnTo>
                      <a:lnTo>
                        <a:pt x="1326" y="759"/>
                      </a:lnTo>
                      <a:lnTo>
                        <a:pt x="1326" y="757"/>
                      </a:lnTo>
                      <a:lnTo>
                        <a:pt x="1328" y="754"/>
                      </a:lnTo>
                      <a:lnTo>
                        <a:pt x="1330" y="752"/>
                      </a:lnTo>
                      <a:lnTo>
                        <a:pt x="1332" y="751"/>
                      </a:lnTo>
                      <a:lnTo>
                        <a:pt x="1334" y="750"/>
                      </a:lnTo>
                      <a:lnTo>
                        <a:pt x="1336" y="749"/>
                      </a:lnTo>
                      <a:lnTo>
                        <a:pt x="1339" y="748"/>
                      </a:lnTo>
                      <a:lnTo>
                        <a:pt x="1341" y="746"/>
                      </a:lnTo>
                      <a:lnTo>
                        <a:pt x="1342" y="743"/>
                      </a:lnTo>
                      <a:lnTo>
                        <a:pt x="1343" y="742"/>
                      </a:lnTo>
                      <a:lnTo>
                        <a:pt x="1344" y="740"/>
                      </a:lnTo>
                      <a:lnTo>
                        <a:pt x="1347" y="739"/>
                      </a:lnTo>
                      <a:lnTo>
                        <a:pt x="1351" y="737"/>
                      </a:lnTo>
                      <a:lnTo>
                        <a:pt x="1354" y="736"/>
                      </a:lnTo>
                      <a:lnTo>
                        <a:pt x="1355" y="734"/>
                      </a:lnTo>
                      <a:lnTo>
                        <a:pt x="1356" y="731"/>
                      </a:lnTo>
                      <a:lnTo>
                        <a:pt x="1357" y="729"/>
                      </a:lnTo>
                      <a:lnTo>
                        <a:pt x="1356" y="726"/>
                      </a:lnTo>
                      <a:lnTo>
                        <a:pt x="1354" y="724"/>
                      </a:lnTo>
                      <a:lnTo>
                        <a:pt x="1352" y="721"/>
                      </a:lnTo>
                      <a:lnTo>
                        <a:pt x="1350" y="720"/>
                      </a:lnTo>
                      <a:lnTo>
                        <a:pt x="1348" y="718"/>
                      </a:lnTo>
                      <a:lnTo>
                        <a:pt x="1346" y="717"/>
                      </a:lnTo>
                      <a:lnTo>
                        <a:pt x="1346" y="715"/>
                      </a:lnTo>
                      <a:lnTo>
                        <a:pt x="1346" y="713"/>
                      </a:lnTo>
                      <a:lnTo>
                        <a:pt x="1347" y="710"/>
                      </a:lnTo>
                      <a:lnTo>
                        <a:pt x="1350" y="708"/>
                      </a:lnTo>
                      <a:lnTo>
                        <a:pt x="1358" y="704"/>
                      </a:lnTo>
                      <a:lnTo>
                        <a:pt x="1369" y="702"/>
                      </a:lnTo>
                      <a:lnTo>
                        <a:pt x="1380" y="704"/>
                      </a:lnTo>
                      <a:lnTo>
                        <a:pt x="1384" y="707"/>
                      </a:lnTo>
                      <a:lnTo>
                        <a:pt x="1386" y="709"/>
                      </a:lnTo>
                      <a:lnTo>
                        <a:pt x="1388" y="713"/>
                      </a:lnTo>
                      <a:lnTo>
                        <a:pt x="1390" y="716"/>
                      </a:lnTo>
                      <a:lnTo>
                        <a:pt x="1394" y="719"/>
                      </a:lnTo>
                      <a:lnTo>
                        <a:pt x="1398" y="726"/>
                      </a:lnTo>
                      <a:lnTo>
                        <a:pt x="1407" y="729"/>
                      </a:lnTo>
                      <a:lnTo>
                        <a:pt x="1417" y="728"/>
                      </a:lnTo>
                      <a:lnTo>
                        <a:pt x="1418" y="727"/>
                      </a:lnTo>
                      <a:lnTo>
                        <a:pt x="1420" y="726"/>
                      </a:lnTo>
                      <a:lnTo>
                        <a:pt x="1422" y="725"/>
                      </a:lnTo>
                      <a:lnTo>
                        <a:pt x="1423" y="724"/>
                      </a:lnTo>
                      <a:lnTo>
                        <a:pt x="1426" y="721"/>
                      </a:lnTo>
                      <a:lnTo>
                        <a:pt x="1427" y="720"/>
                      </a:lnTo>
                      <a:lnTo>
                        <a:pt x="1427" y="719"/>
                      </a:lnTo>
                      <a:lnTo>
                        <a:pt x="1426" y="718"/>
                      </a:lnTo>
                      <a:lnTo>
                        <a:pt x="1423" y="717"/>
                      </a:lnTo>
                      <a:lnTo>
                        <a:pt x="1419" y="717"/>
                      </a:lnTo>
                      <a:lnTo>
                        <a:pt x="1416" y="717"/>
                      </a:lnTo>
                      <a:lnTo>
                        <a:pt x="1412" y="716"/>
                      </a:lnTo>
                      <a:lnTo>
                        <a:pt x="1410" y="715"/>
                      </a:lnTo>
                      <a:lnTo>
                        <a:pt x="1408" y="713"/>
                      </a:lnTo>
                      <a:lnTo>
                        <a:pt x="1406" y="710"/>
                      </a:lnTo>
                      <a:lnTo>
                        <a:pt x="1404" y="709"/>
                      </a:lnTo>
                      <a:lnTo>
                        <a:pt x="1402" y="707"/>
                      </a:lnTo>
                      <a:lnTo>
                        <a:pt x="1399" y="706"/>
                      </a:lnTo>
                      <a:lnTo>
                        <a:pt x="1398" y="702"/>
                      </a:lnTo>
                      <a:lnTo>
                        <a:pt x="1400" y="697"/>
                      </a:lnTo>
                      <a:lnTo>
                        <a:pt x="1406" y="693"/>
                      </a:lnTo>
                      <a:lnTo>
                        <a:pt x="1408" y="688"/>
                      </a:lnTo>
                      <a:lnTo>
                        <a:pt x="1409" y="686"/>
                      </a:lnTo>
                      <a:lnTo>
                        <a:pt x="1408" y="685"/>
                      </a:lnTo>
                      <a:lnTo>
                        <a:pt x="1407" y="684"/>
                      </a:lnTo>
                      <a:lnTo>
                        <a:pt x="1405" y="684"/>
                      </a:lnTo>
                      <a:lnTo>
                        <a:pt x="1402" y="684"/>
                      </a:lnTo>
                      <a:lnTo>
                        <a:pt x="1399" y="684"/>
                      </a:lnTo>
                      <a:lnTo>
                        <a:pt x="1396" y="684"/>
                      </a:lnTo>
                      <a:lnTo>
                        <a:pt x="1394" y="685"/>
                      </a:lnTo>
                      <a:lnTo>
                        <a:pt x="1391" y="685"/>
                      </a:lnTo>
                      <a:lnTo>
                        <a:pt x="1390" y="684"/>
                      </a:lnTo>
                      <a:lnTo>
                        <a:pt x="1388" y="684"/>
                      </a:lnTo>
                      <a:lnTo>
                        <a:pt x="1387" y="684"/>
                      </a:lnTo>
                      <a:lnTo>
                        <a:pt x="1385" y="683"/>
                      </a:lnTo>
                      <a:lnTo>
                        <a:pt x="1383" y="684"/>
                      </a:lnTo>
                      <a:lnTo>
                        <a:pt x="1382" y="685"/>
                      </a:lnTo>
                      <a:lnTo>
                        <a:pt x="1379" y="686"/>
                      </a:lnTo>
                      <a:lnTo>
                        <a:pt x="1378" y="686"/>
                      </a:lnTo>
                      <a:lnTo>
                        <a:pt x="1374" y="686"/>
                      </a:lnTo>
                      <a:lnTo>
                        <a:pt x="1369" y="684"/>
                      </a:lnTo>
                      <a:lnTo>
                        <a:pt x="1367" y="683"/>
                      </a:lnTo>
                      <a:lnTo>
                        <a:pt x="1365" y="680"/>
                      </a:lnTo>
                      <a:lnTo>
                        <a:pt x="1364" y="677"/>
                      </a:lnTo>
                      <a:lnTo>
                        <a:pt x="1364" y="675"/>
                      </a:lnTo>
                      <a:lnTo>
                        <a:pt x="1364" y="673"/>
                      </a:lnTo>
                      <a:lnTo>
                        <a:pt x="1365" y="671"/>
                      </a:lnTo>
                      <a:lnTo>
                        <a:pt x="1365" y="669"/>
                      </a:lnTo>
                      <a:lnTo>
                        <a:pt x="1365" y="666"/>
                      </a:lnTo>
                      <a:lnTo>
                        <a:pt x="1365" y="665"/>
                      </a:lnTo>
                      <a:lnTo>
                        <a:pt x="1364" y="663"/>
                      </a:lnTo>
                      <a:lnTo>
                        <a:pt x="1364" y="661"/>
                      </a:lnTo>
                      <a:lnTo>
                        <a:pt x="1365" y="660"/>
                      </a:lnTo>
                      <a:lnTo>
                        <a:pt x="1365" y="659"/>
                      </a:lnTo>
                      <a:lnTo>
                        <a:pt x="1367" y="658"/>
                      </a:lnTo>
                      <a:lnTo>
                        <a:pt x="1369" y="658"/>
                      </a:lnTo>
                      <a:lnTo>
                        <a:pt x="1373" y="658"/>
                      </a:lnTo>
                      <a:lnTo>
                        <a:pt x="1375" y="658"/>
                      </a:lnTo>
                      <a:lnTo>
                        <a:pt x="1378" y="658"/>
                      </a:lnTo>
                      <a:lnTo>
                        <a:pt x="1379" y="655"/>
                      </a:lnTo>
                      <a:lnTo>
                        <a:pt x="1379" y="653"/>
                      </a:lnTo>
                      <a:lnTo>
                        <a:pt x="1379" y="652"/>
                      </a:lnTo>
                      <a:lnTo>
                        <a:pt x="1378" y="650"/>
                      </a:lnTo>
                      <a:lnTo>
                        <a:pt x="1378" y="649"/>
                      </a:lnTo>
                      <a:lnTo>
                        <a:pt x="1380" y="647"/>
                      </a:lnTo>
                      <a:lnTo>
                        <a:pt x="1382" y="645"/>
                      </a:lnTo>
                      <a:lnTo>
                        <a:pt x="1384" y="644"/>
                      </a:lnTo>
                      <a:lnTo>
                        <a:pt x="1387" y="644"/>
                      </a:lnTo>
                      <a:lnTo>
                        <a:pt x="1389" y="645"/>
                      </a:lnTo>
                      <a:lnTo>
                        <a:pt x="1391" y="647"/>
                      </a:lnTo>
                      <a:lnTo>
                        <a:pt x="1394" y="649"/>
                      </a:lnTo>
                      <a:lnTo>
                        <a:pt x="1396" y="650"/>
                      </a:lnTo>
                      <a:lnTo>
                        <a:pt x="1398" y="651"/>
                      </a:lnTo>
                      <a:lnTo>
                        <a:pt x="1404" y="652"/>
                      </a:lnTo>
                      <a:lnTo>
                        <a:pt x="1410" y="653"/>
                      </a:lnTo>
                      <a:lnTo>
                        <a:pt x="1415" y="653"/>
                      </a:lnTo>
                      <a:lnTo>
                        <a:pt x="1426" y="655"/>
                      </a:lnTo>
                      <a:lnTo>
                        <a:pt x="1437" y="655"/>
                      </a:lnTo>
                      <a:lnTo>
                        <a:pt x="1440" y="654"/>
                      </a:lnTo>
                      <a:lnTo>
                        <a:pt x="1441" y="652"/>
                      </a:lnTo>
                      <a:lnTo>
                        <a:pt x="1441" y="651"/>
                      </a:lnTo>
                      <a:lnTo>
                        <a:pt x="1440" y="649"/>
                      </a:lnTo>
                      <a:lnTo>
                        <a:pt x="1438" y="648"/>
                      </a:lnTo>
                      <a:lnTo>
                        <a:pt x="1434" y="647"/>
                      </a:lnTo>
                      <a:lnTo>
                        <a:pt x="1427" y="645"/>
                      </a:lnTo>
                      <a:lnTo>
                        <a:pt x="1418" y="645"/>
                      </a:lnTo>
                      <a:lnTo>
                        <a:pt x="1408" y="647"/>
                      </a:lnTo>
                      <a:lnTo>
                        <a:pt x="1408" y="647"/>
                      </a:lnTo>
                      <a:lnTo>
                        <a:pt x="1407" y="647"/>
                      </a:lnTo>
                      <a:lnTo>
                        <a:pt x="1405" y="648"/>
                      </a:lnTo>
                      <a:lnTo>
                        <a:pt x="1404" y="648"/>
                      </a:lnTo>
                      <a:lnTo>
                        <a:pt x="1402" y="648"/>
                      </a:lnTo>
                      <a:lnTo>
                        <a:pt x="1401" y="648"/>
                      </a:lnTo>
                      <a:lnTo>
                        <a:pt x="1401" y="647"/>
                      </a:lnTo>
                      <a:lnTo>
                        <a:pt x="1404" y="643"/>
                      </a:lnTo>
                      <a:lnTo>
                        <a:pt x="1404" y="641"/>
                      </a:lnTo>
                      <a:lnTo>
                        <a:pt x="1404" y="639"/>
                      </a:lnTo>
                      <a:lnTo>
                        <a:pt x="1404" y="636"/>
                      </a:lnTo>
                      <a:lnTo>
                        <a:pt x="1401" y="636"/>
                      </a:lnTo>
                      <a:lnTo>
                        <a:pt x="1399" y="637"/>
                      </a:lnTo>
                      <a:lnTo>
                        <a:pt x="1397" y="638"/>
                      </a:lnTo>
                      <a:lnTo>
                        <a:pt x="1396" y="640"/>
                      </a:lnTo>
                      <a:lnTo>
                        <a:pt x="1394" y="641"/>
                      </a:lnTo>
                      <a:lnTo>
                        <a:pt x="1391" y="641"/>
                      </a:lnTo>
                      <a:lnTo>
                        <a:pt x="1388" y="640"/>
                      </a:lnTo>
                      <a:lnTo>
                        <a:pt x="1385" y="640"/>
                      </a:lnTo>
                      <a:lnTo>
                        <a:pt x="1383" y="640"/>
                      </a:lnTo>
                      <a:lnTo>
                        <a:pt x="1378" y="642"/>
                      </a:lnTo>
                      <a:lnTo>
                        <a:pt x="1375" y="645"/>
                      </a:lnTo>
                      <a:lnTo>
                        <a:pt x="1374" y="648"/>
                      </a:lnTo>
                      <a:lnTo>
                        <a:pt x="1373" y="650"/>
                      </a:lnTo>
                      <a:lnTo>
                        <a:pt x="1372" y="653"/>
                      </a:lnTo>
                      <a:lnTo>
                        <a:pt x="1369" y="651"/>
                      </a:lnTo>
                      <a:lnTo>
                        <a:pt x="1368" y="650"/>
                      </a:lnTo>
                      <a:lnTo>
                        <a:pt x="1367" y="648"/>
                      </a:lnTo>
                      <a:lnTo>
                        <a:pt x="1366" y="645"/>
                      </a:lnTo>
                      <a:lnTo>
                        <a:pt x="1365" y="644"/>
                      </a:lnTo>
                      <a:lnTo>
                        <a:pt x="1362" y="645"/>
                      </a:lnTo>
                      <a:lnTo>
                        <a:pt x="1359" y="649"/>
                      </a:lnTo>
                      <a:lnTo>
                        <a:pt x="1358" y="654"/>
                      </a:lnTo>
                      <a:lnTo>
                        <a:pt x="1358" y="659"/>
                      </a:lnTo>
                      <a:lnTo>
                        <a:pt x="1358" y="662"/>
                      </a:lnTo>
                      <a:lnTo>
                        <a:pt x="1359" y="664"/>
                      </a:lnTo>
                      <a:lnTo>
                        <a:pt x="1359" y="666"/>
                      </a:lnTo>
                      <a:lnTo>
                        <a:pt x="1359" y="669"/>
                      </a:lnTo>
                      <a:lnTo>
                        <a:pt x="1358" y="671"/>
                      </a:lnTo>
                      <a:lnTo>
                        <a:pt x="1356" y="673"/>
                      </a:lnTo>
                      <a:lnTo>
                        <a:pt x="1354" y="675"/>
                      </a:lnTo>
                      <a:lnTo>
                        <a:pt x="1352" y="677"/>
                      </a:lnTo>
                      <a:lnTo>
                        <a:pt x="1348" y="678"/>
                      </a:lnTo>
                      <a:lnTo>
                        <a:pt x="1345" y="680"/>
                      </a:lnTo>
                      <a:lnTo>
                        <a:pt x="1343" y="680"/>
                      </a:lnTo>
                      <a:lnTo>
                        <a:pt x="1342" y="680"/>
                      </a:lnTo>
                      <a:lnTo>
                        <a:pt x="1341" y="678"/>
                      </a:lnTo>
                      <a:lnTo>
                        <a:pt x="1340" y="677"/>
                      </a:lnTo>
                      <a:lnTo>
                        <a:pt x="1339" y="675"/>
                      </a:lnTo>
                      <a:lnTo>
                        <a:pt x="1337" y="674"/>
                      </a:lnTo>
                      <a:lnTo>
                        <a:pt x="1336" y="673"/>
                      </a:lnTo>
                      <a:lnTo>
                        <a:pt x="1334" y="673"/>
                      </a:lnTo>
                      <a:lnTo>
                        <a:pt x="1333" y="674"/>
                      </a:lnTo>
                      <a:lnTo>
                        <a:pt x="1334" y="676"/>
                      </a:lnTo>
                      <a:lnTo>
                        <a:pt x="1334" y="678"/>
                      </a:lnTo>
                      <a:lnTo>
                        <a:pt x="1334" y="681"/>
                      </a:lnTo>
                      <a:lnTo>
                        <a:pt x="1334" y="682"/>
                      </a:lnTo>
                      <a:lnTo>
                        <a:pt x="1331" y="682"/>
                      </a:lnTo>
                      <a:lnTo>
                        <a:pt x="1328" y="682"/>
                      </a:lnTo>
                      <a:lnTo>
                        <a:pt x="1324" y="681"/>
                      </a:lnTo>
                      <a:lnTo>
                        <a:pt x="1322" y="678"/>
                      </a:lnTo>
                      <a:lnTo>
                        <a:pt x="1321" y="677"/>
                      </a:lnTo>
                      <a:lnTo>
                        <a:pt x="1320" y="676"/>
                      </a:lnTo>
                      <a:lnTo>
                        <a:pt x="1319" y="676"/>
                      </a:lnTo>
                      <a:lnTo>
                        <a:pt x="1318" y="677"/>
                      </a:lnTo>
                      <a:lnTo>
                        <a:pt x="1318" y="678"/>
                      </a:lnTo>
                      <a:lnTo>
                        <a:pt x="1317" y="681"/>
                      </a:lnTo>
                      <a:lnTo>
                        <a:pt x="1317" y="682"/>
                      </a:lnTo>
                      <a:lnTo>
                        <a:pt x="1315" y="684"/>
                      </a:lnTo>
                      <a:lnTo>
                        <a:pt x="1313" y="686"/>
                      </a:lnTo>
                      <a:lnTo>
                        <a:pt x="1312" y="687"/>
                      </a:lnTo>
                      <a:lnTo>
                        <a:pt x="1309" y="688"/>
                      </a:lnTo>
                      <a:lnTo>
                        <a:pt x="1306" y="688"/>
                      </a:lnTo>
                      <a:lnTo>
                        <a:pt x="1299" y="688"/>
                      </a:lnTo>
                      <a:lnTo>
                        <a:pt x="1290" y="687"/>
                      </a:lnTo>
                      <a:lnTo>
                        <a:pt x="1282" y="686"/>
                      </a:lnTo>
                      <a:lnTo>
                        <a:pt x="1277" y="684"/>
                      </a:lnTo>
                      <a:lnTo>
                        <a:pt x="1275" y="680"/>
                      </a:lnTo>
                      <a:lnTo>
                        <a:pt x="1277" y="677"/>
                      </a:lnTo>
                      <a:lnTo>
                        <a:pt x="1279" y="676"/>
                      </a:lnTo>
                      <a:lnTo>
                        <a:pt x="1281" y="675"/>
                      </a:lnTo>
                      <a:lnTo>
                        <a:pt x="1285" y="674"/>
                      </a:lnTo>
                      <a:lnTo>
                        <a:pt x="1287" y="672"/>
                      </a:lnTo>
                      <a:lnTo>
                        <a:pt x="1289" y="671"/>
                      </a:lnTo>
                      <a:lnTo>
                        <a:pt x="1290" y="669"/>
                      </a:lnTo>
                      <a:lnTo>
                        <a:pt x="1290" y="666"/>
                      </a:lnTo>
                      <a:lnTo>
                        <a:pt x="1289" y="666"/>
                      </a:lnTo>
                      <a:lnTo>
                        <a:pt x="1288" y="667"/>
                      </a:lnTo>
                      <a:lnTo>
                        <a:pt x="1287" y="667"/>
                      </a:lnTo>
                      <a:lnTo>
                        <a:pt x="1286" y="669"/>
                      </a:lnTo>
                      <a:lnTo>
                        <a:pt x="1284" y="669"/>
                      </a:lnTo>
                      <a:lnTo>
                        <a:pt x="1282" y="669"/>
                      </a:lnTo>
                      <a:lnTo>
                        <a:pt x="1281" y="669"/>
                      </a:lnTo>
                      <a:lnTo>
                        <a:pt x="1280" y="667"/>
                      </a:lnTo>
                      <a:lnTo>
                        <a:pt x="1279" y="666"/>
                      </a:lnTo>
                      <a:lnTo>
                        <a:pt x="1268" y="666"/>
                      </a:lnTo>
                      <a:lnTo>
                        <a:pt x="1267" y="664"/>
                      </a:lnTo>
                      <a:lnTo>
                        <a:pt x="1267" y="663"/>
                      </a:lnTo>
                      <a:lnTo>
                        <a:pt x="1267" y="661"/>
                      </a:lnTo>
                      <a:lnTo>
                        <a:pt x="1269" y="660"/>
                      </a:lnTo>
                      <a:lnTo>
                        <a:pt x="1270" y="658"/>
                      </a:lnTo>
                      <a:lnTo>
                        <a:pt x="1271" y="655"/>
                      </a:lnTo>
                      <a:lnTo>
                        <a:pt x="1273" y="654"/>
                      </a:lnTo>
                      <a:lnTo>
                        <a:pt x="1273" y="652"/>
                      </a:lnTo>
                      <a:lnTo>
                        <a:pt x="1270" y="651"/>
                      </a:lnTo>
                      <a:lnTo>
                        <a:pt x="1268" y="650"/>
                      </a:lnTo>
                      <a:lnTo>
                        <a:pt x="1267" y="649"/>
                      </a:lnTo>
                      <a:lnTo>
                        <a:pt x="1266" y="647"/>
                      </a:lnTo>
                      <a:lnTo>
                        <a:pt x="1267" y="645"/>
                      </a:lnTo>
                      <a:lnTo>
                        <a:pt x="1269" y="643"/>
                      </a:lnTo>
                      <a:lnTo>
                        <a:pt x="1270" y="642"/>
                      </a:lnTo>
                      <a:lnTo>
                        <a:pt x="1273" y="640"/>
                      </a:lnTo>
                      <a:lnTo>
                        <a:pt x="1279" y="637"/>
                      </a:lnTo>
                      <a:lnTo>
                        <a:pt x="1285" y="634"/>
                      </a:lnTo>
                      <a:lnTo>
                        <a:pt x="1292" y="633"/>
                      </a:lnTo>
                      <a:lnTo>
                        <a:pt x="1297" y="632"/>
                      </a:lnTo>
                      <a:lnTo>
                        <a:pt x="1299" y="631"/>
                      </a:lnTo>
                      <a:lnTo>
                        <a:pt x="1301" y="630"/>
                      </a:lnTo>
                      <a:lnTo>
                        <a:pt x="1301" y="629"/>
                      </a:lnTo>
                      <a:lnTo>
                        <a:pt x="1300" y="627"/>
                      </a:lnTo>
                      <a:lnTo>
                        <a:pt x="1299" y="626"/>
                      </a:lnTo>
                      <a:lnTo>
                        <a:pt x="1297" y="625"/>
                      </a:lnTo>
                      <a:lnTo>
                        <a:pt x="1295" y="623"/>
                      </a:lnTo>
                      <a:lnTo>
                        <a:pt x="1292" y="622"/>
                      </a:lnTo>
                      <a:lnTo>
                        <a:pt x="1282" y="620"/>
                      </a:lnTo>
                      <a:lnTo>
                        <a:pt x="1274" y="622"/>
                      </a:lnTo>
                      <a:lnTo>
                        <a:pt x="1262" y="627"/>
                      </a:lnTo>
                      <a:lnTo>
                        <a:pt x="1248" y="627"/>
                      </a:lnTo>
                      <a:lnTo>
                        <a:pt x="1247" y="626"/>
                      </a:lnTo>
                      <a:lnTo>
                        <a:pt x="1246" y="625"/>
                      </a:lnTo>
                      <a:lnTo>
                        <a:pt x="1246" y="625"/>
                      </a:lnTo>
                      <a:lnTo>
                        <a:pt x="1246" y="623"/>
                      </a:lnTo>
                      <a:lnTo>
                        <a:pt x="1246" y="622"/>
                      </a:lnTo>
                      <a:lnTo>
                        <a:pt x="1248" y="621"/>
                      </a:lnTo>
                      <a:lnTo>
                        <a:pt x="1251" y="620"/>
                      </a:lnTo>
                      <a:lnTo>
                        <a:pt x="1254" y="620"/>
                      </a:lnTo>
                      <a:lnTo>
                        <a:pt x="1257" y="619"/>
                      </a:lnTo>
                      <a:lnTo>
                        <a:pt x="1259" y="618"/>
                      </a:lnTo>
                      <a:lnTo>
                        <a:pt x="1262" y="617"/>
                      </a:lnTo>
                      <a:lnTo>
                        <a:pt x="1263" y="615"/>
                      </a:lnTo>
                      <a:lnTo>
                        <a:pt x="1264" y="614"/>
                      </a:lnTo>
                      <a:lnTo>
                        <a:pt x="1265" y="612"/>
                      </a:lnTo>
                      <a:lnTo>
                        <a:pt x="1264" y="611"/>
                      </a:lnTo>
                      <a:lnTo>
                        <a:pt x="1262" y="611"/>
                      </a:lnTo>
                      <a:lnTo>
                        <a:pt x="1258" y="612"/>
                      </a:lnTo>
                      <a:lnTo>
                        <a:pt x="1255" y="614"/>
                      </a:lnTo>
                      <a:lnTo>
                        <a:pt x="1252" y="614"/>
                      </a:lnTo>
                      <a:lnTo>
                        <a:pt x="1248" y="614"/>
                      </a:lnTo>
                      <a:lnTo>
                        <a:pt x="1246" y="614"/>
                      </a:lnTo>
                      <a:lnTo>
                        <a:pt x="1243" y="612"/>
                      </a:lnTo>
                      <a:lnTo>
                        <a:pt x="1241" y="611"/>
                      </a:lnTo>
                      <a:lnTo>
                        <a:pt x="1238" y="610"/>
                      </a:lnTo>
                      <a:lnTo>
                        <a:pt x="1237" y="609"/>
                      </a:lnTo>
                      <a:lnTo>
                        <a:pt x="1237" y="607"/>
                      </a:lnTo>
                      <a:lnTo>
                        <a:pt x="1238" y="605"/>
                      </a:lnTo>
                      <a:lnTo>
                        <a:pt x="1239" y="604"/>
                      </a:lnTo>
                      <a:lnTo>
                        <a:pt x="1241" y="601"/>
                      </a:lnTo>
                      <a:lnTo>
                        <a:pt x="1242" y="600"/>
                      </a:lnTo>
                      <a:lnTo>
                        <a:pt x="1242" y="598"/>
                      </a:lnTo>
                      <a:lnTo>
                        <a:pt x="1242" y="597"/>
                      </a:lnTo>
                      <a:lnTo>
                        <a:pt x="1242" y="595"/>
                      </a:lnTo>
                      <a:lnTo>
                        <a:pt x="1242" y="594"/>
                      </a:lnTo>
                      <a:lnTo>
                        <a:pt x="1243" y="591"/>
                      </a:lnTo>
                      <a:lnTo>
                        <a:pt x="1244" y="590"/>
                      </a:lnTo>
                      <a:lnTo>
                        <a:pt x="1246" y="589"/>
                      </a:lnTo>
                      <a:lnTo>
                        <a:pt x="1248" y="589"/>
                      </a:lnTo>
                      <a:lnTo>
                        <a:pt x="1251" y="589"/>
                      </a:lnTo>
                      <a:lnTo>
                        <a:pt x="1253" y="589"/>
                      </a:lnTo>
                      <a:lnTo>
                        <a:pt x="1255" y="588"/>
                      </a:lnTo>
                      <a:lnTo>
                        <a:pt x="1257" y="588"/>
                      </a:lnTo>
                      <a:lnTo>
                        <a:pt x="1257" y="587"/>
                      </a:lnTo>
                      <a:lnTo>
                        <a:pt x="1258" y="586"/>
                      </a:lnTo>
                      <a:lnTo>
                        <a:pt x="1257" y="585"/>
                      </a:lnTo>
                      <a:lnTo>
                        <a:pt x="1255" y="584"/>
                      </a:lnTo>
                      <a:lnTo>
                        <a:pt x="1253" y="583"/>
                      </a:lnTo>
                      <a:lnTo>
                        <a:pt x="1251" y="583"/>
                      </a:lnTo>
                      <a:lnTo>
                        <a:pt x="1248" y="582"/>
                      </a:lnTo>
                      <a:lnTo>
                        <a:pt x="1248" y="580"/>
                      </a:lnTo>
                      <a:lnTo>
                        <a:pt x="1248" y="579"/>
                      </a:lnTo>
                      <a:lnTo>
                        <a:pt x="1248" y="577"/>
                      </a:lnTo>
                      <a:lnTo>
                        <a:pt x="1249" y="576"/>
                      </a:lnTo>
                      <a:lnTo>
                        <a:pt x="1248" y="574"/>
                      </a:lnTo>
                      <a:lnTo>
                        <a:pt x="1248" y="572"/>
                      </a:lnTo>
                      <a:lnTo>
                        <a:pt x="1247" y="571"/>
                      </a:lnTo>
                      <a:lnTo>
                        <a:pt x="1247" y="568"/>
                      </a:lnTo>
                      <a:lnTo>
                        <a:pt x="1248" y="566"/>
                      </a:lnTo>
                      <a:lnTo>
                        <a:pt x="1251" y="565"/>
                      </a:lnTo>
                      <a:lnTo>
                        <a:pt x="1253" y="565"/>
                      </a:lnTo>
                      <a:lnTo>
                        <a:pt x="1256" y="565"/>
                      </a:lnTo>
                      <a:lnTo>
                        <a:pt x="1258" y="566"/>
                      </a:lnTo>
                      <a:lnTo>
                        <a:pt x="1260" y="566"/>
                      </a:lnTo>
                      <a:lnTo>
                        <a:pt x="1263" y="567"/>
                      </a:lnTo>
                      <a:lnTo>
                        <a:pt x="1265" y="566"/>
                      </a:lnTo>
                      <a:lnTo>
                        <a:pt x="1266" y="565"/>
                      </a:lnTo>
                      <a:lnTo>
                        <a:pt x="1267" y="564"/>
                      </a:lnTo>
                      <a:lnTo>
                        <a:pt x="1266" y="562"/>
                      </a:lnTo>
                      <a:lnTo>
                        <a:pt x="1265" y="562"/>
                      </a:lnTo>
                      <a:lnTo>
                        <a:pt x="1263" y="561"/>
                      </a:lnTo>
                      <a:lnTo>
                        <a:pt x="1259" y="561"/>
                      </a:lnTo>
                      <a:lnTo>
                        <a:pt x="1258" y="558"/>
                      </a:lnTo>
                      <a:lnTo>
                        <a:pt x="1258" y="556"/>
                      </a:lnTo>
                      <a:lnTo>
                        <a:pt x="1258" y="554"/>
                      </a:lnTo>
                      <a:lnTo>
                        <a:pt x="1259" y="552"/>
                      </a:lnTo>
                      <a:lnTo>
                        <a:pt x="1262" y="549"/>
                      </a:lnTo>
                      <a:lnTo>
                        <a:pt x="1265" y="547"/>
                      </a:lnTo>
                      <a:lnTo>
                        <a:pt x="1268" y="545"/>
                      </a:lnTo>
                      <a:lnTo>
                        <a:pt x="1271" y="545"/>
                      </a:lnTo>
                      <a:lnTo>
                        <a:pt x="1275" y="545"/>
                      </a:lnTo>
                      <a:lnTo>
                        <a:pt x="1278" y="545"/>
                      </a:lnTo>
                      <a:lnTo>
                        <a:pt x="1280" y="545"/>
                      </a:lnTo>
                      <a:lnTo>
                        <a:pt x="1281" y="545"/>
                      </a:lnTo>
                      <a:lnTo>
                        <a:pt x="1281" y="544"/>
                      </a:lnTo>
                      <a:lnTo>
                        <a:pt x="1281" y="543"/>
                      </a:lnTo>
                      <a:lnTo>
                        <a:pt x="1281" y="542"/>
                      </a:lnTo>
                      <a:lnTo>
                        <a:pt x="1281" y="541"/>
                      </a:lnTo>
                      <a:lnTo>
                        <a:pt x="1284" y="540"/>
                      </a:lnTo>
                      <a:lnTo>
                        <a:pt x="1286" y="539"/>
                      </a:lnTo>
                      <a:lnTo>
                        <a:pt x="1288" y="539"/>
                      </a:lnTo>
                      <a:lnTo>
                        <a:pt x="1291" y="539"/>
                      </a:lnTo>
                      <a:lnTo>
                        <a:pt x="1292" y="539"/>
                      </a:lnTo>
                      <a:lnTo>
                        <a:pt x="1292" y="536"/>
                      </a:lnTo>
                      <a:lnTo>
                        <a:pt x="1289" y="534"/>
                      </a:lnTo>
                      <a:lnTo>
                        <a:pt x="1284" y="534"/>
                      </a:lnTo>
                      <a:lnTo>
                        <a:pt x="1278" y="534"/>
                      </a:lnTo>
                      <a:lnTo>
                        <a:pt x="1273" y="534"/>
                      </a:lnTo>
                      <a:lnTo>
                        <a:pt x="1268" y="534"/>
                      </a:lnTo>
                      <a:lnTo>
                        <a:pt x="1267" y="533"/>
                      </a:lnTo>
                      <a:lnTo>
                        <a:pt x="1266" y="533"/>
                      </a:lnTo>
                      <a:lnTo>
                        <a:pt x="1266" y="531"/>
                      </a:lnTo>
                      <a:lnTo>
                        <a:pt x="1267" y="530"/>
                      </a:lnTo>
                      <a:lnTo>
                        <a:pt x="1268" y="529"/>
                      </a:lnTo>
                      <a:lnTo>
                        <a:pt x="1270" y="528"/>
                      </a:lnTo>
                      <a:lnTo>
                        <a:pt x="1273" y="527"/>
                      </a:lnTo>
                      <a:lnTo>
                        <a:pt x="1275" y="525"/>
                      </a:lnTo>
                      <a:lnTo>
                        <a:pt x="1278" y="525"/>
                      </a:lnTo>
                      <a:lnTo>
                        <a:pt x="1281" y="525"/>
                      </a:lnTo>
                      <a:lnTo>
                        <a:pt x="1284" y="525"/>
                      </a:lnTo>
                      <a:lnTo>
                        <a:pt x="1292" y="523"/>
                      </a:lnTo>
                      <a:lnTo>
                        <a:pt x="1299" y="524"/>
                      </a:lnTo>
                      <a:lnTo>
                        <a:pt x="1306" y="528"/>
                      </a:lnTo>
                      <a:lnTo>
                        <a:pt x="1308" y="530"/>
                      </a:lnTo>
                      <a:lnTo>
                        <a:pt x="1309" y="532"/>
                      </a:lnTo>
                      <a:lnTo>
                        <a:pt x="1309" y="534"/>
                      </a:lnTo>
                      <a:lnTo>
                        <a:pt x="1309" y="536"/>
                      </a:lnTo>
                      <a:lnTo>
                        <a:pt x="1308" y="540"/>
                      </a:lnTo>
                      <a:lnTo>
                        <a:pt x="1308" y="543"/>
                      </a:lnTo>
                      <a:lnTo>
                        <a:pt x="1310" y="545"/>
                      </a:lnTo>
                      <a:lnTo>
                        <a:pt x="1312" y="547"/>
                      </a:lnTo>
                      <a:lnTo>
                        <a:pt x="1314" y="550"/>
                      </a:lnTo>
                      <a:lnTo>
                        <a:pt x="1317" y="552"/>
                      </a:lnTo>
                      <a:lnTo>
                        <a:pt x="1319" y="554"/>
                      </a:lnTo>
                      <a:lnTo>
                        <a:pt x="1320" y="555"/>
                      </a:lnTo>
                      <a:lnTo>
                        <a:pt x="1320" y="557"/>
                      </a:lnTo>
                      <a:lnTo>
                        <a:pt x="1321" y="560"/>
                      </a:lnTo>
                      <a:lnTo>
                        <a:pt x="1322" y="561"/>
                      </a:lnTo>
                      <a:lnTo>
                        <a:pt x="1323" y="563"/>
                      </a:lnTo>
                      <a:lnTo>
                        <a:pt x="1325" y="564"/>
                      </a:lnTo>
                      <a:lnTo>
                        <a:pt x="1328" y="565"/>
                      </a:lnTo>
                      <a:lnTo>
                        <a:pt x="1329" y="565"/>
                      </a:lnTo>
                      <a:lnTo>
                        <a:pt x="1331" y="564"/>
                      </a:lnTo>
                      <a:lnTo>
                        <a:pt x="1333" y="564"/>
                      </a:lnTo>
                      <a:lnTo>
                        <a:pt x="1334" y="564"/>
                      </a:lnTo>
                      <a:lnTo>
                        <a:pt x="1336" y="565"/>
                      </a:lnTo>
                      <a:lnTo>
                        <a:pt x="1345" y="565"/>
                      </a:lnTo>
                      <a:lnTo>
                        <a:pt x="1346" y="565"/>
                      </a:lnTo>
                      <a:lnTo>
                        <a:pt x="1348" y="566"/>
                      </a:lnTo>
                      <a:lnTo>
                        <a:pt x="1350" y="567"/>
                      </a:lnTo>
                      <a:lnTo>
                        <a:pt x="1350" y="569"/>
                      </a:lnTo>
                      <a:lnTo>
                        <a:pt x="1350" y="572"/>
                      </a:lnTo>
                      <a:lnTo>
                        <a:pt x="1348" y="573"/>
                      </a:lnTo>
                      <a:lnTo>
                        <a:pt x="1347" y="574"/>
                      </a:lnTo>
                      <a:lnTo>
                        <a:pt x="1346" y="576"/>
                      </a:lnTo>
                      <a:lnTo>
                        <a:pt x="1345" y="578"/>
                      </a:lnTo>
                      <a:lnTo>
                        <a:pt x="1345" y="580"/>
                      </a:lnTo>
                      <a:lnTo>
                        <a:pt x="1345" y="582"/>
                      </a:lnTo>
                      <a:lnTo>
                        <a:pt x="1347" y="584"/>
                      </a:lnTo>
                      <a:lnTo>
                        <a:pt x="1350" y="585"/>
                      </a:lnTo>
                      <a:lnTo>
                        <a:pt x="1352" y="587"/>
                      </a:lnTo>
                      <a:lnTo>
                        <a:pt x="1354" y="588"/>
                      </a:lnTo>
                      <a:lnTo>
                        <a:pt x="1356" y="588"/>
                      </a:lnTo>
                      <a:lnTo>
                        <a:pt x="1358" y="588"/>
                      </a:lnTo>
                      <a:lnTo>
                        <a:pt x="1358" y="587"/>
                      </a:lnTo>
                      <a:lnTo>
                        <a:pt x="1358" y="585"/>
                      </a:lnTo>
                      <a:lnTo>
                        <a:pt x="1358" y="583"/>
                      </a:lnTo>
                      <a:lnTo>
                        <a:pt x="1355" y="580"/>
                      </a:lnTo>
                      <a:lnTo>
                        <a:pt x="1354" y="578"/>
                      </a:lnTo>
                      <a:lnTo>
                        <a:pt x="1353" y="575"/>
                      </a:lnTo>
                      <a:lnTo>
                        <a:pt x="1354" y="572"/>
                      </a:lnTo>
                      <a:lnTo>
                        <a:pt x="1356" y="569"/>
                      </a:lnTo>
                      <a:lnTo>
                        <a:pt x="1359" y="568"/>
                      </a:lnTo>
                      <a:lnTo>
                        <a:pt x="1363" y="568"/>
                      </a:lnTo>
                      <a:lnTo>
                        <a:pt x="1365" y="569"/>
                      </a:lnTo>
                      <a:lnTo>
                        <a:pt x="1367" y="571"/>
                      </a:lnTo>
                      <a:lnTo>
                        <a:pt x="1368" y="573"/>
                      </a:lnTo>
                      <a:lnTo>
                        <a:pt x="1369" y="574"/>
                      </a:lnTo>
                      <a:lnTo>
                        <a:pt x="1369" y="576"/>
                      </a:lnTo>
                      <a:lnTo>
                        <a:pt x="1369" y="579"/>
                      </a:lnTo>
                      <a:lnTo>
                        <a:pt x="1370" y="580"/>
                      </a:lnTo>
                      <a:lnTo>
                        <a:pt x="1369" y="583"/>
                      </a:lnTo>
                      <a:lnTo>
                        <a:pt x="1368" y="584"/>
                      </a:lnTo>
                      <a:lnTo>
                        <a:pt x="1367" y="585"/>
                      </a:lnTo>
                      <a:lnTo>
                        <a:pt x="1368" y="586"/>
                      </a:lnTo>
                      <a:lnTo>
                        <a:pt x="1369" y="587"/>
                      </a:lnTo>
                      <a:lnTo>
                        <a:pt x="1370" y="587"/>
                      </a:lnTo>
                      <a:lnTo>
                        <a:pt x="1370" y="588"/>
                      </a:lnTo>
                      <a:lnTo>
                        <a:pt x="1372" y="589"/>
                      </a:lnTo>
                      <a:lnTo>
                        <a:pt x="1370" y="593"/>
                      </a:lnTo>
                      <a:lnTo>
                        <a:pt x="1370" y="598"/>
                      </a:lnTo>
                      <a:lnTo>
                        <a:pt x="1369" y="604"/>
                      </a:lnTo>
                      <a:lnTo>
                        <a:pt x="1370" y="607"/>
                      </a:lnTo>
                      <a:lnTo>
                        <a:pt x="1374" y="609"/>
                      </a:lnTo>
                      <a:lnTo>
                        <a:pt x="1380" y="610"/>
                      </a:lnTo>
                      <a:lnTo>
                        <a:pt x="1388" y="610"/>
                      </a:lnTo>
                      <a:lnTo>
                        <a:pt x="1396" y="611"/>
                      </a:lnTo>
                      <a:lnTo>
                        <a:pt x="1397" y="612"/>
                      </a:lnTo>
                      <a:lnTo>
                        <a:pt x="1398" y="612"/>
                      </a:lnTo>
                      <a:lnTo>
                        <a:pt x="1400" y="614"/>
                      </a:lnTo>
                      <a:lnTo>
                        <a:pt x="1402" y="615"/>
                      </a:lnTo>
                      <a:lnTo>
                        <a:pt x="1404" y="615"/>
                      </a:lnTo>
                      <a:lnTo>
                        <a:pt x="1406" y="616"/>
                      </a:lnTo>
                      <a:lnTo>
                        <a:pt x="1406" y="615"/>
                      </a:lnTo>
                      <a:lnTo>
                        <a:pt x="1406" y="615"/>
                      </a:lnTo>
                      <a:lnTo>
                        <a:pt x="1404" y="614"/>
                      </a:lnTo>
                      <a:lnTo>
                        <a:pt x="1402" y="611"/>
                      </a:lnTo>
                      <a:lnTo>
                        <a:pt x="1400" y="610"/>
                      </a:lnTo>
                      <a:lnTo>
                        <a:pt x="1398" y="608"/>
                      </a:lnTo>
                      <a:lnTo>
                        <a:pt x="1398" y="607"/>
                      </a:lnTo>
                      <a:lnTo>
                        <a:pt x="1396" y="605"/>
                      </a:lnTo>
                      <a:lnTo>
                        <a:pt x="1395" y="604"/>
                      </a:lnTo>
                      <a:lnTo>
                        <a:pt x="1394" y="601"/>
                      </a:lnTo>
                      <a:lnTo>
                        <a:pt x="1391" y="600"/>
                      </a:lnTo>
                      <a:lnTo>
                        <a:pt x="1389" y="600"/>
                      </a:lnTo>
                      <a:lnTo>
                        <a:pt x="1386" y="599"/>
                      </a:lnTo>
                      <a:lnTo>
                        <a:pt x="1384" y="597"/>
                      </a:lnTo>
                      <a:lnTo>
                        <a:pt x="1383" y="596"/>
                      </a:lnTo>
                      <a:lnTo>
                        <a:pt x="1382" y="594"/>
                      </a:lnTo>
                      <a:lnTo>
                        <a:pt x="1382" y="591"/>
                      </a:lnTo>
                      <a:lnTo>
                        <a:pt x="1383" y="589"/>
                      </a:lnTo>
                      <a:lnTo>
                        <a:pt x="1383" y="587"/>
                      </a:lnTo>
                      <a:lnTo>
                        <a:pt x="1383" y="586"/>
                      </a:lnTo>
                      <a:lnTo>
                        <a:pt x="1382" y="584"/>
                      </a:lnTo>
                      <a:lnTo>
                        <a:pt x="1382" y="582"/>
                      </a:lnTo>
                      <a:lnTo>
                        <a:pt x="1382" y="579"/>
                      </a:lnTo>
                      <a:lnTo>
                        <a:pt x="1383" y="577"/>
                      </a:lnTo>
                      <a:lnTo>
                        <a:pt x="1383" y="576"/>
                      </a:lnTo>
                      <a:lnTo>
                        <a:pt x="1385" y="574"/>
                      </a:lnTo>
                      <a:lnTo>
                        <a:pt x="1386" y="574"/>
                      </a:lnTo>
                      <a:lnTo>
                        <a:pt x="1389" y="574"/>
                      </a:lnTo>
                      <a:lnTo>
                        <a:pt x="1400" y="574"/>
                      </a:lnTo>
                      <a:lnTo>
                        <a:pt x="1412" y="575"/>
                      </a:lnTo>
                      <a:lnTo>
                        <a:pt x="1423" y="578"/>
                      </a:lnTo>
                      <a:lnTo>
                        <a:pt x="1429" y="580"/>
                      </a:lnTo>
                      <a:lnTo>
                        <a:pt x="1432" y="584"/>
                      </a:lnTo>
                      <a:lnTo>
                        <a:pt x="1435" y="587"/>
                      </a:lnTo>
                      <a:lnTo>
                        <a:pt x="1439" y="590"/>
                      </a:lnTo>
                      <a:lnTo>
                        <a:pt x="1441" y="594"/>
                      </a:lnTo>
                      <a:lnTo>
                        <a:pt x="1443" y="596"/>
                      </a:lnTo>
                      <a:lnTo>
                        <a:pt x="1444" y="597"/>
                      </a:lnTo>
                      <a:lnTo>
                        <a:pt x="1444" y="599"/>
                      </a:lnTo>
                      <a:lnTo>
                        <a:pt x="1445" y="600"/>
                      </a:lnTo>
                      <a:lnTo>
                        <a:pt x="1448" y="603"/>
                      </a:lnTo>
                      <a:lnTo>
                        <a:pt x="1450" y="605"/>
                      </a:lnTo>
                      <a:lnTo>
                        <a:pt x="1452" y="605"/>
                      </a:lnTo>
                      <a:lnTo>
                        <a:pt x="1454" y="606"/>
                      </a:lnTo>
                      <a:lnTo>
                        <a:pt x="1456" y="607"/>
                      </a:lnTo>
                      <a:lnTo>
                        <a:pt x="1459" y="608"/>
                      </a:lnTo>
                      <a:lnTo>
                        <a:pt x="1461" y="609"/>
                      </a:lnTo>
                      <a:lnTo>
                        <a:pt x="1464" y="609"/>
                      </a:lnTo>
                      <a:lnTo>
                        <a:pt x="1466" y="609"/>
                      </a:lnTo>
                      <a:lnTo>
                        <a:pt x="1467" y="609"/>
                      </a:lnTo>
                      <a:lnTo>
                        <a:pt x="1467" y="609"/>
                      </a:lnTo>
                      <a:lnTo>
                        <a:pt x="1466" y="608"/>
                      </a:lnTo>
                      <a:lnTo>
                        <a:pt x="1465" y="607"/>
                      </a:lnTo>
                      <a:lnTo>
                        <a:pt x="1463" y="606"/>
                      </a:lnTo>
                      <a:lnTo>
                        <a:pt x="1461" y="606"/>
                      </a:lnTo>
                      <a:lnTo>
                        <a:pt x="1459" y="605"/>
                      </a:lnTo>
                      <a:lnTo>
                        <a:pt x="1456" y="603"/>
                      </a:lnTo>
                      <a:lnTo>
                        <a:pt x="1455" y="601"/>
                      </a:lnTo>
                      <a:lnTo>
                        <a:pt x="1454" y="599"/>
                      </a:lnTo>
                      <a:lnTo>
                        <a:pt x="1453" y="597"/>
                      </a:lnTo>
                      <a:lnTo>
                        <a:pt x="1452" y="596"/>
                      </a:lnTo>
                      <a:lnTo>
                        <a:pt x="1450" y="593"/>
                      </a:lnTo>
                      <a:lnTo>
                        <a:pt x="1448" y="590"/>
                      </a:lnTo>
                      <a:lnTo>
                        <a:pt x="1445" y="587"/>
                      </a:lnTo>
                      <a:lnTo>
                        <a:pt x="1443" y="585"/>
                      </a:lnTo>
                      <a:lnTo>
                        <a:pt x="1442" y="583"/>
                      </a:lnTo>
                      <a:lnTo>
                        <a:pt x="1440" y="582"/>
                      </a:lnTo>
                      <a:lnTo>
                        <a:pt x="1438" y="579"/>
                      </a:lnTo>
                      <a:lnTo>
                        <a:pt x="1437" y="578"/>
                      </a:lnTo>
                      <a:lnTo>
                        <a:pt x="1437" y="576"/>
                      </a:lnTo>
                      <a:lnTo>
                        <a:pt x="1438" y="575"/>
                      </a:lnTo>
                      <a:lnTo>
                        <a:pt x="1440" y="573"/>
                      </a:lnTo>
                      <a:lnTo>
                        <a:pt x="1443" y="572"/>
                      </a:lnTo>
                      <a:lnTo>
                        <a:pt x="1448" y="569"/>
                      </a:lnTo>
                      <a:lnTo>
                        <a:pt x="1453" y="567"/>
                      </a:lnTo>
                      <a:lnTo>
                        <a:pt x="1459" y="565"/>
                      </a:lnTo>
                      <a:lnTo>
                        <a:pt x="1462" y="565"/>
                      </a:lnTo>
                      <a:lnTo>
                        <a:pt x="1466" y="565"/>
                      </a:lnTo>
                      <a:lnTo>
                        <a:pt x="1471" y="564"/>
                      </a:lnTo>
                      <a:lnTo>
                        <a:pt x="1474" y="563"/>
                      </a:lnTo>
                      <a:lnTo>
                        <a:pt x="1477" y="561"/>
                      </a:lnTo>
                      <a:lnTo>
                        <a:pt x="1481" y="558"/>
                      </a:lnTo>
                      <a:lnTo>
                        <a:pt x="1483" y="556"/>
                      </a:lnTo>
                      <a:lnTo>
                        <a:pt x="1485" y="555"/>
                      </a:lnTo>
                      <a:lnTo>
                        <a:pt x="1487" y="554"/>
                      </a:lnTo>
                      <a:lnTo>
                        <a:pt x="1489" y="553"/>
                      </a:lnTo>
                      <a:lnTo>
                        <a:pt x="1492" y="552"/>
                      </a:lnTo>
                      <a:lnTo>
                        <a:pt x="1502" y="547"/>
                      </a:lnTo>
                      <a:lnTo>
                        <a:pt x="1510" y="546"/>
                      </a:lnTo>
                      <a:lnTo>
                        <a:pt x="1520" y="547"/>
                      </a:lnTo>
                      <a:lnTo>
                        <a:pt x="1521" y="547"/>
                      </a:lnTo>
                      <a:lnTo>
                        <a:pt x="1524" y="546"/>
                      </a:lnTo>
                      <a:lnTo>
                        <a:pt x="1526" y="546"/>
                      </a:lnTo>
                      <a:lnTo>
                        <a:pt x="1529" y="545"/>
                      </a:lnTo>
                      <a:lnTo>
                        <a:pt x="1531" y="545"/>
                      </a:lnTo>
                      <a:lnTo>
                        <a:pt x="1532" y="544"/>
                      </a:lnTo>
                      <a:lnTo>
                        <a:pt x="1532" y="543"/>
                      </a:lnTo>
                      <a:lnTo>
                        <a:pt x="1531" y="543"/>
                      </a:lnTo>
                      <a:lnTo>
                        <a:pt x="1525" y="541"/>
                      </a:lnTo>
                      <a:lnTo>
                        <a:pt x="1517" y="541"/>
                      </a:lnTo>
                      <a:lnTo>
                        <a:pt x="1509" y="541"/>
                      </a:lnTo>
                      <a:lnTo>
                        <a:pt x="1492" y="541"/>
                      </a:lnTo>
                      <a:lnTo>
                        <a:pt x="1489" y="539"/>
                      </a:lnTo>
                      <a:lnTo>
                        <a:pt x="1490" y="535"/>
                      </a:lnTo>
                      <a:lnTo>
                        <a:pt x="1494" y="531"/>
                      </a:lnTo>
                      <a:lnTo>
                        <a:pt x="1499" y="527"/>
                      </a:lnTo>
                      <a:lnTo>
                        <a:pt x="1504" y="523"/>
                      </a:lnTo>
                      <a:lnTo>
                        <a:pt x="1507" y="521"/>
                      </a:lnTo>
                      <a:lnTo>
                        <a:pt x="1509" y="520"/>
                      </a:lnTo>
                      <a:lnTo>
                        <a:pt x="1513" y="519"/>
                      </a:lnTo>
                      <a:lnTo>
                        <a:pt x="1515" y="518"/>
                      </a:lnTo>
                      <a:lnTo>
                        <a:pt x="1516" y="517"/>
                      </a:lnTo>
                      <a:lnTo>
                        <a:pt x="1518" y="514"/>
                      </a:lnTo>
                      <a:lnTo>
                        <a:pt x="1518" y="514"/>
                      </a:lnTo>
                      <a:lnTo>
                        <a:pt x="1518" y="513"/>
                      </a:lnTo>
                      <a:lnTo>
                        <a:pt x="1517" y="512"/>
                      </a:lnTo>
                      <a:lnTo>
                        <a:pt x="1516" y="512"/>
                      </a:lnTo>
                      <a:lnTo>
                        <a:pt x="1514" y="512"/>
                      </a:lnTo>
                      <a:lnTo>
                        <a:pt x="1508" y="512"/>
                      </a:lnTo>
                      <a:lnTo>
                        <a:pt x="1504" y="514"/>
                      </a:lnTo>
                      <a:lnTo>
                        <a:pt x="1499" y="517"/>
                      </a:lnTo>
                      <a:lnTo>
                        <a:pt x="1496" y="519"/>
                      </a:lnTo>
                      <a:lnTo>
                        <a:pt x="1492" y="521"/>
                      </a:lnTo>
                      <a:lnTo>
                        <a:pt x="1487" y="524"/>
                      </a:lnTo>
                      <a:lnTo>
                        <a:pt x="1485" y="528"/>
                      </a:lnTo>
                      <a:lnTo>
                        <a:pt x="1483" y="531"/>
                      </a:lnTo>
                      <a:lnTo>
                        <a:pt x="1483" y="536"/>
                      </a:lnTo>
                      <a:lnTo>
                        <a:pt x="1483" y="538"/>
                      </a:lnTo>
                      <a:lnTo>
                        <a:pt x="1484" y="540"/>
                      </a:lnTo>
                      <a:lnTo>
                        <a:pt x="1484" y="541"/>
                      </a:lnTo>
                      <a:lnTo>
                        <a:pt x="1483" y="543"/>
                      </a:lnTo>
                      <a:lnTo>
                        <a:pt x="1481" y="544"/>
                      </a:lnTo>
                      <a:lnTo>
                        <a:pt x="1478" y="546"/>
                      </a:lnTo>
                      <a:lnTo>
                        <a:pt x="1477" y="547"/>
                      </a:lnTo>
                      <a:lnTo>
                        <a:pt x="1476" y="550"/>
                      </a:lnTo>
                      <a:lnTo>
                        <a:pt x="1472" y="553"/>
                      </a:lnTo>
                      <a:lnTo>
                        <a:pt x="1464" y="555"/>
                      </a:lnTo>
                      <a:lnTo>
                        <a:pt x="1456" y="557"/>
                      </a:lnTo>
                      <a:lnTo>
                        <a:pt x="1448" y="558"/>
                      </a:lnTo>
                      <a:lnTo>
                        <a:pt x="1444" y="560"/>
                      </a:lnTo>
                      <a:lnTo>
                        <a:pt x="1441" y="562"/>
                      </a:lnTo>
                      <a:lnTo>
                        <a:pt x="1437" y="562"/>
                      </a:lnTo>
                      <a:lnTo>
                        <a:pt x="1432" y="563"/>
                      </a:lnTo>
                      <a:lnTo>
                        <a:pt x="1431" y="562"/>
                      </a:lnTo>
                      <a:lnTo>
                        <a:pt x="1430" y="561"/>
                      </a:lnTo>
                      <a:lnTo>
                        <a:pt x="1430" y="558"/>
                      </a:lnTo>
                      <a:lnTo>
                        <a:pt x="1431" y="557"/>
                      </a:lnTo>
                      <a:lnTo>
                        <a:pt x="1431" y="556"/>
                      </a:lnTo>
                      <a:lnTo>
                        <a:pt x="1431" y="555"/>
                      </a:lnTo>
                      <a:lnTo>
                        <a:pt x="1430" y="554"/>
                      </a:lnTo>
                      <a:lnTo>
                        <a:pt x="1428" y="553"/>
                      </a:lnTo>
                      <a:lnTo>
                        <a:pt x="1426" y="554"/>
                      </a:lnTo>
                      <a:lnTo>
                        <a:pt x="1423" y="555"/>
                      </a:lnTo>
                      <a:lnTo>
                        <a:pt x="1420" y="557"/>
                      </a:lnTo>
                      <a:lnTo>
                        <a:pt x="1418" y="560"/>
                      </a:lnTo>
                      <a:lnTo>
                        <a:pt x="1417" y="562"/>
                      </a:lnTo>
                      <a:lnTo>
                        <a:pt x="1415" y="563"/>
                      </a:lnTo>
                      <a:lnTo>
                        <a:pt x="1410" y="564"/>
                      </a:lnTo>
                      <a:lnTo>
                        <a:pt x="1402" y="565"/>
                      </a:lnTo>
                      <a:lnTo>
                        <a:pt x="1396" y="565"/>
                      </a:lnTo>
                      <a:lnTo>
                        <a:pt x="1391" y="563"/>
                      </a:lnTo>
                      <a:lnTo>
                        <a:pt x="1389" y="562"/>
                      </a:lnTo>
                      <a:lnTo>
                        <a:pt x="1389" y="560"/>
                      </a:lnTo>
                      <a:lnTo>
                        <a:pt x="1389" y="558"/>
                      </a:lnTo>
                      <a:lnTo>
                        <a:pt x="1390" y="556"/>
                      </a:lnTo>
                      <a:lnTo>
                        <a:pt x="1390" y="555"/>
                      </a:lnTo>
                      <a:lnTo>
                        <a:pt x="1391" y="554"/>
                      </a:lnTo>
                      <a:lnTo>
                        <a:pt x="1391" y="552"/>
                      </a:lnTo>
                      <a:lnTo>
                        <a:pt x="1393" y="550"/>
                      </a:lnTo>
                      <a:lnTo>
                        <a:pt x="1395" y="547"/>
                      </a:lnTo>
                      <a:lnTo>
                        <a:pt x="1397" y="546"/>
                      </a:lnTo>
                      <a:lnTo>
                        <a:pt x="1399" y="545"/>
                      </a:lnTo>
                      <a:lnTo>
                        <a:pt x="1415" y="540"/>
                      </a:lnTo>
                      <a:lnTo>
                        <a:pt x="1430" y="536"/>
                      </a:lnTo>
                      <a:lnTo>
                        <a:pt x="1433" y="535"/>
                      </a:lnTo>
                      <a:lnTo>
                        <a:pt x="1434" y="534"/>
                      </a:lnTo>
                      <a:lnTo>
                        <a:pt x="1434" y="534"/>
                      </a:lnTo>
                      <a:lnTo>
                        <a:pt x="1433" y="533"/>
                      </a:lnTo>
                      <a:lnTo>
                        <a:pt x="1432" y="533"/>
                      </a:lnTo>
                      <a:lnTo>
                        <a:pt x="1430" y="533"/>
                      </a:lnTo>
                      <a:lnTo>
                        <a:pt x="1428" y="533"/>
                      </a:lnTo>
                      <a:lnTo>
                        <a:pt x="1426" y="534"/>
                      </a:lnTo>
                      <a:lnTo>
                        <a:pt x="1423" y="534"/>
                      </a:lnTo>
                      <a:lnTo>
                        <a:pt x="1421" y="534"/>
                      </a:lnTo>
                      <a:lnTo>
                        <a:pt x="1410" y="535"/>
                      </a:lnTo>
                      <a:lnTo>
                        <a:pt x="1399" y="539"/>
                      </a:lnTo>
                      <a:lnTo>
                        <a:pt x="1389" y="543"/>
                      </a:lnTo>
                      <a:lnTo>
                        <a:pt x="1385" y="544"/>
                      </a:lnTo>
                      <a:lnTo>
                        <a:pt x="1383" y="546"/>
                      </a:lnTo>
                      <a:lnTo>
                        <a:pt x="1380" y="549"/>
                      </a:lnTo>
                      <a:lnTo>
                        <a:pt x="1378" y="551"/>
                      </a:lnTo>
                      <a:lnTo>
                        <a:pt x="1376" y="554"/>
                      </a:lnTo>
                      <a:lnTo>
                        <a:pt x="1369" y="555"/>
                      </a:lnTo>
                      <a:lnTo>
                        <a:pt x="1363" y="554"/>
                      </a:lnTo>
                      <a:lnTo>
                        <a:pt x="1356" y="552"/>
                      </a:lnTo>
                      <a:lnTo>
                        <a:pt x="1352" y="550"/>
                      </a:lnTo>
                      <a:lnTo>
                        <a:pt x="1348" y="549"/>
                      </a:lnTo>
                      <a:lnTo>
                        <a:pt x="1346" y="547"/>
                      </a:lnTo>
                      <a:lnTo>
                        <a:pt x="1346" y="546"/>
                      </a:lnTo>
                      <a:lnTo>
                        <a:pt x="1347" y="545"/>
                      </a:lnTo>
                      <a:lnTo>
                        <a:pt x="1350" y="544"/>
                      </a:lnTo>
                      <a:lnTo>
                        <a:pt x="1354" y="543"/>
                      </a:lnTo>
                      <a:lnTo>
                        <a:pt x="1365" y="540"/>
                      </a:lnTo>
                      <a:lnTo>
                        <a:pt x="1376" y="540"/>
                      </a:lnTo>
                      <a:lnTo>
                        <a:pt x="1387" y="539"/>
                      </a:lnTo>
                      <a:lnTo>
                        <a:pt x="1398" y="532"/>
                      </a:lnTo>
                      <a:lnTo>
                        <a:pt x="1408" y="525"/>
                      </a:lnTo>
                      <a:lnTo>
                        <a:pt x="1410" y="524"/>
                      </a:lnTo>
                      <a:lnTo>
                        <a:pt x="1410" y="524"/>
                      </a:lnTo>
                      <a:lnTo>
                        <a:pt x="1410" y="523"/>
                      </a:lnTo>
                      <a:lnTo>
                        <a:pt x="1408" y="523"/>
                      </a:lnTo>
                      <a:lnTo>
                        <a:pt x="1406" y="523"/>
                      </a:lnTo>
                      <a:lnTo>
                        <a:pt x="1404" y="524"/>
                      </a:lnTo>
                      <a:lnTo>
                        <a:pt x="1401" y="524"/>
                      </a:lnTo>
                      <a:lnTo>
                        <a:pt x="1399" y="525"/>
                      </a:lnTo>
                      <a:lnTo>
                        <a:pt x="1396" y="528"/>
                      </a:lnTo>
                      <a:lnTo>
                        <a:pt x="1391" y="530"/>
                      </a:lnTo>
                      <a:lnTo>
                        <a:pt x="1387" y="532"/>
                      </a:lnTo>
                      <a:lnTo>
                        <a:pt x="1383" y="534"/>
                      </a:lnTo>
                      <a:lnTo>
                        <a:pt x="1372" y="536"/>
                      </a:lnTo>
                      <a:lnTo>
                        <a:pt x="1361" y="539"/>
                      </a:lnTo>
                      <a:lnTo>
                        <a:pt x="1356" y="539"/>
                      </a:lnTo>
                      <a:lnTo>
                        <a:pt x="1353" y="540"/>
                      </a:lnTo>
                      <a:lnTo>
                        <a:pt x="1350" y="541"/>
                      </a:lnTo>
                      <a:lnTo>
                        <a:pt x="1346" y="541"/>
                      </a:lnTo>
                      <a:lnTo>
                        <a:pt x="1343" y="541"/>
                      </a:lnTo>
                      <a:lnTo>
                        <a:pt x="1340" y="541"/>
                      </a:lnTo>
                      <a:lnTo>
                        <a:pt x="1337" y="540"/>
                      </a:lnTo>
                      <a:lnTo>
                        <a:pt x="1335" y="540"/>
                      </a:lnTo>
                      <a:lnTo>
                        <a:pt x="1333" y="539"/>
                      </a:lnTo>
                      <a:lnTo>
                        <a:pt x="1333" y="538"/>
                      </a:lnTo>
                      <a:lnTo>
                        <a:pt x="1333" y="535"/>
                      </a:lnTo>
                      <a:lnTo>
                        <a:pt x="1334" y="534"/>
                      </a:lnTo>
                      <a:lnTo>
                        <a:pt x="1335" y="533"/>
                      </a:lnTo>
                      <a:lnTo>
                        <a:pt x="1336" y="532"/>
                      </a:lnTo>
                      <a:lnTo>
                        <a:pt x="1337" y="531"/>
                      </a:lnTo>
                      <a:lnTo>
                        <a:pt x="1339" y="530"/>
                      </a:lnTo>
                      <a:lnTo>
                        <a:pt x="1340" y="530"/>
                      </a:lnTo>
                      <a:lnTo>
                        <a:pt x="1342" y="529"/>
                      </a:lnTo>
                      <a:lnTo>
                        <a:pt x="1342" y="529"/>
                      </a:lnTo>
                      <a:lnTo>
                        <a:pt x="1343" y="528"/>
                      </a:lnTo>
                      <a:lnTo>
                        <a:pt x="1343" y="527"/>
                      </a:lnTo>
                      <a:lnTo>
                        <a:pt x="1343" y="525"/>
                      </a:lnTo>
                      <a:lnTo>
                        <a:pt x="1342" y="524"/>
                      </a:lnTo>
                      <a:lnTo>
                        <a:pt x="1341" y="524"/>
                      </a:lnTo>
                      <a:lnTo>
                        <a:pt x="1341" y="523"/>
                      </a:lnTo>
                      <a:lnTo>
                        <a:pt x="1341" y="521"/>
                      </a:lnTo>
                      <a:lnTo>
                        <a:pt x="1343" y="519"/>
                      </a:lnTo>
                      <a:lnTo>
                        <a:pt x="1345" y="519"/>
                      </a:lnTo>
                      <a:lnTo>
                        <a:pt x="1351" y="517"/>
                      </a:lnTo>
                      <a:lnTo>
                        <a:pt x="1356" y="513"/>
                      </a:lnTo>
                      <a:lnTo>
                        <a:pt x="1361" y="510"/>
                      </a:lnTo>
                      <a:lnTo>
                        <a:pt x="1356" y="510"/>
                      </a:lnTo>
                      <a:lnTo>
                        <a:pt x="1353" y="511"/>
                      </a:lnTo>
                      <a:lnTo>
                        <a:pt x="1350" y="512"/>
                      </a:lnTo>
                      <a:lnTo>
                        <a:pt x="1346" y="513"/>
                      </a:lnTo>
                      <a:lnTo>
                        <a:pt x="1345" y="514"/>
                      </a:lnTo>
                      <a:lnTo>
                        <a:pt x="1341" y="517"/>
                      </a:lnTo>
                      <a:lnTo>
                        <a:pt x="1336" y="518"/>
                      </a:lnTo>
                      <a:lnTo>
                        <a:pt x="1332" y="519"/>
                      </a:lnTo>
                      <a:lnTo>
                        <a:pt x="1330" y="518"/>
                      </a:lnTo>
                      <a:lnTo>
                        <a:pt x="1330" y="518"/>
                      </a:lnTo>
                      <a:lnTo>
                        <a:pt x="1329" y="517"/>
                      </a:lnTo>
                      <a:lnTo>
                        <a:pt x="1330" y="516"/>
                      </a:lnTo>
                      <a:lnTo>
                        <a:pt x="1330" y="514"/>
                      </a:lnTo>
                      <a:lnTo>
                        <a:pt x="1330" y="514"/>
                      </a:lnTo>
                      <a:lnTo>
                        <a:pt x="1331" y="513"/>
                      </a:lnTo>
                      <a:lnTo>
                        <a:pt x="1332" y="512"/>
                      </a:lnTo>
                      <a:lnTo>
                        <a:pt x="1333" y="511"/>
                      </a:lnTo>
                      <a:lnTo>
                        <a:pt x="1334" y="510"/>
                      </a:lnTo>
                      <a:lnTo>
                        <a:pt x="1335" y="509"/>
                      </a:lnTo>
                      <a:lnTo>
                        <a:pt x="1336" y="508"/>
                      </a:lnTo>
                      <a:lnTo>
                        <a:pt x="1336" y="508"/>
                      </a:lnTo>
                      <a:lnTo>
                        <a:pt x="1336" y="507"/>
                      </a:lnTo>
                      <a:lnTo>
                        <a:pt x="1334" y="507"/>
                      </a:lnTo>
                      <a:lnTo>
                        <a:pt x="1332" y="508"/>
                      </a:lnTo>
                      <a:lnTo>
                        <a:pt x="1329" y="508"/>
                      </a:lnTo>
                      <a:lnTo>
                        <a:pt x="1324" y="509"/>
                      </a:lnTo>
                      <a:lnTo>
                        <a:pt x="1319" y="509"/>
                      </a:lnTo>
                      <a:lnTo>
                        <a:pt x="1314" y="510"/>
                      </a:lnTo>
                      <a:lnTo>
                        <a:pt x="1312" y="509"/>
                      </a:lnTo>
                      <a:lnTo>
                        <a:pt x="1311" y="508"/>
                      </a:lnTo>
                      <a:lnTo>
                        <a:pt x="1311" y="507"/>
                      </a:lnTo>
                      <a:lnTo>
                        <a:pt x="1311" y="505"/>
                      </a:lnTo>
                      <a:lnTo>
                        <a:pt x="1312" y="503"/>
                      </a:lnTo>
                      <a:lnTo>
                        <a:pt x="1314" y="502"/>
                      </a:lnTo>
                      <a:lnTo>
                        <a:pt x="1317" y="501"/>
                      </a:lnTo>
                      <a:lnTo>
                        <a:pt x="1318" y="500"/>
                      </a:lnTo>
                      <a:lnTo>
                        <a:pt x="1319" y="499"/>
                      </a:lnTo>
                      <a:lnTo>
                        <a:pt x="1320" y="497"/>
                      </a:lnTo>
                      <a:lnTo>
                        <a:pt x="1322" y="495"/>
                      </a:lnTo>
                      <a:lnTo>
                        <a:pt x="1324" y="494"/>
                      </a:lnTo>
                      <a:lnTo>
                        <a:pt x="1329" y="492"/>
                      </a:lnTo>
                      <a:lnTo>
                        <a:pt x="1331" y="492"/>
                      </a:lnTo>
                      <a:lnTo>
                        <a:pt x="1334" y="492"/>
                      </a:lnTo>
                      <a:lnTo>
                        <a:pt x="1336" y="492"/>
                      </a:lnTo>
                      <a:lnTo>
                        <a:pt x="1339" y="492"/>
                      </a:lnTo>
                      <a:lnTo>
                        <a:pt x="1340" y="491"/>
                      </a:lnTo>
                      <a:lnTo>
                        <a:pt x="1341" y="489"/>
                      </a:lnTo>
                      <a:lnTo>
                        <a:pt x="1341" y="488"/>
                      </a:lnTo>
                      <a:lnTo>
                        <a:pt x="1343" y="486"/>
                      </a:lnTo>
                      <a:lnTo>
                        <a:pt x="1345" y="485"/>
                      </a:lnTo>
                      <a:lnTo>
                        <a:pt x="1347" y="484"/>
                      </a:lnTo>
                      <a:lnTo>
                        <a:pt x="1351" y="484"/>
                      </a:lnTo>
                      <a:lnTo>
                        <a:pt x="1354" y="484"/>
                      </a:lnTo>
                      <a:lnTo>
                        <a:pt x="1356" y="481"/>
                      </a:lnTo>
                      <a:lnTo>
                        <a:pt x="1361" y="479"/>
                      </a:lnTo>
                      <a:lnTo>
                        <a:pt x="1365" y="479"/>
                      </a:lnTo>
                      <a:lnTo>
                        <a:pt x="1367" y="479"/>
                      </a:lnTo>
                      <a:lnTo>
                        <a:pt x="1369" y="480"/>
                      </a:lnTo>
                      <a:lnTo>
                        <a:pt x="1372" y="480"/>
                      </a:lnTo>
                      <a:lnTo>
                        <a:pt x="1374" y="481"/>
                      </a:lnTo>
                      <a:lnTo>
                        <a:pt x="1376" y="481"/>
                      </a:lnTo>
                      <a:lnTo>
                        <a:pt x="1377" y="483"/>
                      </a:lnTo>
                      <a:lnTo>
                        <a:pt x="1378" y="481"/>
                      </a:lnTo>
                      <a:lnTo>
                        <a:pt x="1380" y="481"/>
                      </a:lnTo>
                      <a:lnTo>
                        <a:pt x="1383" y="481"/>
                      </a:lnTo>
                      <a:lnTo>
                        <a:pt x="1385" y="481"/>
                      </a:lnTo>
                      <a:lnTo>
                        <a:pt x="1387" y="481"/>
                      </a:lnTo>
                      <a:lnTo>
                        <a:pt x="1389" y="484"/>
                      </a:lnTo>
                      <a:lnTo>
                        <a:pt x="1391" y="484"/>
                      </a:lnTo>
                      <a:lnTo>
                        <a:pt x="1394" y="484"/>
                      </a:lnTo>
                      <a:lnTo>
                        <a:pt x="1396" y="483"/>
                      </a:lnTo>
                      <a:lnTo>
                        <a:pt x="1397" y="483"/>
                      </a:lnTo>
                      <a:lnTo>
                        <a:pt x="1397" y="483"/>
                      </a:lnTo>
                      <a:lnTo>
                        <a:pt x="1396" y="481"/>
                      </a:lnTo>
                      <a:lnTo>
                        <a:pt x="1394" y="479"/>
                      </a:lnTo>
                      <a:lnTo>
                        <a:pt x="1393" y="478"/>
                      </a:lnTo>
                      <a:lnTo>
                        <a:pt x="1389" y="477"/>
                      </a:lnTo>
                      <a:lnTo>
                        <a:pt x="1387" y="477"/>
                      </a:lnTo>
                      <a:lnTo>
                        <a:pt x="1385" y="476"/>
                      </a:lnTo>
                      <a:lnTo>
                        <a:pt x="1383" y="475"/>
                      </a:lnTo>
                      <a:lnTo>
                        <a:pt x="1382" y="474"/>
                      </a:lnTo>
                      <a:lnTo>
                        <a:pt x="1383" y="473"/>
                      </a:lnTo>
                      <a:lnTo>
                        <a:pt x="1383" y="471"/>
                      </a:lnTo>
                      <a:lnTo>
                        <a:pt x="1384" y="470"/>
                      </a:lnTo>
                      <a:lnTo>
                        <a:pt x="1386" y="470"/>
                      </a:lnTo>
                      <a:lnTo>
                        <a:pt x="1387" y="470"/>
                      </a:lnTo>
                      <a:lnTo>
                        <a:pt x="1389" y="470"/>
                      </a:lnTo>
                      <a:lnTo>
                        <a:pt x="1390" y="469"/>
                      </a:lnTo>
                      <a:lnTo>
                        <a:pt x="1391" y="469"/>
                      </a:lnTo>
                      <a:lnTo>
                        <a:pt x="1391" y="468"/>
                      </a:lnTo>
                      <a:lnTo>
                        <a:pt x="1391" y="467"/>
                      </a:lnTo>
                      <a:lnTo>
                        <a:pt x="1391" y="466"/>
                      </a:lnTo>
                      <a:lnTo>
                        <a:pt x="1391" y="466"/>
                      </a:lnTo>
                      <a:lnTo>
                        <a:pt x="1389" y="464"/>
                      </a:lnTo>
                      <a:lnTo>
                        <a:pt x="1387" y="463"/>
                      </a:lnTo>
                      <a:lnTo>
                        <a:pt x="1386" y="462"/>
                      </a:lnTo>
                      <a:lnTo>
                        <a:pt x="1385" y="460"/>
                      </a:lnTo>
                      <a:lnTo>
                        <a:pt x="1384" y="459"/>
                      </a:lnTo>
                      <a:lnTo>
                        <a:pt x="1385" y="458"/>
                      </a:lnTo>
                      <a:lnTo>
                        <a:pt x="1387" y="457"/>
                      </a:lnTo>
                      <a:lnTo>
                        <a:pt x="1391" y="457"/>
                      </a:lnTo>
                      <a:lnTo>
                        <a:pt x="1395" y="457"/>
                      </a:lnTo>
                      <a:lnTo>
                        <a:pt x="1399" y="457"/>
                      </a:lnTo>
                      <a:lnTo>
                        <a:pt x="1402" y="457"/>
                      </a:lnTo>
                      <a:lnTo>
                        <a:pt x="1406" y="459"/>
                      </a:lnTo>
                      <a:lnTo>
                        <a:pt x="1408" y="459"/>
                      </a:lnTo>
                      <a:lnTo>
                        <a:pt x="1409" y="462"/>
                      </a:lnTo>
                      <a:lnTo>
                        <a:pt x="1411" y="463"/>
                      </a:lnTo>
                      <a:lnTo>
                        <a:pt x="1412" y="464"/>
                      </a:lnTo>
                      <a:lnTo>
                        <a:pt x="1417" y="466"/>
                      </a:lnTo>
                      <a:lnTo>
                        <a:pt x="1420" y="468"/>
                      </a:lnTo>
                      <a:lnTo>
                        <a:pt x="1423" y="470"/>
                      </a:lnTo>
                      <a:lnTo>
                        <a:pt x="1426" y="469"/>
                      </a:lnTo>
                      <a:lnTo>
                        <a:pt x="1428" y="468"/>
                      </a:lnTo>
                      <a:lnTo>
                        <a:pt x="1430" y="468"/>
                      </a:lnTo>
                      <a:lnTo>
                        <a:pt x="1434" y="470"/>
                      </a:lnTo>
                      <a:lnTo>
                        <a:pt x="1437" y="473"/>
                      </a:lnTo>
                      <a:lnTo>
                        <a:pt x="1439" y="475"/>
                      </a:lnTo>
                      <a:lnTo>
                        <a:pt x="1443" y="476"/>
                      </a:lnTo>
                      <a:lnTo>
                        <a:pt x="1446" y="477"/>
                      </a:lnTo>
                      <a:lnTo>
                        <a:pt x="1451" y="478"/>
                      </a:lnTo>
                      <a:lnTo>
                        <a:pt x="1454" y="479"/>
                      </a:lnTo>
                      <a:lnTo>
                        <a:pt x="1456" y="479"/>
                      </a:lnTo>
                      <a:lnTo>
                        <a:pt x="1457" y="478"/>
                      </a:lnTo>
                      <a:lnTo>
                        <a:pt x="1459" y="477"/>
                      </a:lnTo>
                      <a:lnTo>
                        <a:pt x="1457" y="477"/>
                      </a:lnTo>
                      <a:lnTo>
                        <a:pt x="1456" y="476"/>
                      </a:lnTo>
                      <a:lnTo>
                        <a:pt x="1454" y="475"/>
                      </a:lnTo>
                      <a:lnTo>
                        <a:pt x="1453" y="475"/>
                      </a:lnTo>
                      <a:lnTo>
                        <a:pt x="1452" y="475"/>
                      </a:lnTo>
                      <a:lnTo>
                        <a:pt x="1450" y="473"/>
                      </a:lnTo>
                      <a:lnTo>
                        <a:pt x="1446" y="470"/>
                      </a:lnTo>
                      <a:lnTo>
                        <a:pt x="1443" y="468"/>
                      </a:lnTo>
                      <a:lnTo>
                        <a:pt x="1440" y="466"/>
                      </a:lnTo>
                      <a:lnTo>
                        <a:pt x="1437" y="464"/>
                      </a:lnTo>
                      <a:lnTo>
                        <a:pt x="1434" y="460"/>
                      </a:lnTo>
                      <a:lnTo>
                        <a:pt x="1433" y="458"/>
                      </a:lnTo>
                      <a:lnTo>
                        <a:pt x="1432" y="457"/>
                      </a:lnTo>
                      <a:lnTo>
                        <a:pt x="1433" y="456"/>
                      </a:lnTo>
                      <a:lnTo>
                        <a:pt x="1434" y="455"/>
                      </a:lnTo>
                      <a:lnTo>
                        <a:pt x="1435" y="454"/>
                      </a:lnTo>
                      <a:lnTo>
                        <a:pt x="1437" y="454"/>
                      </a:lnTo>
                      <a:lnTo>
                        <a:pt x="1437" y="453"/>
                      </a:lnTo>
                      <a:lnTo>
                        <a:pt x="1438" y="451"/>
                      </a:lnTo>
                      <a:lnTo>
                        <a:pt x="1439" y="451"/>
                      </a:lnTo>
                      <a:lnTo>
                        <a:pt x="1439" y="449"/>
                      </a:lnTo>
                      <a:lnTo>
                        <a:pt x="1439" y="448"/>
                      </a:lnTo>
                      <a:lnTo>
                        <a:pt x="1439" y="447"/>
                      </a:lnTo>
                      <a:lnTo>
                        <a:pt x="1439" y="447"/>
                      </a:lnTo>
                      <a:lnTo>
                        <a:pt x="1439" y="446"/>
                      </a:lnTo>
                      <a:lnTo>
                        <a:pt x="1440" y="446"/>
                      </a:lnTo>
                      <a:lnTo>
                        <a:pt x="1441" y="446"/>
                      </a:lnTo>
                      <a:lnTo>
                        <a:pt x="1443" y="447"/>
                      </a:lnTo>
                      <a:lnTo>
                        <a:pt x="1445" y="449"/>
                      </a:lnTo>
                      <a:lnTo>
                        <a:pt x="1448" y="451"/>
                      </a:lnTo>
                      <a:lnTo>
                        <a:pt x="1451" y="452"/>
                      </a:lnTo>
                      <a:lnTo>
                        <a:pt x="1453" y="453"/>
                      </a:lnTo>
                      <a:lnTo>
                        <a:pt x="1456" y="453"/>
                      </a:lnTo>
                      <a:lnTo>
                        <a:pt x="1456" y="452"/>
                      </a:lnTo>
                      <a:lnTo>
                        <a:pt x="1455" y="451"/>
                      </a:lnTo>
                      <a:lnTo>
                        <a:pt x="1454" y="448"/>
                      </a:lnTo>
                      <a:lnTo>
                        <a:pt x="1453" y="445"/>
                      </a:lnTo>
                      <a:lnTo>
                        <a:pt x="1452" y="443"/>
                      </a:lnTo>
                      <a:lnTo>
                        <a:pt x="1451" y="441"/>
                      </a:lnTo>
                      <a:lnTo>
                        <a:pt x="1450" y="440"/>
                      </a:lnTo>
                      <a:lnTo>
                        <a:pt x="1449" y="438"/>
                      </a:lnTo>
                      <a:lnTo>
                        <a:pt x="1449" y="437"/>
                      </a:lnTo>
                      <a:lnTo>
                        <a:pt x="1448" y="436"/>
                      </a:lnTo>
                      <a:lnTo>
                        <a:pt x="1449" y="435"/>
                      </a:lnTo>
                      <a:lnTo>
                        <a:pt x="1450" y="434"/>
                      </a:lnTo>
                      <a:lnTo>
                        <a:pt x="1451" y="434"/>
                      </a:lnTo>
                      <a:lnTo>
                        <a:pt x="1454" y="435"/>
                      </a:lnTo>
                      <a:lnTo>
                        <a:pt x="1455" y="435"/>
                      </a:lnTo>
                      <a:lnTo>
                        <a:pt x="1456" y="435"/>
                      </a:lnTo>
                      <a:lnTo>
                        <a:pt x="1457" y="436"/>
                      </a:lnTo>
                      <a:lnTo>
                        <a:pt x="1460" y="437"/>
                      </a:lnTo>
                      <a:lnTo>
                        <a:pt x="1462" y="438"/>
                      </a:lnTo>
                      <a:lnTo>
                        <a:pt x="1463" y="438"/>
                      </a:lnTo>
                      <a:lnTo>
                        <a:pt x="1465" y="440"/>
                      </a:lnTo>
                      <a:lnTo>
                        <a:pt x="1465" y="440"/>
                      </a:lnTo>
                      <a:lnTo>
                        <a:pt x="1465" y="440"/>
                      </a:lnTo>
                      <a:lnTo>
                        <a:pt x="1465" y="437"/>
                      </a:lnTo>
                      <a:lnTo>
                        <a:pt x="1464" y="436"/>
                      </a:lnTo>
                      <a:lnTo>
                        <a:pt x="1463" y="435"/>
                      </a:lnTo>
                      <a:lnTo>
                        <a:pt x="1463" y="434"/>
                      </a:lnTo>
                      <a:lnTo>
                        <a:pt x="1463" y="432"/>
                      </a:lnTo>
                      <a:lnTo>
                        <a:pt x="1463" y="431"/>
                      </a:lnTo>
                      <a:lnTo>
                        <a:pt x="1465" y="430"/>
                      </a:lnTo>
                      <a:lnTo>
                        <a:pt x="1467" y="429"/>
                      </a:lnTo>
                      <a:lnTo>
                        <a:pt x="1471" y="429"/>
                      </a:lnTo>
                      <a:lnTo>
                        <a:pt x="1474" y="429"/>
                      </a:lnTo>
                      <a:lnTo>
                        <a:pt x="1478" y="429"/>
                      </a:lnTo>
                      <a:lnTo>
                        <a:pt x="1482" y="430"/>
                      </a:lnTo>
                      <a:lnTo>
                        <a:pt x="1485" y="431"/>
                      </a:lnTo>
                      <a:lnTo>
                        <a:pt x="1487" y="433"/>
                      </a:lnTo>
                      <a:lnTo>
                        <a:pt x="1490" y="433"/>
                      </a:lnTo>
                      <a:lnTo>
                        <a:pt x="1494" y="433"/>
                      </a:lnTo>
                      <a:lnTo>
                        <a:pt x="1495" y="431"/>
                      </a:lnTo>
                      <a:lnTo>
                        <a:pt x="1496" y="431"/>
                      </a:lnTo>
                      <a:lnTo>
                        <a:pt x="1497" y="431"/>
                      </a:lnTo>
                      <a:lnTo>
                        <a:pt x="1498" y="431"/>
                      </a:lnTo>
                      <a:lnTo>
                        <a:pt x="1503" y="431"/>
                      </a:lnTo>
                      <a:lnTo>
                        <a:pt x="1504" y="432"/>
                      </a:lnTo>
                      <a:lnTo>
                        <a:pt x="1505" y="433"/>
                      </a:lnTo>
                      <a:lnTo>
                        <a:pt x="1506" y="434"/>
                      </a:lnTo>
                      <a:lnTo>
                        <a:pt x="1507" y="435"/>
                      </a:lnTo>
                      <a:lnTo>
                        <a:pt x="1510" y="437"/>
                      </a:lnTo>
                      <a:lnTo>
                        <a:pt x="1514" y="441"/>
                      </a:lnTo>
                      <a:lnTo>
                        <a:pt x="1517" y="443"/>
                      </a:lnTo>
                      <a:lnTo>
                        <a:pt x="1520" y="445"/>
                      </a:lnTo>
                      <a:lnTo>
                        <a:pt x="1522" y="447"/>
                      </a:lnTo>
                      <a:lnTo>
                        <a:pt x="1525" y="451"/>
                      </a:lnTo>
                      <a:lnTo>
                        <a:pt x="1526" y="452"/>
                      </a:lnTo>
                      <a:lnTo>
                        <a:pt x="1527" y="453"/>
                      </a:lnTo>
                      <a:lnTo>
                        <a:pt x="1527" y="454"/>
                      </a:lnTo>
                      <a:lnTo>
                        <a:pt x="1529" y="454"/>
                      </a:lnTo>
                      <a:lnTo>
                        <a:pt x="1531" y="455"/>
                      </a:lnTo>
                      <a:lnTo>
                        <a:pt x="1532" y="454"/>
                      </a:lnTo>
                      <a:lnTo>
                        <a:pt x="1533" y="454"/>
                      </a:lnTo>
                      <a:lnTo>
                        <a:pt x="1533" y="453"/>
                      </a:lnTo>
                      <a:lnTo>
                        <a:pt x="1533" y="452"/>
                      </a:lnTo>
                      <a:lnTo>
                        <a:pt x="1533" y="451"/>
                      </a:lnTo>
                      <a:lnTo>
                        <a:pt x="1532" y="448"/>
                      </a:lnTo>
                      <a:lnTo>
                        <a:pt x="1531" y="446"/>
                      </a:lnTo>
                      <a:lnTo>
                        <a:pt x="1529" y="443"/>
                      </a:lnTo>
                      <a:lnTo>
                        <a:pt x="1527" y="442"/>
                      </a:lnTo>
                      <a:lnTo>
                        <a:pt x="1525" y="440"/>
                      </a:lnTo>
                      <a:lnTo>
                        <a:pt x="1522" y="440"/>
                      </a:lnTo>
                      <a:lnTo>
                        <a:pt x="1519" y="438"/>
                      </a:lnTo>
                      <a:lnTo>
                        <a:pt x="1516" y="437"/>
                      </a:lnTo>
                      <a:lnTo>
                        <a:pt x="1514" y="435"/>
                      </a:lnTo>
                      <a:lnTo>
                        <a:pt x="1511" y="434"/>
                      </a:lnTo>
                      <a:lnTo>
                        <a:pt x="1510" y="433"/>
                      </a:lnTo>
                      <a:lnTo>
                        <a:pt x="1509" y="433"/>
                      </a:lnTo>
                      <a:lnTo>
                        <a:pt x="1507" y="433"/>
                      </a:lnTo>
                      <a:lnTo>
                        <a:pt x="1505" y="431"/>
                      </a:lnTo>
                      <a:lnTo>
                        <a:pt x="1503" y="429"/>
                      </a:lnTo>
                      <a:lnTo>
                        <a:pt x="1503" y="426"/>
                      </a:lnTo>
                      <a:lnTo>
                        <a:pt x="1504" y="425"/>
                      </a:lnTo>
                      <a:lnTo>
                        <a:pt x="1507" y="425"/>
                      </a:lnTo>
                      <a:lnTo>
                        <a:pt x="1509" y="425"/>
                      </a:lnTo>
                      <a:lnTo>
                        <a:pt x="1511" y="425"/>
                      </a:lnTo>
                      <a:lnTo>
                        <a:pt x="1514" y="426"/>
                      </a:lnTo>
                      <a:lnTo>
                        <a:pt x="1517" y="425"/>
                      </a:lnTo>
                      <a:lnTo>
                        <a:pt x="1521" y="425"/>
                      </a:lnTo>
                      <a:lnTo>
                        <a:pt x="1525" y="424"/>
                      </a:lnTo>
                      <a:lnTo>
                        <a:pt x="1529" y="424"/>
                      </a:lnTo>
                      <a:lnTo>
                        <a:pt x="1538" y="424"/>
                      </a:lnTo>
                      <a:lnTo>
                        <a:pt x="1544" y="426"/>
                      </a:lnTo>
                      <a:lnTo>
                        <a:pt x="1551" y="431"/>
                      </a:lnTo>
                      <a:lnTo>
                        <a:pt x="1551" y="432"/>
                      </a:lnTo>
                      <a:lnTo>
                        <a:pt x="1553" y="433"/>
                      </a:lnTo>
                      <a:lnTo>
                        <a:pt x="1555" y="435"/>
                      </a:lnTo>
                      <a:lnTo>
                        <a:pt x="1558" y="436"/>
                      </a:lnTo>
                      <a:lnTo>
                        <a:pt x="1561" y="437"/>
                      </a:lnTo>
                      <a:lnTo>
                        <a:pt x="1563" y="438"/>
                      </a:lnTo>
                      <a:lnTo>
                        <a:pt x="1566" y="440"/>
                      </a:lnTo>
                      <a:lnTo>
                        <a:pt x="1568" y="440"/>
                      </a:lnTo>
                      <a:lnTo>
                        <a:pt x="1560" y="433"/>
                      </a:lnTo>
                      <a:lnTo>
                        <a:pt x="1558" y="431"/>
                      </a:lnTo>
                      <a:lnTo>
                        <a:pt x="1559" y="429"/>
                      </a:lnTo>
                      <a:lnTo>
                        <a:pt x="1560" y="427"/>
                      </a:lnTo>
                      <a:lnTo>
                        <a:pt x="1562" y="426"/>
                      </a:lnTo>
                      <a:lnTo>
                        <a:pt x="1565" y="425"/>
                      </a:lnTo>
                      <a:lnTo>
                        <a:pt x="1568" y="424"/>
                      </a:lnTo>
                      <a:lnTo>
                        <a:pt x="1572" y="422"/>
                      </a:lnTo>
                      <a:lnTo>
                        <a:pt x="1576" y="422"/>
                      </a:lnTo>
                      <a:lnTo>
                        <a:pt x="1581" y="424"/>
                      </a:lnTo>
                      <a:lnTo>
                        <a:pt x="1583" y="424"/>
                      </a:lnTo>
                      <a:lnTo>
                        <a:pt x="1585" y="425"/>
                      </a:lnTo>
                      <a:lnTo>
                        <a:pt x="1587" y="426"/>
                      </a:lnTo>
                      <a:lnTo>
                        <a:pt x="1588" y="425"/>
                      </a:lnTo>
                      <a:lnTo>
                        <a:pt x="1588" y="424"/>
                      </a:lnTo>
                      <a:lnTo>
                        <a:pt x="1588" y="423"/>
                      </a:lnTo>
                      <a:lnTo>
                        <a:pt x="1588" y="422"/>
                      </a:lnTo>
                      <a:lnTo>
                        <a:pt x="1587" y="422"/>
                      </a:lnTo>
                      <a:lnTo>
                        <a:pt x="1591" y="420"/>
                      </a:lnTo>
                      <a:close/>
                      <a:moveTo>
                        <a:pt x="1715" y="120"/>
                      </a:moveTo>
                      <a:lnTo>
                        <a:pt x="1712" y="120"/>
                      </a:lnTo>
                      <a:lnTo>
                        <a:pt x="1638" y="120"/>
                      </a:lnTo>
                      <a:lnTo>
                        <a:pt x="1590" y="124"/>
                      </a:lnTo>
                      <a:lnTo>
                        <a:pt x="1541" y="129"/>
                      </a:lnTo>
                      <a:lnTo>
                        <a:pt x="1541" y="129"/>
                      </a:lnTo>
                      <a:lnTo>
                        <a:pt x="1541" y="129"/>
                      </a:lnTo>
                      <a:lnTo>
                        <a:pt x="1540" y="129"/>
                      </a:lnTo>
                      <a:lnTo>
                        <a:pt x="1537" y="129"/>
                      </a:lnTo>
                      <a:lnTo>
                        <a:pt x="1532" y="129"/>
                      </a:lnTo>
                      <a:lnTo>
                        <a:pt x="1477" y="136"/>
                      </a:lnTo>
                      <a:lnTo>
                        <a:pt x="1423" y="145"/>
                      </a:lnTo>
                      <a:lnTo>
                        <a:pt x="1375" y="154"/>
                      </a:lnTo>
                      <a:lnTo>
                        <a:pt x="1329" y="167"/>
                      </a:lnTo>
                      <a:lnTo>
                        <a:pt x="1322" y="167"/>
                      </a:lnTo>
                      <a:lnTo>
                        <a:pt x="1304" y="172"/>
                      </a:lnTo>
                      <a:lnTo>
                        <a:pt x="1286" y="178"/>
                      </a:lnTo>
                      <a:lnTo>
                        <a:pt x="1284" y="178"/>
                      </a:lnTo>
                      <a:lnTo>
                        <a:pt x="1281" y="178"/>
                      </a:lnTo>
                      <a:lnTo>
                        <a:pt x="1279" y="179"/>
                      </a:lnTo>
                      <a:lnTo>
                        <a:pt x="1277" y="180"/>
                      </a:lnTo>
                      <a:lnTo>
                        <a:pt x="1247" y="187"/>
                      </a:lnTo>
                      <a:lnTo>
                        <a:pt x="1215" y="197"/>
                      </a:lnTo>
                      <a:lnTo>
                        <a:pt x="1175" y="212"/>
                      </a:lnTo>
                      <a:lnTo>
                        <a:pt x="1132" y="228"/>
                      </a:lnTo>
                      <a:lnTo>
                        <a:pt x="1066" y="256"/>
                      </a:lnTo>
                      <a:lnTo>
                        <a:pt x="1001" y="287"/>
                      </a:lnTo>
                      <a:lnTo>
                        <a:pt x="938" y="321"/>
                      </a:lnTo>
                      <a:lnTo>
                        <a:pt x="876" y="357"/>
                      </a:lnTo>
                      <a:lnTo>
                        <a:pt x="874" y="357"/>
                      </a:lnTo>
                      <a:lnTo>
                        <a:pt x="841" y="378"/>
                      </a:lnTo>
                      <a:lnTo>
                        <a:pt x="808" y="401"/>
                      </a:lnTo>
                      <a:lnTo>
                        <a:pt x="806" y="401"/>
                      </a:lnTo>
                      <a:lnTo>
                        <a:pt x="775" y="424"/>
                      </a:lnTo>
                      <a:lnTo>
                        <a:pt x="744" y="446"/>
                      </a:lnTo>
                      <a:lnTo>
                        <a:pt x="743" y="447"/>
                      </a:lnTo>
                      <a:lnTo>
                        <a:pt x="742" y="447"/>
                      </a:lnTo>
                      <a:lnTo>
                        <a:pt x="742" y="448"/>
                      </a:lnTo>
                      <a:lnTo>
                        <a:pt x="712" y="471"/>
                      </a:lnTo>
                      <a:lnTo>
                        <a:pt x="684" y="495"/>
                      </a:lnTo>
                      <a:lnTo>
                        <a:pt x="682" y="496"/>
                      </a:lnTo>
                      <a:lnTo>
                        <a:pt x="681" y="497"/>
                      </a:lnTo>
                      <a:lnTo>
                        <a:pt x="680" y="498"/>
                      </a:lnTo>
                      <a:lnTo>
                        <a:pt x="679" y="499"/>
                      </a:lnTo>
                      <a:lnTo>
                        <a:pt x="651" y="523"/>
                      </a:lnTo>
                      <a:lnTo>
                        <a:pt x="622" y="550"/>
                      </a:lnTo>
                      <a:lnTo>
                        <a:pt x="622" y="552"/>
                      </a:lnTo>
                      <a:lnTo>
                        <a:pt x="620" y="552"/>
                      </a:lnTo>
                      <a:lnTo>
                        <a:pt x="564" y="607"/>
                      </a:lnTo>
                      <a:lnTo>
                        <a:pt x="511" y="664"/>
                      </a:lnTo>
                      <a:lnTo>
                        <a:pt x="461" y="725"/>
                      </a:lnTo>
                      <a:lnTo>
                        <a:pt x="415" y="786"/>
                      </a:lnTo>
                      <a:lnTo>
                        <a:pt x="371" y="852"/>
                      </a:lnTo>
                      <a:lnTo>
                        <a:pt x="330" y="920"/>
                      </a:lnTo>
                      <a:lnTo>
                        <a:pt x="303" y="969"/>
                      </a:lnTo>
                      <a:lnTo>
                        <a:pt x="277" y="1019"/>
                      </a:lnTo>
                      <a:lnTo>
                        <a:pt x="254" y="1070"/>
                      </a:lnTo>
                      <a:lnTo>
                        <a:pt x="252" y="1070"/>
                      </a:lnTo>
                      <a:lnTo>
                        <a:pt x="218" y="1156"/>
                      </a:lnTo>
                      <a:lnTo>
                        <a:pt x="188" y="1244"/>
                      </a:lnTo>
                      <a:lnTo>
                        <a:pt x="164" y="1334"/>
                      </a:lnTo>
                      <a:lnTo>
                        <a:pt x="145" y="1425"/>
                      </a:lnTo>
                      <a:lnTo>
                        <a:pt x="132" y="1518"/>
                      </a:lnTo>
                      <a:lnTo>
                        <a:pt x="123" y="1613"/>
                      </a:lnTo>
                      <a:lnTo>
                        <a:pt x="121" y="1710"/>
                      </a:lnTo>
                      <a:lnTo>
                        <a:pt x="121" y="1778"/>
                      </a:lnTo>
                      <a:lnTo>
                        <a:pt x="128" y="1875"/>
                      </a:lnTo>
                      <a:lnTo>
                        <a:pt x="141" y="1971"/>
                      </a:lnTo>
                      <a:lnTo>
                        <a:pt x="158" y="2065"/>
                      </a:lnTo>
                      <a:lnTo>
                        <a:pt x="183" y="2156"/>
                      </a:lnTo>
                      <a:lnTo>
                        <a:pt x="211" y="2245"/>
                      </a:lnTo>
                      <a:lnTo>
                        <a:pt x="245" y="2332"/>
                      </a:lnTo>
                      <a:lnTo>
                        <a:pt x="285" y="2417"/>
                      </a:lnTo>
                      <a:lnTo>
                        <a:pt x="329" y="2498"/>
                      </a:lnTo>
                      <a:lnTo>
                        <a:pt x="376" y="2576"/>
                      </a:lnTo>
                      <a:lnTo>
                        <a:pt x="429" y="2652"/>
                      </a:lnTo>
                      <a:lnTo>
                        <a:pt x="486" y="2725"/>
                      </a:lnTo>
                      <a:lnTo>
                        <a:pt x="547" y="2794"/>
                      </a:lnTo>
                      <a:lnTo>
                        <a:pt x="611" y="2859"/>
                      </a:lnTo>
                      <a:lnTo>
                        <a:pt x="637" y="2885"/>
                      </a:lnTo>
                      <a:lnTo>
                        <a:pt x="664" y="2908"/>
                      </a:lnTo>
                      <a:lnTo>
                        <a:pt x="664" y="2908"/>
                      </a:lnTo>
                      <a:lnTo>
                        <a:pt x="664" y="2909"/>
                      </a:lnTo>
                      <a:lnTo>
                        <a:pt x="665" y="2910"/>
                      </a:lnTo>
                      <a:lnTo>
                        <a:pt x="666" y="2910"/>
                      </a:lnTo>
                      <a:lnTo>
                        <a:pt x="692" y="2933"/>
                      </a:lnTo>
                      <a:lnTo>
                        <a:pt x="721" y="2956"/>
                      </a:lnTo>
                      <a:lnTo>
                        <a:pt x="750" y="2978"/>
                      </a:lnTo>
                      <a:lnTo>
                        <a:pt x="779" y="3000"/>
                      </a:lnTo>
                      <a:lnTo>
                        <a:pt x="809" y="3021"/>
                      </a:lnTo>
                      <a:lnTo>
                        <a:pt x="841" y="3041"/>
                      </a:lnTo>
                      <a:lnTo>
                        <a:pt x="841" y="3043"/>
                      </a:lnTo>
                      <a:lnTo>
                        <a:pt x="842" y="3043"/>
                      </a:lnTo>
                      <a:lnTo>
                        <a:pt x="843" y="3044"/>
                      </a:lnTo>
                      <a:lnTo>
                        <a:pt x="845" y="3045"/>
                      </a:lnTo>
                      <a:lnTo>
                        <a:pt x="845" y="3045"/>
                      </a:lnTo>
                      <a:lnTo>
                        <a:pt x="845" y="3045"/>
                      </a:lnTo>
                      <a:lnTo>
                        <a:pt x="845" y="3047"/>
                      </a:lnTo>
                      <a:lnTo>
                        <a:pt x="846" y="3047"/>
                      </a:lnTo>
                      <a:lnTo>
                        <a:pt x="848" y="3048"/>
                      </a:lnTo>
                      <a:lnTo>
                        <a:pt x="850" y="3049"/>
                      </a:lnTo>
                      <a:lnTo>
                        <a:pt x="852" y="3050"/>
                      </a:lnTo>
                      <a:lnTo>
                        <a:pt x="856" y="3052"/>
                      </a:lnTo>
                      <a:lnTo>
                        <a:pt x="861" y="3054"/>
                      </a:lnTo>
                      <a:lnTo>
                        <a:pt x="941" y="3102"/>
                      </a:lnTo>
                      <a:lnTo>
                        <a:pt x="1024" y="3144"/>
                      </a:lnTo>
                      <a:lnTo>
                        <a:pt x="1110" y="3183"/>
                      </a:lnTo>
                      <a:lnTo>
                        <a:pt x="1198" y="3216"/>
                      </a:lnTo>
                      <a:lnTo>
                        <a:pt x="1202" y="3216"/>
                      </a:lnTo>
                      <a:lnTo>
                        <a:pt x="1282" y="3242"/>
                      </a:lnTo>
                      <a:lnTo>
                        <a:pt x="1365" y="3262"/>
                      </a:lnTo>
                      <a:lnTo>
                        <a:pt x="1449" y="3279"/>
                      </a:lnTo>
                      <a:lnTo>
                        <a:pt x="1535" y="3291"/>
                      </a:lnTo>
                      <a:lnTo>
                        <a:pt x="1535" y="3291"/>
                      </a:lnTo>
                      <a:lnTo>
                        <a:pt x="1536" y="3291"/>
                      </a:lnTo>
                      <a:lnTo>
                        <a:pt x="1537" y="3291"/>
                      </a:lnTo>
                      <a:lnTo>
                        <a:pt x="1538" y="3291"/>
                      </a:lnTo>
                      <a:lnTo>
                        <a:pt x="1541" y="3291"/>
                      </a:lnTo>
                      <a:lnTo>
                        <a:pt x="1597" y="3296"/>
                      </a:lnTo>
                      <a:lnTo>
                        <a:pt x="1653" y="3299"/>
                      </a:lnTo>
                      <a:lnTo>
                        <a:pt x="1710" y="3300"/>
                      </a:lnTo>
                      <a:lnTo>
                        <a:pt x="1795" y="3298"/>
                      </a:lnTo>
                      <a:lnTo>
                        <a:pt x="1881" y="3291"/>
                      </a:lnTo>
                      <a:lnTo>
                        <a:pt x="1881" y="3291"/>
                      </a:lnTo>
                      <a:lnTo>
                        <a:pt x="1881" y="3291"/>
                      </a:lnTo>
                      <a:lnTo>
                        <a:pt x="1882" y="3291"/>
                      </a:lnTo>
                      <a:lnTo>
                        <a:pt x="1886" y="3291"/>
                      </a:lnTo>
                      <a:lnTo>
                        <a:pt x="1890" y="3291"/>
                      </a:lnTo>
                      <a:lnTo>
                        <a:pt x="1911" y="3288"/>
                      </a:lnTo>
                      <a:lnTo>
                        <a:pt x="1931" y="3284"/>
                      </a:lnTo>
                      <a:lnTo>
                        <a:pt x="2006" y="3273"/>
                      </a:lnTo>
                      <a:lnTo>
                        <a:pt x="2079" y="3258"/>
                      </a:lnTo>
                      <a:lnTo>
                        <a:pt x="2151" y="3239"/>
                      </a:lnTo>
                      <a:lnTo>
                        <a:pt x="2220" y="3216"/>
                      </a:lnTo>
                      <a:lnTo>
                        <a:pt x="2225" y="3216"/>
                      </a:lnTo>
                      <a:lnTo>
                        <a:pt x="2313" y="3183"/>
                      </a:lnTo>
                      <a:lnTo>
                        <a:pt x="2398" y="3144"/>
                      </a:lnTo>
                      <a:lnTo>
                        <a:pt x="2480" y="3102"/>
                      </a:lnTo>
                      <a:lnTo>
                        <a:pt x="2559" y="3054"/>
                      </a:lnTo>
                      <a:lnTo>
                        <a:pt x="2559" y="3054"/>
                      </a:lnTo>
                      <a:lnTo>
                        <a:pt x="2559" y="3054"/>
                      </a:lnTo>
                      <a:lnTo>
                        <a:pt x="2561" y="3054"/>
                      </a:lnTo>
                      <a:lnTo>
                        <a:pt x="2561" y="3054"/>
                      </a:lnTo>
                      <a:lnTo>
                        <a:pt x="2563" y="3053"/>
                      </a:lnTo>
                      <a:lnTo>
                        <a:pt x="2564" y="3052"/>
                      </a:lnTo>
                      <a:lnTo>
                        <a:pt x="2567" y="3051"/>
                      </a:lnTo>
                      <a:lnTo>
                        <a:pt x="2570" y="3049"/>
                      </a:lnTo>
                      <a:lnTo>
                        <a:pt x="2575" y="3045"/>
                      </a:lnTo>
                      <a:lnTo>
                        <a:pt x="2637" y="3004"/>
                      </a:lnTo>
                      <a:lnTo>
                        <a:pt x="2696" y="2958"/>
                      </a:lnTo>
                      <a:lnTo>
                        <a:pt x="2754" y="2911"/>
                      </a:lnTo>
                      <a:lnTo>
                        <a:pt x="2809" y="2859"/>
                      </a:lnTo>
                      <a:lnTo>
                        <a:pt x="2863" y="2805"/>
                      </a:lnTo>
                      <a:lnTo>
                        <a:pt x="2914" y="2750"/>
                      </a:lnTo>
                      <a:lnTo>
                        <a:pt x="2947" y="2711"/>
                      </a:lnTo>
                      <a:lnTo>
                        <a:pt x="2979" y="2671"/>
                      </a:lnTo>
                      <a:lnTo>
                        <a:pt x="3009" y="2629"/>
                      </a:lnTo>
                      <a:lnTo>
                        <a:pt x="3060" y="2551"/>
                      </a:lnTo>
                      <a:lnTo>
                        <a:pt x="3108" y="2470"/>
                      </a:lnTo>
                      <a:lnTo>
                        <a:pt x="3151" y="2386"/>
                      </a:lnTo>
                      <a:lnTo>
                        <a:pt x="3188" y="2299"/>
                      </a:lnTo>
                      <a:lnTo>
                        <a:pt x="3220" y="2211"/>
                      </a:lnTo>
                      <a:lnTo>
                        <a:pt x="3248" y="2120"/>
                      </a:lnTo>
                      <a:lnTo>
                        <a:pt x="3270" y="2025"/>
                      </a:lnTo>
                      <a:lnTo>
                        <a:pt x="3283" y="1945"/>
                      </a:lnTo>
                      <a:lnTo>
                        <a:pt x="3294" y="1862"/>
                      </a:lnTo>
                      <a:lnTo>
                        <a:pt x="3299" y="1778"/>
                      </a:lnTo>
                      <a:lnTo>
                        <a:pt x="3300" y="1745"/>
                      </a:lnTo>
                      <a:lnTo>
                        <a:pt x="3301" y="1710"/>
                      </a:lnTo>
                      <a:lnTo>
                        <a:pt x="3299" y="1613"/>
                      </a:lnTo>
                      <a:lnTo>
                        <a:pt x="3290" y="1518"/>
                      </a:lnTo>
                      <a:lnTo>
                        <a:pt x="3276" y="1425"/>
                      </a:lnTo>
                      <a:lnTo>
                        <a:pt x="3256" y="1334"/>
                      </a:lnTo>
                      <a:lnTo>
                        <a:pt x="3232" y="1244"/>
                      </a:lnTo>
                      <a:lnTo>
                        <a:pt x="3202" y="1156"/>
                      </a:lnTo>
                      <a:lnTo>
                        <a:pt x="3168" y="1070"/>
                      </a:lnTo>
                      <a:lnTo>
                        <a:pt x="3166" y="1070"/>
                      </a:lnTo>
                      <a:lnTo>
                        <a:pt x="3136" y="1007"/>
                      </a:lnTo>
                      <a:lnTo>
                        <a:pt x="3104" y="944"/>
                      </a:lnTo>
                      <a:lnTo>
                        <a:pt x="3068" y="883"/>
                      </a:lnTo>
                      <a:lnTo>
                        <a:pt x="3031" y="824"/>
                      </a:lnTo>
                      <a:lnTo>
                        <a:pt x="2980" y="752"/>
                      </a:lnTo>
                      <a:lnTo>
                        <a:pt x="2926" y="685"/>
                      </a:lnTo>
                      <a:lnTo>
                        <a:pt x="2869" y="620"/>
                      </a:lnTo>
                      <a:lnTo>
                        <a:pt x="2851" y="603"/>
                      </a:lnTo>
                      <a:lnTo>
                        <a:pt x="2834" y="585"/>
                      </a:lnTo>
                      <a:lnTo>
                        <a:pt x="2801" y="552"/>
                      </a:lnTo>
                      <a:lnTo>
                        <a:pt x="2798" y="552"/>
                      </a:lnTo>
                      <a:lnTo>
                        <a:pt x="2798" y="550"/>
                      </a:lnTo>
                      <a:lnTo>
                        <a:pt x="2771" y="523"/>
                      </a:lnTo>
                      <a:lnTo>
                        <a:pt x="2741" y="499"/>
                      </a:lnTo>
                      <a:lnTo>
                        <a:pt x="2740" y="498"/>
                      </a:lnTo>
                      <a:lnTo>
                        <a:pt x="2740" y="497"/>
                      </a:lnTo>
                      <a:lnTo>
                        <a:pt x="2739" y="497"/>
                      </a:lnTo>
                      <a:lnTo>
                        <a:pt x="2739" y="497"/>
                      </a:lnTo>
                      <a:lnTo>
                        <a:pt x="2709" y="473"/>
                      </a:lnTo>
                      <a:lnTo>
                        <a:pt x="2678" y="448"/>
                      </a:lnTo>
                      <a:lnTo>
                        <a:pt x="2678" y="446"/>
                      </a:lnTo>
                      <a:lnTo>
                        <a:pt x="2645" y="424"/>
                      </a:lnTo>
                      <a:lnTo>
                        <a:pt x="2614" y="401"/>
                      </a:lnTo>
                      <a:lnTo>
                        <a:pt x="2612" y="401"/>
                      </a:lnTo>
                      <a:lnTo>
                        <a:pt x="2579" y="378"/>
                      </a:lnTo>
                      <a:lnTo>
                        <a:pt x="2546" y="357"/>
                      </a:lnTo>
                      <a:lnTo>
                        <a:pt x="2463" y="309"/>
                      </a:lnTo>
                      <a:lnTo>
                        <a:pt x="2377" y="266"/>
                      </a:lnTo>
                      <a:lnTo>
                        <a:pt x="2289" y="228"/>
                      </a:lnTo>
                      <a:lnTo>
                        <a:pt x="2216" y="201"/>
                      </a:lnTo>
                      <a:lnTo>
                        <a:pt x="2143" y="180"/>
                      </a:lnTo>
                      <a:lnTo>
                        <a:pt x="2141" y="179"/>
                      </a:lnTo>
                      <a:lnTo>
                        <a:pt x="2139" y="178"/>
                      </a:lnTo>
                      <a:lnTo>
                        <a:pt x="2137" y="178"/>
                      </a:lnTo>
                      <a:lnTo>
                        <a:pt x="2135" y="178"/>
                      </a:lnTo>
                      <a:lnTo>
                        <a:pt x="2098" y="167"/>
                      </a:lnTo>
                      <a:lnTo>
                        <a:pt x="2092" y="167"/>
                      </a:lnTo>
                      <a:lnTo>
                        <a:pt x="2045" y="154"/>
                      </a:lnTo>
                      <a:lnTo>
                        <a:pt x="1999" y="147"/>
                      </a:lnTo>
                      <a:lnTo>
                        <a:pt x="1999" y="147"/>
                      </a:lnTo>
                      <a:lnTo>
                        <a:pt x="1999" y="147"/>
                      </a:lnTo>
                      <a:lnTo>
                        <a:pt x="1998" y="146"/>
                      </a:lnTo>
                      <a:lnTo>
                        <a:pt x="1997" y="145"/>
                      </a:lnTo>
                      <a:lnTo>
                        <a:pt x="1943" y="136"/>
                      </a:lnTo>
                      <a:lnTo>
                        <a:pt x="1888" y="129"/>
                      </a:lnTo>
                      <a:lnTo>
                        <a:pt x="1888" y="129"/>
                      </a:lnTo>
                      <a:lnTo>
                        <a:pt x="1887" y="129"/>
                      </a:lnTo>
                      <a:lnTo>
                        <a:pt x="1885" y="129"/>
                      </a:lnTo>
                      <a:lnTo>
                        <a:pt x="1881" y="129"/>
                      </a:lnTo>
                      <a:lnTo>
                        <a:pt x="1877" y="129"/>
                      </a:lnTo>
                      <a:lnTo>
                        <a:pt x="1831" y="124"/>
                      </a:lnTo>
                      <a:lnTo>
                        <a:pt x="1782" y="120"/>
                      </a:lnTo>
                      <a:lnTo>
                        <a:pt x="1719" y="120"/>
                      </a:lnTo>
                      <a:lnTo>
                        <a:pt x="1718" y="120"/>
                      </a:lnTo>
                      <a:lnTo>
                        <a:pt x="1718" y="120"/>
                      </a:lnTo>
                      <a:lnTo>
                        <a:pt x="1717" y="120"/>
                      </a:lnTo>
                      <a:lnTo>
                        <a:pt x="1715" y="120"/>
                      </a:lnTo>
                      <a:close/>
                      <a:moveTo>
                        <a:pt x="1710" y="0"/>
                      </a:moveTo>
                      <a:lnTo>
                        <a:pt x="1819" y="4"/>
                      </a:lnTo>
                      <a:lnTo>
                        <a:pt x="1924" y="14"/>
                      </a:lnTo>
                      <a:lnTo>
                        <a:pt x="2029" y="30"/>
                      </a:lnTo>
                      <a:lnTo>
                        <a:pt x="2131" y="52"/>
                      </a:lnTo>
                      <a:lnTo>
                        <a:pt x="2230" y="81"/>
                      </a:lnTo>
                      <a:lnTo>
                        <a:pt x="2328" y="115"/>
                      </a:lnTo>
                      <a:lnTo>
                        <a:pt x="2422" y="156"/>
                      </a:lnTo>
                      <a:lnTo>
                        <a:pt x="2513" y="201"/>
                      </a:lnTo>
                      <a:lnTo>
                        <a:pt x="2602" y="251"/>
                      </a:lnTo>
                      <a:lnTo>
                        <a:pt x="2687" y="306"/>
                      </a:lnTo>
                      <a:lnTo>
                        <a:pt x="2768" y="367"/>
                      </a:lnTo>
                      <a:lnTo>
                        <a:pt x="2846" y="432"/>
                      </a:lnTo>
                      <a:lnTo>
                        <a:pt x="2919" y="501"/>
                      </a:lnTo>
                      <a:lnTo>
                        <a:pt x="2989" y="575"/>
                      </a:lnTo>
                      <a:lnTo>
                        <a:pt x="3054" y="652"/>
                      </a:lnTo>
                      <a:lnTo>
                        <a:pt x="3113" y="734"/>
                      </a:lnTo>
                      <a:lnTo>
                        <a:pt x="3169" y="818"/>
                      </a:lnTo>
                      <a:lnTo>
                        <a:pt x="3220" y="906"/>
                      </a:lnTo>
                      <a:lnTo>
                        <a:pt x="3265" y="998"/>
                      </a:lnTo>
                      <a:lnTo>
                        <a:pt x="3305" y="1092"/>
                      </a:lnTo>
                      <a:lnTo>
                        <a:pt x="3339" y="1189"/>
                      </a:lnTo>
                      <a:lnTo>
                        <a:pt x="3368" y="1289"/>
                      </a:lnTo>
                      <a:lnTo>
                        <a:pt x="3391" y="1392"/>
                      </a:lnTo>
                      <a:lnTo>
                        <a:pt x="3407" y="1495"/>
                      </a:lnTo>
                      <a:lnTo>
                        <a:pt x="3417" y="1602"/>
                      </a:lnTo>
                      <a:lnTo>
                        <a:pt x="3420" y="1710"/>
                      </a:lnTo>
                      <a:lnTo>
                        <a:pt x="3417" y="1818"/>
                      </a:lnTo>
                      <a:lnTo>
                        <a:pt x="3407" y="1925"/>
                      </a:lnTo>
                      <a:lnTo>
                        <a:pt x="3391" y="2029"/>
                      </a:lnTo>
                      <a:lnTo>
                        <a:pt x="3368" y="2131"/>
                      </a:lnTo>
                      <a:lnTo>
                        <a:pt x="3339" y="2231"/>
                      </a:lnTo>
                      <a:lnTo>
                        <a:pt x="3305" y="2328"/>
                      </a:lnTo>
                      <a:lnTo>
                        <a:pt x="3265" y="2422"/>
                      </a:lnTo>
                      <a:lnTo>
                        <a:pt x="3220" y="2514"/>
                      </a:lnTo>
                      <a:lnTo>
                        <a:pt x="3169" y="2602"/>
                      </a:lnTo>
                      <a:lnTo>
                        <a:pt x="3113" y="2687"/>
                      </a:lnTo>
                      <a:lnTo>
                        <a:pt x="3054" y="2768"/>
                      </a:lnTo>
                      <a:lnTo>
                        <a:pt x="2989" y="2845"/>
                      </a:lnTo>
                      <a:lnTo>
                        <a:pt x="2919" y="2919"/>
                      </a:lnTo>
                      <a:lnTo>
                        <a:pt x="2846" y="2988"/>
                      </a:lnTo>
                      <a:lnTo>
                        <a:pt x="2768" y="3053"/>
                      </a:lnTo>
                      <a:lnTo>
                        <a:pt x="2687" y="3114"/>
                      </a:lnTo>
                      <a:lnTo>
                        <a:pt x="2602" y="3169"/>
                      </a:lnTo>
                      <a:lnTo>
                        <a:pt x="2513" y="3219"/>
                      </a:lnTo>
                      <a:lnTo>
                        <a:pt x="2422" y="3266"/>
                      </a:lnTo>
                      <a:lnTo>
                        <a:pt x="2328" y="3305"/>
                      </a:lnTo>
                      <a:lnTo>
                        <a:pt x="2230" y="3339"/>
                      </a:lnTo>
                      <a:lnTo>
                        <a:pt x="2131" y="3368"/>
                      </a:lnTo>
                      <a:lnTo>
                        <a:pt x="2029" y="3390"/>
                      </a:lnTo>
                      <a:lnTo>
                        <a:pt x="1924" y="3407"/>
                      </a:lnTo>
                      <a:lnTo>
                        <a:pt x="1819" y="3416"/>
                      </a:lnTo>
                      <a:lnTo>
                        <a:pt x="1710" y="3420"/>
                      </a:lnTo>
                      <a:lnTo>
                        <a:pt x="1602" y="3416"/>
                      </a:lnTo>
                      <a:lnTo>
                        <a:pt x="1496" y="3407"/>
                      </a:lnTo>
                      <a:lnTo>
                        <a:pt x="1391" y="3390"/>
                      </a:lnTo>
                      <a:lnTo>
                        <a:pt x="1289" y="3368"/>
                      </a:lnTo>
                      <a:lnTo>
                        <a:pt x="1190" y="3339"/>
                      </a:lnTo>
                      <a:lnTo>
                        <a:pt x="1092" y="3305"/>
                      </a:lnTo>
                      <a:lnTo>
                        <a:pt x="998" y="3266"/>
                      </a:lnTo>
                      <a:lnTo>
                        <a:pt x="907" y="3219"/>
                      </a:lnTo>
                      <a:lnTo>
                        <a:pt x="818" y="3169"/>
                      </a:lnTo>
                      <a:lnTo>
                        <a:pt x="733" y="3114"/>
                      </a:lnTo>
                      <a:lnTo>
                        <a:pt x="653" y="3053"/>
                      </a:lnTo>
                      <a:lnTo>
                        <a:pt x="575" y="2988"/>
                      </a:lnTo>
                      <a:lnTo>
                        <a:pt x="501" y="2919"/>
                      </a:lnTo>
                      <a:lnTo>
                        <a:pt x="431" y="2845"/>
                      </a:lnTo>
                      <a:lnTo>
                        <a:pt x="366" y="2768"/>
                      </a:lnTo>
                      <a:lnTo>
                        <a:pt x="307" y="2687"/>
                      </a:lnTo>
                      <a:lnTo>
                        <a:pt x="251" y="2602"/>
                      </a:lnTo>
                      <a:lnTo>
                        <a:pt x="200" y="2514"/>
                      </a:lnTo>
                      <a:lnTo>
                        <a:pt x="155" y="2422"/>
                      </a:lnTo>
                      <a:lnTo>
                        <a:pt x="115" y="2328"/>
                      </a:lnTo>
                      <a:lnTo>
                        <a:pt x="81" y="2231"/>
                      </a:lnTo>
                      <a:lnTo>
                        <a:pt x="53" y="2131"/>
                      </a:lnTo>
                      <a:lnTo>
                        <a:pt x="30" y="2029"/>
                      </a:lnTo>
                      <a:lnTo>
                        <a:pt x="13" y="1925"/>
                      </a:lnTo>
                      <a:lnTo>
                        <a:pt x="3" y="1818"/>
                      </a:lnTo>
                      <a:lnTo>
                        <a:pt x="0" y="1710"/>
                      </a:lnTo>
                      <a:lnTo>
                        <a:pt x="3" y="1602"/>
                      </a:lnTo>
                      <a:lnTo>
                        <a:pt x="13" y="1495"/>
                      </a:lnTo>
                      <a:lnTo>
                        <a:pt x="30" y="1392"/>
                      </a:lnTo>
                      <a:lnTo>
                        <a:pt x="53" y="1289"/>
                      </a:lnTo>
                      <a:lnTo>
                        <a:pt x="81" y="1189"/>
                      </a:lnTo>
                      <a:lnTo>
                        <a:pt x="115" y="1092"/>
                      </a:lnTo>
                      <a:lnTo>
                        <a:pt x="155" y="998"/>
                      </a:lnTo>
                      <a:lnTo>
                        <a:pt x="200" y="906"/>
                      </a:lnTo>
                      <a:lnTo>
                        <a:pt x="251" y="818"/>
                      </a:lnTo>
                      <a:lnTo>
                        <a:pt x="307" y="734"/>
                      </a:lnTo>
                      <a:lnTo>
                        <a:pt x="366" y="652"/>
                      </a:lnTo>
                      <a:lnTo>
                        <a:pt x="431" y="575"/>
                      </a:lnTo>
                      <a:lnTo>
                        <a:pt x="501" y="501"/>
                      </a:lnTo>
                      <a:lnTo>
                        <a:pt x="575" y="432"/>
                      </a:lnTo>
                      <a:lnTo>
                        <a:pt x="653" y="367"/>
                      </a:lnTo>
                      <a:lnTo>
                        <a:pt x="733" y="306"/>
                      </a:lnTo>
                      <a:lnTo>
                        <a:pt x="818" y="251"/>
                      </a:lnTo>
                      <a:lnTo>
                        <a:pt x="907" y="201"/>
                      </a:lnTo>
                      <a:lnTo>
                        <a:pt x="998" y="156"/>
                      </a:lnTo>
                      <a:lnTo>
                        <a:pt x="1092" y="115"/>
                      </a:lnTo>
                      <a:lnTo>
                        <a:pt x="1190" y="81"/>
                      </a:lnTo>
                      <a:lnTo>
                        <a:pt x="1289" y="52"/>
                      </a:lnTo>
                      <a:lnTo>
                        <a:pt x="1391" y="30"/>
                      </a:lnTo>
                      <a:lnTo>
                        <a:pt x="1496" y="14"/>
                      </a:lnTo>
                      <a:lnTo>
                        <a:pt x="1602" y="4"/>
                      </a:lnTo>
                      <a:lnTo>
                        <a:pt x="1710" y="0"/>
                      </a:lnTo>
                      <a:close/>
                    </a:path>
                  </a:pathLst>
                </a:custGeom>
                <a:solidFill>
                  <a:srgbClr val="FFFFFF"/>
                </a:solidFill>
                <a:ln w="0">
                  <a:solidFill>
                    <a:srgbClr val="FFFFFF"/>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sp>
              <p:nvSpPr>
                <p:cNvPr id="102" name="Freeform 39"/>
                <p:cNvSpPr/>
                <p:nvPr/>
              </p:nvSpPr>
              <p:spPr bwMode="auto">
                <a:xfrm>
                  <a:off x="5791" y="865"/>
                  <a:ext cx="220" cy="220"/>
                </a:xfrm>
                <a:custGeom>
                  <a:avLst/>
                  <a:gdLst>
                    <a:gd name="T0" fmla="*/ 0 w 2203"/>
                    <a:gd name="T1" fmla="*/ 0 h 2202"/>
                    <a:gd name="T2" fmla="*/ 1855 w 2203"/>
                    <a:gd name="T3" fmla="*/ 497 h 2202"/>
                    <a:gd name="T4" fmla="*/ 1422 w 2203"/>
                    <a:gd name="T5" fmla="*/ 929 h 2202"/>
                    <a:gd name="T6" fmla="*/ 1521 w 2203"/>
                    <a:gd name="T7" fmla="*/ 1030 h 2202"/>
                    <a:gd name="T8" fmla="*/ 2203 w 2203"/>
                    <a:gd name="T9" fmla="*/ 1711 h 2202"/>
                    <a:gd name="T10" fmla="*/ 1711 w 2203"/>
                    <a:gd name="T11" fmla="*/ 2202 h 2202"/>
                    <a:gd name="T12" fmla="*/ 1029 w 2203"/>
                    <a:gd name="T13" fmla="*/ 1521 h 2202"/>
                    <a:gd name="T14" fmla="*/ 930 w 2203"/>
                    <a:gd name="T15" fmla="*/ 1421 h 2202"/>
                    <a:gd name="T16" fmla="*/ 497 w 2203"/>
                    <a:gd name="T17" fmla="*/ 1855 h 2202"/>
                    <a:gd name="T18" fmla="*/ 0 w 2203"/>
                    <a:gd name="T19" fmla="*/ 0 h 2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3" h="2202">
                      <a:moveTo>
                        <a:pt x="0" y="0"/>
                      </a:moveTo>
                      <a:lnTo>
                        <a:pt x="1855" y="497"/>
                      </a:lnTo>
                      <a:lnTo>
                        <a:pt x="1422" y="929"/>
                      </a:lnTo>
                      <a:lnTo>
                        <a:pt x="1521" y="1030"/>
                      </a:lnTo>
                      <a:lnTo>
                        <a:pt x="2203" y="1711"/>
                      </a:lnTo>
                      <a:lnTo>
                        <a:pt x="1711" y="2202"/>
                      </a:lnTo>
                      <a:lnTo>
                        <a:pt x="1029" y="1521"/>
                      </a:lnTo>
                      <a:lnTo>
                        <a:pt x="930" y="1421"/>
                      </a:lnTo>
                      <a:lnTo>
                        <a:pt x="497" y="1855"/>
                      </a:lnTo>
                      <a:lnTo>
                        <a:pt x="0" y="0"/>
                      </a:lnTo>
                      <a:close/>
                    </a:path>
                  </a:pathLst>
                </a:custGeom>
                <a:solidFill>
                  <a:srgbClr val="FFFFFF"/>
                </a:solidFill>
                <a:ln w="19050">
                  <a:solidFill>
                    <a:srgbClr val="442359"/>
                  </a:solidFill>
                  <a:prstDash val="solid"/>
                  <a:round/>
                </a:ln>
              </p:spPr>
              <p:txBody>
                <a:bodyPr vert="horz" wrap="square" lIns="89642" tIns="44821" rIns="89642" bIns="44821" numCol="1" anchor="t" anchorCtr="0" compatLnSpc="1"/>
                <a:lstStyle/>
                <a:p>
                  <a:pPr defTabSz="913765"/>
                  <a:endParaRPr lang="en-GB" sz="400">
                    <a:solidFill>
                      <a:srgbClr val="FFFFFF"/>
                    </a:solidFill>
                  </a:endParaRPr>
                </a:p>
              </p:txBody>
            </p:sp>
          </p:grpSp>
        </p:grpSp>
        <p:sp>
          <p:nvSpPr>
            <p:cNvPr id="108" name="Freeform 5"/>
            <p:cNvSpPr>
              <a:spLocks noEditPoints="1"/>
            </p:cNvSpPr>
            <p:nvPr/>
          </p:nvSpPr>
          <p:spPr bwMode="auto">
            <a:xfrm>
              <a:off x="5023082" y="2208566"/>
              <a:ext cx="538542" cy="852578"/>
            </a:xfrm>
            <a:custGeom>
              <a:avLst/>
              <a:gdLst>
                <a:gd name="T0" fmla="*/ 1021 w 1295"/>
                <a:gd name="T1" fmla="*/ 376 h 1946"/>
                <a:gd name="T2" fmla="*/ 645 w 1295"/>
                <a:gd name="T3" fmla="*/ 751 h 1946"/>
                <a:gd name="T4" fmla="*/ 270 w 1295"/>
                <a:gd name="T5" fmla="*/ 376 h 1946"/>
                <a:gd name="T6" fmla="*/ 645 w 1295"/>
                <a:gd name="T7" fmla="*/ 0 h 1946"/>
                <a:gd name="T8" fmla="*/ 1021 w 1295"/>
                <a:gd name="T9" fmla="*/ 376 h 1946"/>
                <a:gd name="T10" fmla="*/ 645 w 1295"/>
                <a:gd name="T11" fmla="*/ 922 h 1946"/>
                <a:gd name="T12" fmla="*/ 589 w 1295"/>
                <a:gd name="T13" fmla="*/ 815 h 1946"/>
                <a:gd name="T14" fmla="*/ 327 w 1295"/>
                <a:gd name="T15" fmla="*/ 668 h 1946"/>
                <a:gd name="T16" fmla="*/ 4 w 1295"/>
                <a:gd name="T17" fmla="*/ 1504 h 1946"/>
                <a:gd name="T18" fmla="*/ 34 w 1295"/>
                <a:gd name="T19" fmla="*/ 1717 h 1946"/>
                <a:gd name="T20" fmla="*/ 209 w 1295"/>
                <a:gd name="T21" fmla="*/ 1857 h 1946"/>
                <a:gd name="T22" fmla="*/ 645 w 1295"/>
                <a:gd name="T23" fmla="*/ 1946 h 1946"/>
                <a:gd name="T24" fmla="*/ 650 w 1295"/>
                <a:gd name="T25" fmla="*/ 1946 h 1946"/>
                <a:gd name="T26" fmla="*/ 1086 w 1295"/>
                <a:gd name="T27" fmla="*/ 1857 h 1946"/>
                <a:gd name="T28" fmla="*/ 1261 w 1295"/>
                <a:gd name="T29" fmla="*/ 1717 h 1946"/>
                <a:gd name="T30" fmla="*/ 1291 w 1295"/>
                <a:gd name="T31" fmla="*/ 1504 h 1946"/>
                <a:gd name="T32" fmla="*/ 969 w 1295"/>
                <a:gd name="T33" fmla="*/ 668 h 1946"/>
                <a:gd name="T34" fmla="*/ 695 w 1295"/>
                <a:gd name="T35" fmla="*/ 811 h 1946"/>
                <a:gd name="T36" fmla="*/ 645 w 1295"/>
                <a:gd name="T37" fmla="*/ 922 h 1946"/>
                <a:gd name="T38" fmla="*/ 644 w 1295"/>
                <a:gd name="T39" fmla="*/ 1592 h 1946"/>
                <a:gd name="T40" fmla="*/ 571 w 1295"/>
                <a:gd name="T41" fmla="*/ 1492 h 1946"/>
                <a:gd name="T42" fmla="*/ 601 w 1295"/>
                <a:gd name="T43" fmla="*/ 1038 h 1946"/>
                <a:gd name="T44" fmla="*/ 644 w 1295"/>
                <a:gd name="T45" fmla="*/ 983 h 1946"/>
                <a:gd name="T46" fmla="*/ 689 w 1295"/>
                <a:gd name="T47" fmla="*/ 1038 h 1946"/>
                <a:gd name="T48" fmla="*/ 720 w 1295"/>
                <a:gd name="T49" fmla="*/ 1492 h 1946"/>
                <a:gd name="T50" fmla="*/ 644 w 1295"/>
                <a:gd name="T51" fmla="*/ 1592 h 19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95" h="1946">
                  <a:moveTo>
                    <a:pt x="1021" y="376"/>
                  </a:moveTo>
                  <a:cubicBezTo>
                    <a:pt x="1021" y="583"/>
                    <a:pt x="853" y="751"/>
                    <a:pt x="645" y="751"/>
                  </a:cubicBezTo>
                  <a:cubicBezTo>
                    <a:pt x="438" y="751"/>
                    <a:pt x="270" y="583"/>
                    <a:pt x="270" y="376"/>
                  </a:cubicBezTo>
                  <a:cubicBezTo>
                    <a:pt x="270" y="168"/>
                    <a:pt x="438" y="0"/>
                    <a:pt x="645" y="0"/>
                  </a:cubicBezTo>
                  <a:cubicBezTo>
                    <a:pt x="853" y="0"/>
                    <a:pt x="1021" y="168"/>
                    <a:pt x="1021" y="376"/>
                  </a:cubicBezTo>
                  <a:close/>
                  <a:moveTo>
                    <a:pt x="645" y="922"/>
                  </a:moveTo>
                  <a:cubicBezTo>
                    <a:pt x="589" y="815"/>
                    <a:pt x="589" y="815"/>
                    <a:pt x="589" y="815"/>
                  </a:cubicBezTo>
                  <a:cubicBezTo>
                    <a:pt x="589" y="815"/>
                    <a:pt x="424" y="757"/>
                    <a:pt x="327" y="668"/>
                  </a:cubicBezTo>
                  <a:cubicBezTo>
                    <a:pt x="174" y="922"/>
                    <a:pt x="4" y="1196"/>
                    <a:pt x="4" y="1504"/>
                  </a:cubicBezTo>
                  <a:cubicBezTo>
                    <a:pt x="4" y="1574"/>
                    <a:pt x="0" y="1652"/>
                    <a:pt x="34" y="1717"/>
                  </a:cubicBezTo>
                  <a:cubicBezTo>
                    <a:pt x="73" y="1791"/>
                    <a:pt x="139" y="1821"/>
                    <a:pt x="209" y="1857"/>
                  </a:cubicBezTo>
                  <a:cubicBezTo>
                    <a:pt x="342" y="1926"/>
                    <a:pt x="498" y="1933"/>
                    <a:pt x="645" y="1946"/>
                  </a:cubicBezTo>
                  <a:cubicBezTo>
                    <a:pt x="650" y="1946"/>
                    <a:pt x="650" y="1946"/>
                    <a:pt x="650" y="1946"/>
                  </a:cubicBezTo>
                  <a:cubicBezTo>
                    <a:pt x="797" y="1933"/>
                    <a:pt x="953" y="1926"/>
                    <a:pt x="1086" y="1857"/>
                  </a:cubicBezTo>
                  <a:cubicBezTo>
                    <a:pt x="1156" y="1821"/>
                    <a:pt x="1223" y="1791"/>
                    <a:pt x="1261" y="1717"/>
                  </a:cubicBezTo>
                  <a:cubicBezTo>
                    <a:pt x="1295" y="1652"/>
                    <a:pt x="1291" y="1574"/>
                    <a:pt x="1291" y="1504"/>
                  </a:cubicBezTo>
                  <a:cubicBezTo>
                    <a:pt x="1291" y="1196"/>
                    <a:pt x="1122" y="922"/>
                    <a:pt x="969" y="668"/>
                  </a:cubicBezTo>
                  <a:cubicBezTo>
                    <a:pt x="872" y="757"/>
                    <a:pt x="821" y="775"/>
                    <a:pt x="695" y="811"/>
                  </a:cubicBezTo>
                  <a:lnTo>
                    <a:pt x="645" y="922"/>
                  </a:lnTo>
                  <a:close/>
                  <a:moveTo>
                    <a:pt x="644" y="1592"/>
                  </a:moveTo>
                  <a:cubicBezTo>
                    <a:pt x="571" y="1492"/>
                    <a:pt x="571" y="1492"/>
                    <a:pt x="571" y="1492"/>
                  </a:cubicBezTo>
                  <a:cubicBezTo>
                    <a:pt x="601" y="1038"/>
                    <a:pt x="601" y="1038"/>
                    <a:pt x="601" y="1038"/>
                  </a:cubicBezTo>
                  <a:cubicBezTo>
                    <a:pt x="644" y="983"/>
                    <a:pt x="644" y="983"/>
                    <a:pt x="644" y="983"/>
                  </a:cubicBezTo>
                  <a:cubicBezTo>
                    <a:pt x="689" y="1038"/>
                    <a:pt x="689" y="1038"/>
                    <a:pt x="689" y="1038"/>
                  </a:cubicBezTo>
                  <a:cubicBezTo>
                    <a:pt x="720" y="1492"/>
                    <a:pt x="720" y="1492"/>
                    <a:pt x="720" y="1492"/>
                  </a:cubicBezTo>
                  <a:lnTo>
                    <a:pt x="644" y="1592"/>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89642" tIns="44821" rIns="89642" bIns="44821" numCol="1" anchor="t" anchorCtr="0" compatLnSpc="1"/>
            <a:lstStyle/>
            <a:p>
              <a:pPr defTabSz="913765"/>
              <a:endParaRPr lang="en-GB" sz="400">
                <a:solidFill>
                  <a:srgbClr val="FFFFFF"/>
                </a:solidFill>
              </a:endParaRPr>
            </a:p>
          </p:txBody>
        </p:sp>
        <p:sp>
          <p:nvSpPr>
            <p:cNvPr id="109" name="Left-Right Arrow 31"/>
            <p:cNvSpPr/>
            <p:nvPr/>
          </p:nvSpPr>
          <p:spPr bwMode="auto">
            <a:xfrm rot="20751099">
              <a:off x="5670019" y="2488772"/>
              <a:ext cx="289478"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0" name="Left-Right Arrow 32"/>
            <p:cNvSpPr/>
            <p:nvPr/>
          </p:nvSpPr>
          <p:spPr bwMode="auto">
            <a:xfrm>
              <a:off x="5681124" y="2622335"/>
              <a:ext cx="289478"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1" name="Left-Right Arrow 33"/>
            <p:cNvSpPr/>
            <p:nvPr/>
          </p:nvSpPr>
          <p:spPr bwMode="auto">
            <a:xfrm rot="772051">
              <a:off x="5676568" y="2751978"/>
              <a:ext cx="289478"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2" name="Left-Right Arrow 35"/>
            <p:cNvSpPr/>
            <p:nvPr/>
          </p:nvSpPr>
          <p:spPr bwMode="auto">
            <a:xfrm rot="20751099">
              <a:off x="6662346" y="2481133"/>
              <a:ext cx="362321"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3" name="Left-Right Arrow 36"/>
            <p:cNvSpPr/>
            <p:nvPr/>
          </p:nvSpPr>
          <p:spPr bwMode="auto">
            <a:xfrm rot="20610885">
              <a:off x="6682527" y="2590315"/>
              <a:ext cx="362321"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4" name="Left-Right Arrow 37"/>
            <p:cNvSpPr/>
            <p:nvPr/>
          </p:nvSpPr>
          <p:spPr bwMode="auto">
            <a:xfrm rot="668595">
              <a:off x="6682647" y="2746824"/>
              <a:ext cx="362321"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5" name="Left-Right Arrow 38"/>
            <p:cNvSpPr/>
            <p:nvPr/>
          </p:nvSpPr>
          <p:spPr bwMode="auto">
            <a:xfrm rot="2249269">
              <a:off x="6666892" y="2518606"/>
              <a:ext cx="392290"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6" name="Left-Right Arrow 39"/>
            <p:cNvSpPr/>
            <p:nvPr/>
          </p:nvSpPr>
          <p:spPr bwMode="auto">
            <a:xfrm rot="20312622">
              <a:off x="6676588" y="2752781"/>
              <a:ext cx="362321" cy="84415"/>
            </a:xfrm>
            <a:prstGeom prst="leftRightArrow">
              <a:avLst/>
            </a:prstGeom>
            <a:solidFill>
              <a:srgbClr val="FFFFFF"/>
            </a:solid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grpSp>
          <p:nvGrpSpPr>
            <p:cNvPr id="6" name="Group 41"/>
            <p:cNvGrpSpPr/>
            <p:nvPr/>
          </p:nvGrpSpPr>
          <p:grpSpPr>
            <a:xfrm>
              <a:off x="7679421" y="2394968"/>
              <a:ext cx="368381" cy="236375"/>
              <a:chOff x="5533564" y="2627719"/>
              <a:chExt cx="889276" cy="677203"/>
            </a:xfrm>
            <a:solidFill>
              <a:srgbClr val="FFFFFF"/>
            </a:solidFill>
          </p:grpSpPr>
          <p:sp>
            <p:nvSpPr>
              <p:cNvPr id="118" name="Left-Right Arrow 47"/>
              <p:cNvSpPr/>
              <p:nvPr/>
            </p:nvSpPr>
            <p:spPr bwMode="auto">
              <a:xfrm rot="1109394">
                <a:off x="5537234" y="2627719"/>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19" name="Left-Right Arrow 48"/>
              <p:cNvSpPr/>
              <p:nvPr/>
            </p:nvSpPr>
            <p:spPr bwMode="auto">
              <a:xfrm rot="20610885">
                <a:off x="5547900" y="2645245"/>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20" name="Left-Right Arrow 49"/>
              <p:cNvSpPr/>
              <p:nvPr/>
            </p:nvSpPr>
            <p:spPr bwMode="auto">
              <a:xfrm rot="668595">
                <a:off x="5548192" y="3026960"/>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21" name="Left-Right Arrow 50"/>
              <p:cNvSpPr/>
              <p:nvPr/>
            </p:nvSpPr>
            <p:spPr bwMode="auto">
              <a:xfrm rot="20675659">
                <a:off x="5533564" y="3063078"/>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grpSp>
        <p:grpSp>
          <p:nvGrpSpPr>
            <p:cNvPr id="7" name="Group 42"/>
            <p:cNvGrpSpPr/>
            <p:nvPr/>
          </p:nvGrpSpPr>
          <p:grpSpPr>
            <a:xfrm>
              <a:off x="7676588" y="2664666"/>
              <a:ext cx="382623" cy="239700"/>
              <a:chOff x="5499184" y="2618194"/>
              <a:chExt cx="923656" cy="686728"/>
            </a:xfrm>
            <a:solidFill>
              <a:srgbClr val="FFFFFF"/>
            </a:solidFill>
          </p:grpSpPr>
          <p:sp>
            <p:nvSpPr>
              <p:cNvPr id="123" name="Left-Right Arrow 43"/>
              <p:cNvSpPr/>
              <p:nvPr/>
            </p:nvSpPr>
            <p:spPr bwMode="auto">
              <a:xfrm rot="20751099">
                <a:off x="5499184" y="2618194"/>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24" name="Left-Right Arrow 44"/>
              <p:cNvSpPr/>
              <p:nvPr/>
            </p:nvSpPr>
            <p:spPr bwMode="auto">
              <a:xfrm rot="668595">
                <a:off x="5548192" y="3026960"/>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25" name="Left-Right Arrow 45"/>
              <p:cNvSpPr/>
              <p:nvPr/>
            </p:nvSpPr>
            <p:spPr bwMode="auto">
              <a:xfrm rot="20675659">
                <a:off x="5533564" y="3063078"/>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sp>
            <p:nvSpPr>
              <p:cNvPr id="126" name="Left-Right Arrow 46"/>
              <p:cNvSpPr/>
              <p:nvPr/>
            </p:nvSpPr>
            <p:spPr bwMode="auto">
              <a:xfrm rot="690585">
                <a:off x="5537633" y="2645244"/>
                <a:ext cx="874648" cy="241844"/>
              </a:xfrm>
              <a:prstGeom prst="leftRightArrow">
                <a:avLst/>
              </a:prstGeom>
              <a:grpFill/>
              <a:ln w="25400">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54" tIns="146284" rIns="182854" bIns="146284" numCol="1" spcCol="0" rtlCol="0" fromWordArt="0" anchor="t" anchorCtr="0" forceAA="0" compatLnSpc="1">
                <a:noAutofit/>
              </a:bodyPr>
              <a:lstStyle/>
              <a:p>
                <a:pPr algn="ctr" defTabSz="913765" fontAlgn="base">
                  <a:lnSpc>
                    <a:spcPct val="90000"/>
                  </a:lnSpc>
                  <a:spcBef>
                    <a:spcPct val="0"/>
                  </a:spcBef>
                  <a:spcAft>
                    <a:spcPct val="0"/>
                  </a:spcAft>
                </a:pPr>
                <a:endParaRPr lang="en-US" sz="500" spc="-50" dirty="0">
                  <a:gradFill>
                    <a:gsLst>
                      <a:gs pos="1250">
                        <a:srgbClr val="EFEFEF"/>
                      </a:gs>
                      <a:gs pos="10417">
                        <a:srgbClr val="EFEFEF"/>
                      </a:gs>
                    </a:gsLst>
                    <a:lin ang="5400000" scaled="0"/>
                  </a:gradFill>
                </a:endParaRPr>
              </a:p>
            </p:txBody>
          </p:sp>
        </p:grpSp>
        <p:sp>
          <p:nvSpPr>
            <p:cNvPr id="127" name="Freeform 331"/>
            <p:cNvSpPr>
              <a:spLocks noChangeAspect="1" noEditPoints="1"/>
            </p:cNvSpPr>
            <p:nvPr/>
          </p:nvSpPr>
          <p:spPr bwMode="auto">
            <a:xfrm>
              <a:off x="8090627" y="2493083"/>
              <a:ext cx="262300" cy="271310"/>
            </a:xfrm>
            <a:custGeom>
              <a:avLst/>
              <a:gdLst>
                <a:gd name="T0" fmla="*/ 39 w 88"/>
                <a:gd name="T1" fmla="*/ 46 h 86"/>
                <a:gd name="T2" fmla="*/ 79 w 88"/>
                <a:gd name="T3" fmla="*/ 46 h 86"/>
                <a:gd name="T4" fmla="*/ 39 w 88"/>
                <a:gd name="T5" fmla="*/ 86 h 86"/>
                <a:gd name="T6" fmla="*/ 0 w 88"/>
                <a:gd name="T7" fmla="*/ 46 h 86"/>
                <a:gd name="T8" fmla="*/ 39 w 88"/>
                <a:gd name="T9" fmla="*/ 7 h 86"/>
                <a:gd name="T10" fmla="*/ 39 w 88"/>
                <a:gd name="T11" fmla="*/ 46 h 86"/>
                <a:gd name="T12" fmla="*/ 48 w 88"/>
                <a:gd name="T13" fmla="*/ 40 h 86"/>
                <a:gd name="T14" fmla="*/ 88 w 88"/>
                <a:gd name="T15" fmla="*/ 40 h 86"/>
                <a:gd name="T16" fmla="*/ 48 w 88"/>
                <a:gd name="T17" fmla="*/ 0 h 86"/>
                <a:gd name="T18" fmla="*/ 48 w 88"/>
                <a:gd name="T19" fmla="*/ 4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86">
                  <a:moveTo>
                    <a:pt x="39" y="46"/>
                  </a:moveTo>
                  <a:cubicBezTo>
                    <a:pt x="79" y="46"/>
                    <a:pt x="79" y="46"/>
                    <a:pt x="79" y="46"/>
                  </a:cubicBezTo>
                  <a:cubicBezTo>
                    <a:pt x="79" y="68"/>
                    <a:pt x="61" y="86"/>
                    <a:pt x="39" y="86"/>
                  </a:cubicBezTo>
                  <a:cubicBezTo>
                    <a:pt x="18" y="86"/>
                    <a:pt x="0" y="68"/>
                    <a:pt x="0" y="46"/>
                  </a:cubicBezTo>
                  <a:cubicBezTo>
                    <a:pt x="0" y="25"/>
                    <a:pt x="18" y="7"/>
                    <a:pt x="39" y="7"/>
                  </a:cubicBezTo>
                  <a:lnTo>
                    <a:pt x="39" y="46"/>
                  </a:lnTo>
                  <a:close/>
                  <a:moveTo>
                    <a:pt x="48" y="40"/>
                  </a:moveTo>
                  <a:cubicBezTo>
                    <a:pt x="88" y="40"/>
                    <a:pt x="88" y="40"/>
                    <a:pt x="88" y="40"/>
                  </a:cubicBezTo>
                  <a:cubicBezTo>
                    <a:pt x="88" y="18"/>
                    <a:pt x="70" y="0"/>
                    <a:pt x="48" y="0"/>
                  </a:cubicBezTo>
                  <a:lnTo>
                    <a:pt x="48" y="40"/>
                  </a:lnTo>
                  <a:close/>
                </a:path>
              </a:pathLst>
            </a:custGeom>
            <a:solidFill>
              <a:srgbClr val="FFFFFF"/>
            </a:solidFill>
            <a:ln>
              <a:noFill/>
            </a:ln>
          </p:spPr>
          <p:txBody>
            <a:bodyPr vert="horz" wrap="square" lIns="91427" tIns="45713" rIns="91427" bIns="45713" numCol="1" anchor="t" anchorCtr="0" compatLnSpc="1"/>
            <a:lstStyle/>
            <a:p>
              <a:pPr defTabSz="913765"/>
              <a:endParaRPr lang="en-US" sz="400" dirty="0">
                <a:solidFill>
                  <a:srgbClr val="505050"/>
                </a:solidFill>
              </a:endParaRPr>
            </a:p>
          </p:txBody>
        </p:sp>
        <p:sp>
          <p:nvSpPr>
            <p:cNvPr id="128" name="Freeform 346"/>
            <p:cNvSpPr>
              <a:spLocks noChangeAspect="1" noEditPoints="1"/>
            </p:cNvSpPr>
            <p:nvPr/>
          </p:nvSpPr>
          <p:spPr bwMode="auto">
            <a:xfrm>
              <a:off x="8413464" y="2522486"/>
              <a:ext cx="268214" cy="161539"/>
            </a:xfrm>
            <a:custGeom>
              <a:avLst/>
              <a:gdLst>
                <a:gd name="T0" fmla="*/ 0 w 319"/>
                <a:gd name="T1" fmla="*/ 122 h 198"/>
                <a:gd name="T2" fmla="*/ 50 w 319"/>
                <a:gd name="T3" fmla="*/ 122 h 198"/>
                <a:gd name="T4" fmla="*/ 50 w 319"/>
                <a:gd name="T5" fmla="*/ 198 h 198"/>
                <a:gd name="T6" fmla="*/ 0 w 319"/>
                <a:gd name="T7" fmla="*/ 198 h 198"/>
                <a:gd name="T8" fmla="*/ 0 w 319"/>
                <a:gd name="T9" fmla="*/ 122 h 198"/>
                <a:gd name="T10" fmla="*/ 69 w 319"/>
                <a:gd name="T11" fmla="*/ 198 h 198"/>
                <a:gd name="T12" fmla="*/ 119 w 319"/>
                <a:gd name="T13" fmla="*/ 198 h 198"/>
                <a:gd name="T14" fmla="*/ 119 w 319"/>
                <a:gd name="T15" fmla="*/ 28 h 198"/>
                <a:gd name="T16" fmla="*/ 69 w 319"/>
                <a:gd name="T17" fmla="*/ 28 h 198"/>
                <a:gd name="T18" fmla="*/ 69 w 319"/>
                <a:gd name="T19" fmla="*/ 198 h 198"/>
                <a:gd name="T20" fmla="*/ 135 w 319"/>
                <a:gd name="T21" fmla="*/ 198 h 198"/>
                <a:gd name="T22" fmla="*/ 185 w 319"/>
                <a:gd name="T23" fmla="*/ 198 h 198"/>
                <a:gd name="T24" fmla="*/ 185 w 319"/>
                <a:gd name="T25" fmla="*/ 59 h 198"/>
                <a:gd name="T26" fmla="*/ 135 w 319"/>
                <a:gd name="T27" fmla="*/ 59 h 198"/>
                <a:gd name="T28" fmla="*/ 135 w 319"/>
                <a:gd name="T29" fmla="*/ 198 h 198"/>
                <a:gd name="T30" fmla="*/ 201 w 319"/>
                <a:gd name="T31" fmla="*/ 198 h 198"/>
                <a:gd name="T32" fmla="*/ 251 w 319"/>
                <a:gd name="T33" fmla="*/ 198 h 198"/>
                <a:gd name="T34" fmla="*/ 251 w 319"/>
                <a:gd name="T35" fmla="*/ 151 h 198"/>
                <a:gd name="T36" fmla="*/ 201 w 319"/>
                <a:gd name="T37" fmla="*/ 151 h 198"/>
                <a:gd name="T38" fmla="*/ 201 w 319"/>
                <a:gd name="T39" fmla="*/ 198 h 198"/>
                <a:gd name="T40" fmla="*/ 270 w 319"/>
                <a:gd name="T41" fmla="*/ 198 h 198"/>
                <a:gd name="T42" fmla="*/ 319 w 319"/>
                <a:gd name="T43" fmla="*/ 198 h 198"/>
                <a:gd name="T44" fmla="*/ 319 w 319"/>
                <a:gd name="T45" fmla="*/ 0 h 198"/>
                <a:gd name="T46" fmla="*/ 270 w 319"/>
                <a:gd name="T47" fmla="*/ 0 h 198"/>
                <a:gd name="T48" fmla="*/ 270 w 319"/>
                <a:gd name="T49" fmla="*/ 198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9" h="198">
                  <a:moveTo>
                    <a:pt x="0" y="122"/>
                  </a:moveTo>
                  <a:lnTo>
                    <a:pt x="50" y="122"/>
                  </a:lnTo>
                  <a:lnTo>
                    <a:pt x="50" y="198"/>
                  </a:lnTo>
                  <a:lnTo>
                    <a:pt x="0" y="198"/>
                  </a:lnTo>
                  <a:lnTo>
                    <a:pt x="0" y="122"/>
                  </a:lnTo>
                  <a:close/>
                  <a:moveTo>
                    <a:pt x="69" y="198"/>
                  </a:moveTo>
                  <a:lnTo>
                    <a:pt x="119" y="198"/>
                  </a:lnTo>
                  <a:lnTo>
                    <a:pt x="119" y="28"/>
                  </a:lnTo>
                  <a:lnTo>
                    <a:pt x="69" y="28"/>
                  </a:lnTo>
                  <a:lnTo>
                    <a:pt x="69" y="198"/>
                  </a:lnTo>
                  <a:close/>
                  <a:moveTo>
                    <a:pt x="135" y="198"/>
                  </a:moveTo>
                  <a:lnTo>
                    <a:pt x="185" y="198"/>
                  </a:lnTo>
                  <a:lnTo>
                    <a:pt x="185" y="59"/>
                  </a:lnTo>
                  <a:lnTo>
                    <a:pt x="135" y="59"/>
                  </a:lnTo>
                  <a:lnTo>
                    <a:pt x="135" y="198"/>
                  </a:lnTo>
                  <a:close/>
                  <a:moveTo>
                    <a:pt x="201" y="198"/>
                  </a:moveTo>
                  <a:lnTo>
                    <a:pt x="251" y="198"/>
                  </a:lnTo>
                  <a:lnTo>
                    <a:pt x="251" y="151"/>
                  </a:lnTo>
                  <a:lnTo>
                    <a:pt x="201" y="151"/>
                  </a:lnTo>
                  <a:lnTo>
                    <a:pt x="201" y="198"/>
                  </a:lnTo>
                  <a:close/>
                  <a:moveTo>
                    <a:pt x="270" y="198"/>
                  </a:moveTo>
                  <a:lnTo>
                    <a:pt x="319" y="198"/>
                  </a:lnTo>
                  <a:lnTo>
                    <a:pt x="319" y="0"/>
                  </a:lnTo>
                  <a:lnTo>
                    <a:pt x="270" y="0"/>
                  </a:lnTo>
                  <a:lnTo>
                    <a:pt x="270" y="198"/>
                  </a:lnTo>
                  <a:close/>
                </a:path>
              </a:pathLst>
            </a:custGeom>
            <a:solidFill>
              <a:srgbClr val="FFFFFF"/>
            </a:solidFill>
            <a:ln>
              <a:noFill/>
            </a:ln>
          </p:spPr>
          <p:txBody>
            <a:bodyPr vert="horz" wrap="square" lIns="91427" tIns="45713" rIns="91427" bIns="45713" numCol="1" anchor="t" anchorCtr="0" compatLnSpc="1"/>
            <a:lstStyle/>
            <a:p>
              <a:pPr defTabSz="913765"/>
              <a:endParaRPr lang="en-US" sz="400" dirty="0">
                <a:solidFill>
                  <a:srgbClr val="505050"/>
                </a:solidFill>
              </a:endParaRPr>
            </a:p>
          </p:txBody>
        </p:sp>
        <p:sp>
          <p:nvSpPr>
            <p:cNvPr id="129" name="Freeform 37"/>
            <p:cNvSpPr>
              <a:spLocks noEditPoints="1"/>
            </p:cNvSpPr>
            <p:nvPr/>
          </p:nvSpPr>
          <p:spPr bwMode="auto">
            <a:xfrm>
              <a:off x="8342592" y="2202283"/>
              <a:ext cx="339086" cy="237087"/>
            </a:xfrm>
            <a:custGeom>
              <a:avLst/>
              <a:gdLst>
                <a:gd name="T0" fmla="*/ 1070 w 1214"/>
                <a:gd name="T1" fmla="*/ 106 h 852"/>
                <a:gd name="T2" fmla="*/ 787 w 1214"/>
                <a:gd name="T3" fmla="*/ 621 h 852"/>
                <a:gd name="T4" fmla="*/ 753 w 1214"/>
                <a:gd name="T5" fmla="*/ 538 h 852"/>
                <a:gd name="T6" fmla="*/ 825 w 1214"/>
                <a:gd name="T7" fmla="*/ 533 h 852"/>
                <a:gd name="T8" fmla="*/ 782 w 1214"/>
                <a:gd name="T9" fmla="*/ 550 h 852"/>
                <a:gd name="T10" fmla="*/ 1214 w 1214"/>
                <a:gd name="T11" fmla="*/ 117 h 852"/>
                <a:gd name="T12" fmla="*/ 523 w 1214"/>
                <a:gd name="T13" fmla="*/ 0 h 852"/>
                <a:gd name="T14" fmla="*/ 0 w 1214"/>
                <a:gd name="T15" fmla="*/ 523 h 852"/>
                <a:gd name="T16" fmla="*/ 218 w 1214"/>
                <a:gd name="T17" fmla="*/ 803 h 852"/>
                <a:gd name="T18" fmla="*/ 1214 w 1214"/>
                <a:gd name="T19" fmla="*/ 803 h 852"/>
                <a:gd name="T20" fmla="*/ 607 w 1214"/>
                <a:gd name="T21" fmla="*/ 207 h 852"/>
                <a:gd name="T22" fmla="*/ 1118 w 1214"/>
                <a:gd name="T23" fmla="*/ 100 h 852"/>
                <a:gd name="T24" fmla="*/ 1154 w 1214"/>
                <a:gd name="T25" fmla="*/ 100 h 852"/>
                <a:gd name="T26" fmla="*/ 1143 w 1214"/>
                <a:gd name="T27" fmla="*/ 136 h 852"/>
                <a:gd name="T28" fmla="*/ 1119 w 1214"/>
                <a:gd name="T29" fmla="*/ 135 h 852"/>
                <a:gd name="T30" fmla="*/ 1125 w 1214"/>
                <a:gd name="T31" fmla="*/ 118 h 852"/>
                <a:gd name="T32" fmla="*/ 1040 w 1214"/>
                <a:gd name="T33" fmla="*/ 100 h 852"/>
                <a:gd name="T34" fmla="*/ 1040 w 1214"/>
                <a:gd name="T35" fmla="*/ 136 h 852"/>
                <a:gd name="T36" fmla="*/ 1015 w 1214"/>
                <a:gd name="T37" fmla="*/ 128 h 852"/>
                <a:gd name="T38" fmla="*/ 971 w 1214"/>
                <a:gd name="T39" fmla="*/ 128 h 852"/>
                <a:gd name="T40" fmla="*/ 607 w 1214"/>
                <a:gd name="T41" fmla="*/ 397 h 852"/>
                <a:gd name="T42" fmla="*/ 607 w 1214"/>
                <a:gd name="T43" fmla="*/ 484 h 852"/>
                <a:gd name="T44" fmla="*/ 27 w 1214"/>
                <a:gd name="T45" fmla="*/ 523 h 852"/>
                <a:gd name="T46" fmla="*/ 523 w 1214"/>
                <a:gd name="T47" fmla="*/ 26 h 852"/>
                <a:gd name="T48" fmla="*/ 523 w 1214"/>
                <a:gd name="T49" fmla="*/ 580 h 852"/>
                <a:gd name="T50" fmla="*/ 1165 w 1214"/>
                <a:gd name="T51" fmla="*/ 256 h 852"/>
                <a:gd name="T52" fmla="*/ 268 w 1214"/>
                <a:gd name="T53" fmla="*/ 803 h 852"/>
                <a:gd name="T54" fmla="*/ 523 w 1214"/>
                <a:gd name="T55" fmla="*/ 606 h 852"/>
                <a:gd name="T56" fmla="*/ 613 w 1214"/>
                <a:gd name="T57" fmla="*/ 504 h 852"/>
                <a:gd name="T58" fmla="*/ 657 w 1214"/>
                <a:gd name="T59" fmla="*/ 460 h 852"/>
                <a:gd name="T60" fmla="*/ 657 w 1214"/>
                <a:gd name="T61" fmla="*/ 398 h 852"/>
                <a:gd name="T62" fmla="*/ 613 w 1214"/>
                <a:gd name="T63" fmla="*/ 354 h 852"/>
                <a:gd name="T64" fmla="*/ 1164 w 1214"/>
                <a:gd name="T65" fmla="*/ 256 h 852"/>
                <a:gd name="T66" fmla="*/ 697 w 1214"/>
                <a:gd name="T67" fmla="*/ 610 h 852"/>
                <a:gd name="T68" fmla="*/ 763 w 1214"/>
                <a:gd name="T69" fmla="*/ 678 h 852"/>
                <a:gd name="T70" fmla="*/ 861 w 1214"/>
                <a:gd name="T71" fmla="*/ 678 h 852"/>
                <a:gd name="T72" fmla="*/ 927 w 1214"/>
                <a:gd name="T73" fmla="*/ 610 h 852"/>
                <a:gd name="T74" fmla="*/ 927 w 1214"/>
                <a:gd name="T75" fmla="*/ 516 h 852"/>
                <a:gd name="T76" fmla="*/ 860 w 1214"/>
                <a:gd name="T77" fmla="*/ 448 h 852"/>
                <a:gd name="T78" fmla="*/ 763 w 1214"/>
                <a:gd name="T79" fmla="*/ 448 h 852"/>
                <a:gd name="T80" fmla="*/ 697 w 1214"/>
                <a:gd name="T81" fmla="*/ 516 h 852"/>
                <a:gd name="T82" fmla="*/ 848 w 1214"/>
                <a:gd name="T83" fmla="*/ 478 h 852"/>
                <a:gd name="T84" fmla="*/ 727 w 1214"/>
                <a:gd name="T85" fmla="*/ 527 h 852"/>
                <a:gd name="T86" fmla="*/ 296 w 1214"/>
                <a:gd name="T87" fmla="*/ 265 h 852"/>
                <a:gd name="T88" fmla="*/ 488 w 1214"/>
                <a:gd name="T89" fmla="*/ 279 h 852"/>
                <a:gd name="T90" fmla="*/ 362 w 1214"/>
                <a:gd name="T91" fmla="*/ 231 h 852"/>
                <a:gd name="T92" fmla="*/ 223 w 1214"/>
                <a:gd name="T93" fmla="*/ 330 h 852"/>
                <a:gd name="T94" fmla="*/ 218 w 1214"/>
                <a:gd name="T95" fmla="*/ 383 h 852"/>
                <a:gd name="T96" fmla="*/ 86 w 1214"/>
                <a:gd name="T97" fmla="*/ 503 h 852"/>
                <a:gd name="T98" fmla="*/ 123 w 1214"/>
                <a:gd name="T99" fmla="*/ 465 h 8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14" h="852">
                  <a:moveTo>
                    <a:pt x="1046" y="130"/>
                  </a:moveTo>
                  <a:cubicBezTo>
                    <a:pt x="1070" y="130"/>
                    <a:pt x="1070" y="130"/>
                    <a:pt x="1070" y="130"/>
                  </a:cubicBezTo>
                  <a:cubicBezTo>
                    <a:pt x="1070" y="106"/>
                    <a:pt x="1070" y="106"/>
                    <a:pt x="1070" y="106"/>
                  </a:cubicBezTo>
                  <a:cubicBezTo>
                    <a:pt x="1046" y="106"/>
                    <a:pt x="1046" y="106"/>
                    <a:pt x="1046" y="106"/>
                  </a:cubicBezTo>
                  <a:lnTo>
                    <a:pt x="1046" y="130"/>
                  </a:lnTo>
                  <a:close/>
                  <a:moveTo>
                    <a:pt x="787" y="621"/>
                  </a:moveTo>
                  <a:cubicBezTo>
                    <a:pt x="819" y="635"/>
                    <a:pt x="856" y="620"/>
                    <a:pt x="870" y="588"/>
                  </a:cubicBezTo>
                  <a:cubicBezTo>
                    <a:pt x="884" y="556"/>
                    <a:pt x="869" y="518"/>
                    <a:pt x="837" y="505"/>
                  </a:cubicBezTo>
                  <a:cubicBezTo>
                    <a:pt x="804" y="491"/>
                    <a:pt x="767" y="506"/>
                    <a:pt x="753" y="538"/>
                  </a:cubicBezTo>
                  <a:cubicBezTo>
                    <a:pt x="740" y="571"/>
                    <a:pt x="755" y="608"/>
                    <a:pt x="787" y="621"/>
                  </a:cubicBezTo>
                  <a:close/>
                  <a:moveTo>
                    <a:pt x="782" y="550"/>
                  </a:moveTo>
                  <a:cubicBezTo>
                    <a:pt x="789" y="534"/>
                    <a:pt x="808" y="526"/>
                    <a:pt x="825" y="533"/>
                  </a:cubicBezTo>
                  <a:cubicBezTo>
                    <a:pt x="841" y="540"/>
                    <a:pt x="849" y="559"/>
                    <a:pt x="842" y="576"/>
                  </a:cubicBezTo>
                  <a:cubicBezTo>
                    <a:pt x="835" y="592"/>
                    <a:pt x="816" y="600"/>
                    <a:pt x="799" y="593"/>
                  </a:cubicBezTo>
                  <a:cubicBezTo>
                    <a:pt x="782" y="586"/>
                    <a:pt x="775" y="567"/>
                    <a:pt x="782" y="550"/>
                  </a:cubicBezTo>
                  <a:close/>
                  <a:moveTo>
                    <a:pt x="1175" y="166"/>
                  </a:moveTo>
                  <a:cubicBezTo>
                    <a:pt x="1191" y="166"/>
                    <a:pt x="1204" y="173"/>
                    <a:pt x="1214" y="183"/>
                  </a:cubicBezTo>
                  <a:cubicBezTo>
                    <a:pt x="1214" y="117"/>
                    <a:pt x="1214" y="117"/>
                    <a:pt x="1214" y="117"/>
                  </a:cubicBezTo>
                  <a:cubicBezTo>
                    <a:pt x="1214" y="90"/>
                    <a:pt x="1192" y="68"/>
                    <a:pt x="1164" y="68"/>
                  </a:cubicBezTo>
                  <a:cubicBezTo>
                    <a:pt x="606" y="68"/>
                    <a:pt x="606" y="68"/>
                    <a:pt x="606" y="68"/>
                  </a:cubicBezTo>
                  <a:cubicBezTo>
                    <a:pt x="598" y="29"/>
                    <a:pt x="564" y="0"/>
                    <a:pt x="523" y="0"/>
                  </a:cubicBezTo>
                  <a:cubicBezTo>
                    <a:pt x="84" y="0"/>
                    <a:pt x="84" y="0"/>
                    <a:pt x="84" y="0"/>
                  </a:cubicBezTo>
                  <a:cubicBezTo>
                    <a:pt x="38" y="0"/>
                    <a:pt x="0" y="37"/>
                    <a:pt x="0" y="83"/>
                  </a:cubicBezTo>
                  <a:cubicBezTo>
                    <a:pt x="0" y="523"/>
                    <a:pt x="0" y="523"/>
                    <a:pt x="0" y="523"/>
                  </a:cubicBezTo>
                  <a:cubicBezTo>
                    <a:pt x="0" y="569"/>
                    <a:pt x="38" y="606"/>
                    <a:pt x="84" y="606"/>
                  </a:cubicBezTo>
                  <a:cubicBezTo>
                    <a:pt x="218" y="606"/>
                    <a:pt x="218" y="606"/>
                    <a:pt x="218" y="606"/>
                  </a:cubicBezTo>
                  <a:cubicBezTo>
                    <a:pt x="218" y="803"/>
                    <a:pt x="218" y="803"/>
                    <a:pt x="218" y="803"/>
                  </a:cubicBezTo>
                  <a:cubicBezTo>
                    <a:pt x="218" y="830"/>
                    <a:pt x="240" y="852"/>
                    <a:pt x="268" y="852"/>
                  </a:cubicBezTo>
                  <a:cubicBezTo>
                    <a:pt x="1164" y="852"/>
                    <a:pt x="1164" y="852"/>
                    <a:pt x="1164" y="852"/>
                  </a:cubicBezTo>
                  <a:cubicBezTo>
                    <a:pt x="1192" y="852"/>
                    <a:pt x="1214" y="830"/>
                    <a:pt x="1214" y="803"/>
                  </a:cubicBezTo>
                  <a:cubicBezTo>
                    <a:pt x="1214" y="256"/>
                    <a:pt x="1214" y="256"/>
                    <a:pt x="1214" y="256"/>
                  </a:cubicBezTo>
                  <a:cubicBezTo>
                    <a:pt x="1214" y="229"/>
                    <a:pt x="1192" y="207"/>
                    <a:pt x="1164" y="207"/>
                  </a:cubicBezTo>
                  <a:cubicBezTo>
                    <a:pt x="607" y="207"/>
                    <a:pt x="607" y="207"/>
                    <a:pt x="607" y="207"/>
                  </a:cubicBezTo>
                  <a:cubicBezTo>
                    <a:pt x="607" y="166"/>
                    <a:pt x="607" y="166"/>
                    <a:pt x="607" y="166"/>
                  </a:cubicBezTo>
                  <a:lnTo>
                    <a:pt x="1175" y="166"/>
                  </a:lnTo>
                  <a:close/>
                  <a:moveTo>
                    <a:pt x="1118" y="100"/>
                  </a:moveTo>
                  <a:cubicBezTo>
                    <a:pt x="1131" y="112"/>
                    <a:pt x="1131" y="112"/>
                    <a:pt x="1131" y="112"/>
                  </a:cubicBezTo>
                  <a:cubicBezTo>
                    <a:pt x="1143" y="100"/>
                    <a:pt x="1143" y="100"/>
                    <a:pt x="1143" y="100"/>
                  </a:cubicBezTo>
                  <a:cubicBezTo>
                    <a:pt x="1154" y="100"/>
                    <a:pt x="1154" y="100"/>
                    <a:pt x="1154" y="100"/>
                  </a:cubicBezTo>
                  <a:cubicBezTo>
                    <a:pt x="1136" y="118"/>
                    <a:pt x="1136" y="118"/>
                    <a:pt x="1136" y="118"/>
                  </a:cubicBezTo>
                  <a:cubicBezTo>
                    <a:pt x="1154" y="136"/>
                    <a:pt x="1154" y="136"/>
                    <a:pt x="1154" y="136"/>
                  </a:cubicBezTo>
                  <a:cubicBezTo>
                    <a:pt x="1143" y="136"/>
                    <a:pt x="1143" y="136"/>
                    <a:pt x="1143" y="136"/>
                  </a:cubicBezTo>
                  <a:cubicBezTo>
                    <a:pt x="1136" y="129"/>
                    <a:pt x="1136" y="129"/>
                    <a:pt x="1136" y="129"/>
                  </a:cubicBezTo>
                  <a:cubicBezTo>
                    <a:pt x="1131" y="124"/>
                    <a:pt x="1131" y="124"/>
                    <a:pt x="1131" y="124"/>
                  </a:cubicBezTo>
                  <a:cubicBezTo>
                    <a:pt x="1119" y="135"/>
                    <a:pt x="1119" y="135"/>
                    <a:pt x="1119" y="135"/>
                  </a:cubicBezTo>
                  <a:cubicBezTo>
                    <a:pt x="1118" y="136"/>
                    <a:pt x="1118" y="136"/>
                    <a:pt x="1118" y="136"/>
                  </a:cubicBezTo>
                  <a:cubicBezTo>
                    <a:pt x="1107" y="136"/>
                    <a:pt x="1107" y="136"/>
                    <a:pt x="1107" y="136"/>
                  </a:cubicBezTo>
                  <a:cubicBezTo>
                    <a:pt x="1125" y="118"/>
                    <a:pt x="1125" y="118"/>
                    <a:pt x="1125" y="118"/>
                  </a:cubicBezTo>
                  <a:cubicBezTo>
                    <a:pt x="1107" y="100"/>
                    <a:pt x="1107" y="100"/>
                    <a:pt x="1107" y="100"/>
                  </a:cubicBezTo>
                  <a:lnTo>
                    <a:pt x="1118" y="100"/>
                  </a:lnTo>
                  <a:close/>
                  <a:moveTo>
                    <a:pt x="1040" y="100"/>
                  </a:moveTo>
                  <a:cubicBezTo>
                    <a:pt x="1076" y="100"/>
                    <a:pt x="1076" y="100"/>
                    <a:pt x="1076" y="100"/>
                  </a:cubicBezTo>
                  <a:cubicBezTo>
                    <a:pt x="1076" y="136"/>
                    <a:pt x="1076" y="136"/>
                    <a:pt x="1076" y="136"/>
                  </a:cubicBezTo>
                  <a:cubicBezTo>
                    <a:pt x="1040" y="136"/>
                    <a:pt x="1040" y="136"/>
                    <a:pt x="1040" y="136"/>
                  </a:cubicBezTo>
                  <a:lnTo>
                    <a:pt x="1040" y="100"/>
                  </a:lnTo>
                  <a:close/>
                  <a:moveTo>
                    <a:pt x="971" y="128"/>
                  </a:moveTo>
                  <a:cubicBezTo>
                    <a:pt x="1015" y="128"/>
                    <a:pt x="1015" y="128"/>
                    <a:pt x="1015" y="128"/>
                  </a:cubicBezTo>
                  <a:cubicBezTo>
                    <a:pt x="1015" y="137"/>
                    <a:pt x="1015" y="137"/>
                    <a:pt x="1015" y="137"/>
                  </a:cubicBezTo>
                  <a:cubicBezTo>
                    <a:pt x="971" y="137"/>
                    <a:pt x="971" y="137"/>
                    <a:pt x="971" y="137"/>
                  </a:cubicBezTo>
                  <a:lnTo>
                    <a:pt x="971" y="128"/>
                  </a:lnTo>
                  <a:close/>
                  <a:moveTo>
                    <a:pt x="607" y="461"/>
                  </a:moveTo>
                  <a:cubicBezTo>
                    <a:pt x="612" y="457"/>
                    <a:pt x="617" y="452"/>
                    <a:pt x="619" y="445"/>
                  </a:cubicBezTo>
                  <a:cubicBezTo>
                    <a:pt x="627" y="428"/>
                    <a:pt x="621" y="408"/>
                    <a:pt x="607" y="397"/>
                  </a:cubicBezTo>
                  <a:cubicBezTo>
                    <a:pt x="607" y="374"/>
                    <a:pt x="607" y="374"/>
                    <a:pt x="607" y="374"/>
                  </a:cubicBezTo>
                  <a:cubicBezTo>
                    <a:pt x="636" y="388"/>
                    <a:pt x="650" y="423"/>
                    <a:pt x="637" y="453"/>
                  </a:cubicBezTo>
                  <a:cubicBezTo>
                    <a:pt x="631" y="467"/>
                    <a:pt x="620" y="478"/>
                    <a:pt x="607" y="484"/>
                  </a:cubicBezTo>
                  <a:lnTo>
                    <a:pt x="607" y="461"/>
                  </a:lnTo>
                  <a:close/>
                  <a:moveTo>
                    <a:pt x="84" y="580"/>
                  </a:moveTo>
                  <a:cubicBezTo>
                    <a:pt x="52" y="580"/>
                    <a:pt x="27" y="554"/>
                    <a:pt x="27" y="523"/>
                  </a:cubicBezTo>
                  <a:cubicBezTo>
                    <a:pt x="27" y="83"/>
                    <a:pt x="27" y="83"/>
                    <a:pt x="27" y="83"/>
                  </a:cubicBezTo>
                  <a:cubicBezTo>
                    <a:pt x="27" y="52"/>
                    <a:pt x="52" y="26"/>
                    <a:pt x="84" y="26"/>
                  </a:cubicBezTo>
                  <a:cubicBezTo>
                    <a:pt x="523" y="26"/>
                    <a:pt x="523" y="26"/>
                    <a:pt x="523" y="26"/>
                  </a:cubicBezTo>
                  <a:cubicBezTo>
                    <a:pt x="555" y="26"/>
                    <a:pt x="581" y="52"/>
                    <a:pt x="581" y="83"/>
                  </a:cubicBezTo>
                  <a:cubicBezTo>
                    <a:pt x="581" y="523"/>
                    <a:pt x="581" y="523"/>
                    <a:pt x="581" y="523"/>
                  </a:cubicBezTo>
                  <a:cubicBezTo>
                    <a:pt x="581" y="554"/>
                    <a:pt x="555" y="580"/>
                    <a:pt x="523" y="580"/>
                  </a:cubicBezTo>
                  <a:lnTo>
                    <a:pt x="84" y="580"/>
                  </a:lnTo>
                  <a:close/>
                  <a:moveTo>
                    <a:pt x="1164" y="256"/>
                  </a:moveTo>
                  <a:cubicBezTo>
                    <a:pt x="1165" y="256"/>
                    <a:pt x="1165" y="256"/>
                    <a:pt x="1165" y="256"/>
                  </a:cubicBezTo>
                  <a:cubicBezTo>
                    <a:pt x="1165" y="803"/>
                    <a:pt x="1165" y="803"/>
                    <a:pt x="1165" y="803"/>
                  </a:cubicBezTo>
                  <a:cubicBezTo>
                    <a:pt x="1165" y="803"/>
                    <a:pt x="1164" y="803"/>
                    <a:pt x="1164" y="803"/>
                  </a:cubicBezTo>
                  <a:cubicBezTo>
                    <a:pt x="268" y="803"/>
                    <a:pt x="268" y="803"/>
                    <a:pt x="268" y="803"/>
                  </a:cubicBezTo>
                  <a:cubicBezTo>
                    <a:pt x="267" y="803"/>
                    <a:pt x="267" y="803"/>
                    <a:pt x="267" y="803"/>
                  </a:cubicBezTo>
                  <a:cubicBezTo>
                    <a:pt x="267" y="606"/>
                    <a:pt x="267" y="606"/>
                    <a:pt x="267" y="606"/>
                  </a:cubicBezTo>
                  <a:cubicBezTo>
                    <a:pt x="523" y="606"/>
                    <a:pt x="523" y="606"/>
                    <a:pt x="523" y="606"/>
                  </a:cubicBezTo>
                  <a:cubicBezTo>
                    <a:pt x="570" y="606"/>
                    <a:pt x="607" y="569"/>
                    <a:pt x="607" y="523"/>
                  </a:cubicBezTo>
                  <a:cubicBezTo>
                    <a:pt x="607" y="508"/>
                    <a:pt x="607" y="508"/>
                    <a:pt x="607" y="508"/>
                  </a:cubicBezTo>
                  <a:cubicBezTo>
                    <a:pt x="609" y="506"/>
                    <a:pt x="611" y="505"/>
                    <a:pt x="613" y="504"/>
                  </a:cubicBezTo>
                  <a:cubicBezTo>
                    <a:pt x="623" y="500"/>
                    <a:pt x="634" y="502"/>
                    <a:pt x="642" y="508"/>
                  </a:cubicBezTo>
                  <a:cubicBezTo>
                    <a:pt x="649" y="503"/>
                    <a:pt x="656" y="497"/>
                    <a:pt x="661" y="489"/>
                  </a:cubicBezTo>
                  <a:cubicBezTo>
                    <a:pt x="655" y="481"/>
                    <a:pt x="652" y="470"/>
                    <a:pt x="657" y="460"/>
                  </a:cubicBezTo>
                  <a:cubicBezTo>
                    <a:pt x="661" y="450"/>
                    <a:pt x="670" y="443"/>
                    <a:pt x="680" y="442"/>
                  </a:cubicBezTo>
                  <a:cubicBezTo>
                    <a:pt x="681" y="433"/>
                    <a:pt x="681" y="425"/>
                    <a:pt x="680" y="416"/>
                  </a:cubicBezTo>
                  <a:cubicBezTo>
                    <a:pt x="670" y="415"/>
                    <a:pt x="661" y="408"/>
                    <a:pt x="657" y="398"/>
                  </a:cubicBezTo>
                  <a:cubicBezTo>
                    <a:pt x="652" y="388"/>
                    <a:pt x="655" y="377"/>
                    <a:pt x="661" y="369"/>
                  </a:cubicBezTo>
                  <a:cubicBezTo>
                    <a:pt x="656" y="362"/>
                    <a:pt x="649" y="355"/>
                    <a:pt x="642" y="350"/>
                  </a:cubicBezTo>
                  <a:cubicBezTo>
                    <a:pt x="634" y="356"/>
                    <a:pt x="623" y="358"/>
                    <a:pt x="613" y="354"/>
                  </a:cubicBezTo>
                  <a:cubicBezTo>
                    <a:pt x="611" y="353"/>
                    <a:pt x="609" y="352"/>
                    <a:pt x="607" y="350"/>
                  </a:cubicBezTo>
                  <a:cubicBezTo>
                    <a:pt x="607" y="256"/>
                    <a:pt x="607" y="256"/>
                    <a:pt x="607" y="256"/>
                  </a:cubicBezTo>
                  <a:lnTo>
                    <a:pt x="1164" y="256"/>
                  </a:lnTo>
                  <a:close/>
                  <a:moveTo>
                    <a:pt x="660" y="543"/>
                  </a:moveTo>
                  <a:cubicBezTo>
                    <a:pt x="659" y="556"/>
                    <a:pt x="659" y="570"/>
                    <a:pt x="660" y="583"/>
                  </a:cubicBezTo>
                  <a:cubicBezTo>
                    <a:pt x="676" y="585"/>
                    <a:pt x="690" y="595"/>
                    <a:pt x="697" y="610"/>
                  </a:cubicBezTo>
                  <a:cubicBezTo>
                    <a:pt x="703" y="626"/>
                    <a:pt x="700" y="643"/>
                    <a:pt x="690" y="655"/>
                  </a:cubicBezTo>
                  <a:cubicBezTo>
                    <a:pt x="698" y="666"/>
                    <a:pt x="707" y="675"/>
                    <a:pt x="718" y="684"/>
                  </a:cubicBezTo>
                  <a:cubicBezTo>
                    <a:pt x="731" y="674"/>
                    <a:pt x="748" y="671"/>
                    <a:pt x="763" y="678"/>
                  </a:cubicBezTo>
                  <a:cubicBezTo>
                    <a:pt x="779" y="684"/>
                    <a:pt x="788" y="699"/>
                    <a:pt x="790" y="714"/>
                  </a:cubicBezTo>
                  <a:cubicBezTo>
                    <a:pt x="805" y="716"/>
                    <a:pt x="819" y="716"/>
                    <a:pt x="834" y="714"/>
                  </a:cubicBezTo>
                  <a:cubicBezTo>
                    <a:pt x="835" y="699"/>
                    <a:pt x="845" y="684"/>
                    <a:pt x="861" y="678"/>
                  </a:cubicBezTo>
                  <a:cubicBezTo>
                    <a:pt x="876" y="671"/>
                    <a:pt x="893" y="674"/>
                    <a:pt x="905" y="684"/>
                  </a:cubicBezTo>
                  <a:cubicBezTo>
                    <a:pt x="916" y="676"/>
                    <a:pt x="926" y="666"/>
                    <a:pt x="934" y="655"/>
                  </a:cubicBezTo>
                  <a:cubicBezTo>
                    <a:pt x="924" y="643"/>
                    <a:pt x="921" y="626"/>
                    <a:pt x="927" y="610"/>
                  </a:cubicBezTo>
                  <a:cubicBezTo>
                    <a:pt x="933" y="595"/>
                    <a:pt x="948" y="585"/>
                    <a:pt x="963" y="583"/>
                  </a:cubicBezTo>
                  <a:cubicBezTo>
                    <a:pt x="965" y="570"/>
                    <a:pt x="965" y="556"/>
                    <a:pt x="963" y="543"/>
                  </a:cubicBezTo>
                  <a:cubicBezTo>
                    <a:pt x="948" y="541"/>
                    <a:pt x="933" y="531"/>
                    <a:pt x="927" y="516"/>
                  </a:cubicBezTo>
                  <a:cubicBezTo>
                    <a:pt x="921" y="500"/>
                    <a:pt x="924" y="483"/>
                    <a:pt x="934" y="471"/>
                  </a:cubicBezTo>
                  <a:cubicBezTo>
                    <a:pt x="926" y="461"/>
                    <a:pt x="916" y="451"/>
                    <a:pt x="905" y="442"/>
                  </a:cubicBezTo>
                  <a:cubicBezTo>
                    <a:pt x="893" y="452"/>
                    <a:pt x="876" y="455"/>
                    <a:pt x="860" y="448"/>
                  </a:cubicBezTo>
                  <a:cubicBezTo>
                    <a:pt x="845" y="442"/>
                    <a:pt x="835" y="428"/>
                    <a:pt x="834" y="412"/>
                  </a:cubicBezTo>
                  <a:cubicBezTo>
                    <a:pt x="819" y="410"/>
                    <a:pt x="804" y="410"/>
                    <a:pt x="790" y="412"/>
                  </a:cubicBezTo>
                  <a:cubicBezTo>
                    <a:pt x="788" y="428"/>
                    <a:pt x="778" y="442"/>
                    <a:pt x="763" y="448"/>
                  </a:cubicBezTo>
                  <a:cubicBezTo>
                    <a:pt x="748" y="455"/>
                    <a:pt x="731" y="452"/>
                    <a:pt x="718" y="442"/>
                  </a:cubicBezTo>
                  <a:cubicBezTo>
                    <a:pt x="708" y="451"/>
                    <a:pt x="698" y="460"/>
                    <a:pt x="690" y="471"/>
                  </a:cubicBezTo>
                  <a:cubicBezTo>
                    <a:pt x="700" y="483"/>
                    <a:pt x="703" y="500"/>
                    <a:pt x="697" y="516"/>
                  </a:cubicBezTo>
                  <a:cubicBezTo>
                    <a:pt x="690" y="531"/>
                    <a:pt x="676" y="541"/>
                    <a:pt x="660" y="543"/>
                  </a:cubicBezTo>
                  <a:close/>
                  <a:moveTo>
                    <a:pt x="727" y="527"/>
                  </a:moveTo>
                  <a:cubicBezTo>
                    <a:pt x="747" y="480"/>
                    <a:pt x="801" y="458"/>
                    <a:pt x="848" y="478"/>
                  </a:cubicBezTo>
                  <a:cubicBezTo>
                    <a:pt x="895" y="498"/>
                    <a:pt x="917" y="552"/>
                    <a:pt x="897" y="599"/>
                  </a:cubicBezTo>
                  <a:cubicBezTo>
                    <a:pt x="877" y="646"/>
                    <a:pt x="823" y="668"/>
                    <a:pt x="776" y="648"/>
                  </a:cubicBezTo>
                  <a:cubicBezTo>
                    <a:pt x="729" y="628"/>
                    <a:pt x="707" y="574"/>
                    <a:pt x="727" y="527"/>
                  </a:cubicBezTo>
                  <a:close/>
                  <a:moveTo>
                    <a:pt x="218" y="383"/>
                  </a:moveTo>
                  <a:cubicBezTo>
                    <a:pt x="264" y="453"/>
                    <a:pt x="264" y="453"/>
                    <a:pt x="264" y="453"/>
                  </a:cubicBezTo>
                  <a:cubicBezTo>
                    <a:pt x="296" y="265"/>
                    <a:pt x="296" y="265"/>
                    <a:pt x="296" y="265"/>
                  </a:cubicBezTo>
                  <a:cubicBezTo>
                    <a:pt x="379" y="265"/>
                    <a:pt x="379" y="265"/>
                    <a:pt x="379" y="265"/>
                  </a:cubicBezTo>
                  <a:cubicBezTo>
                    <a:pt x="439" y="185"/>
                    <a:pt x="439" y="185"/>
                    <a:pt x="439" y="185"/>
                  </a:cubicBezTo>
                  <a:cubicBezTo>
                    <a:pt x="488" y="279"/>
                    <a:pt x="488" y="279"/>
                    <a:pt x="488" y="279"/>
                  </a:cubicBezTo>
                  <a:cubicBezTo>
                    <a:pt x="518" y="264"/>
                    <a:pt x="518" y="264"/>
                    <a:pt x="518" y="264"/>
                  </a:cubicBezTo>
                  <a:cubicBezTo>
                    <a:pt x="444" y="121"/>
                    <a:pt x="444" y="121"/>
                    <a:pt x="444" y="121"/>
                  </a:cubicBezTo>
                  <a:cubicBezTo>
                    <a:pt x="362" y="231"/>
                    <a:pt x="362" y="231"/>
                    <a:pt x="362" y="231"/>
                  </a:cubicBezTo>
                  <a:cubicBezTo>
                    <a:pt x="267" y="231"/>
                    <a:pt x="267" y="231"/>
                    <a:pt x="267" y="231"/>
                  </a:cubicBezTo>
                  <a:cubicBezTo>
                    <a:pt x="245" y="363"/>
                    <a:pt x="245" y="363"/>
                    <a:pt x="245" y="363"/>
                  </a:cubicBezTo>
                  <a:cubicBezTo>
                    <a:pt x="223" y="330"/>
                    <a:pt x="223" y="330"/>
                    <a:pt x="223" y="330"/>
                  </a:cubicBezTo>
                  <a:cubicBezTo>
                    <a:pt x="137" y="416"/>
                    <a:pt x="137" y="416"/>
                    <a:pt x="137" y="416"/>
                  </a:cubicBezTo>
                  <a:cubicBezTo>
                    <a:pt x="161" y="440"/>
                    <a:pt x="161" y="440"/>
                    <a:pt x="161" y="440"/>
                  </a:cubicBezTo>
                  <a:lnTo>
                    <a:pt x="218" y="383"/>
                  </a:lnTo>
                  <a:close/>
                  <a:moveTo>
                    <a:pt x="123" y="103"/>
                  </a:moveTo>
                  <a:cubicBezTo>
                    <a:pt x="86" y="103"/>
                    <a:pt x="86" y="103"/>
                    <a:pt x="86" y="103"/>
                  </a:cubicBezTo>
                  <a:cubicBezTo>
                    <a:pt x="86" y="503"/>
                    <a:pt x="86" y="503"/>
                    <a:pt x="86" y="503"/>
                  </a:cubicBezTo>
                  <a:cubicBezTo>
                    <a:pt x="522" y="503"/>
                    <a:pt x="522" y="503"/>
                    <a:pt x="522" y="503"/>
                  </a:cubicBezTo>
                  <a:cubicBezTo>
                    <a:pt x="522" y="465"/>
                    <a:pt x="522" y="465"/>
                    <a:pt x="522" y="465"/>
                  </a:cubicBezTo>
                  <a:cubicBezTo>
                    <a:pt x="123" y="465"/>
                    <a:pt x="123" y="465"/>
                    <a:pt x="123" y="465"/>
                  </a:cubicBezTo>
                  <a:lnTo>
                    <a:pt x="123" y="103"/>
                  </a:lnTo>
                  <a:close/>
                </a:path>
              </a:pathLst>
            </a:custGeom>
            <a:solidFill>
              <a:srgbClr val="FFFFFF"/>
            </a:solidFill>
            <a:ln>
              <a:noFill/>
            </a:ln>
          </p:spPr>
          <p:txBody>
            <a:bodyPr vert="horz" wrap="square" lIns="91427" tIns="45713" rIns="91427" bIns="45713" numCol="1" anchor="t" anchorCtr="0" compatLnSpc="1"/>
            <a:lstStyle/>
            <a:p>
              <a:pPr defTabSz="913765"/>
              <a:endParaRPr lang="en-US" sz="400" dirty="0">
                <a:solidFill>
                  <a:srgbClr val="505050"/>
                </a:solidFill>
              </a:endParaRPr>
            </a:p>
          </p:txBody>
        </p:sp>
        <p:grpSp>
          <p:nvGrpSpPr>
            <p:cNvPr id="8" name="Group 4"/>
            <p:cNvGrpSpPr>
              <a:grpSpLocks noChangeAspect="1"/>
            </p:cNvGrpSpPr>
            <p:nvPr/>
          </p:nvGrpSpPr>
          <p:grpSpPr bwMode="auto">
            <a:xfrm>
              <a:off x="8247505" y="2794617"/>
              <a:ext cx="354650" cy="248795"/>
              <a:chOff x="6600" y="2029"/>
              <a:chExt cx="675" cy="449"/>
            </a:xfrm>
          </p:grpSpPr>
          <p:sp>
            <p:nvSpPr>
              <p:cNvPr id="131" name="Freeform 7"/>
              <p:cNvSpPr>
                <a:spLocks noEditPoints="1"/>
              </p:cNvSpPr>
              <p:nvPr/>
            </p:nvSpPr>
            <p:spPr bwMode="auto">
              <a:xfrm>
                <a:off x="6600" y="2029"/>
                <a:ext cx="675" cy="449"/>
              </a:xfrm>
              <a:custGeom>
                <a:avLst/>
                <a:gdLst>
                  <a:gd name="T0" fmla="*/ 2408 w 3374"/>
                  <a:gd name="T1" fmla="*/ 115 h 2243"/>
                  <a:gd name="T2" fmla="*/ 1598 w 3374"/>
                  <a:gd name="T3" fmla="*/ 115 h 2243"/>
                  <a:gd name="T4" fmla="*/ 1035 w 3374"/>
                  <a:gd name="T5" fmla="*/ 115 h 2243"/>
                  <a:gd name="T6" fmla="*/ 534 w 3374"/>
                  <a:gd name="T7" fmla="*/ 117 h 2243"/>
                  <a:gd name="T8" fmla="*/ 534 w 3374"/>
                  <a:gd name="T9" fmla="*/ 308 h 2243"/>
                  <a:gd name="T10" fmla="*/ 533 w 3374"/>
                  <a:gd name="T11" fmla="*/ 433 h 2243"/>
                  <a:gd name="T12" fmla="*/ 509 w 3374"/>
                  <a:gd name="T13" fmla="*/ 494 h 2243"/>
                  <a:gd name="T14" fmla="*/ 450 w 3374"/>
                  <a:gd name="T15" fmla="*/ 522 h 2243"/>
                  <a:gd name="T16" fmla="*/ 400 w 3374"/>
                  <a:gd name="T17" fmla="*/ 528 h 2243"/>
                  <a:gd name="T18" fmla="*/ 392 w 3374"/>
                  <a:gd name="T19" fmla="*/ 528 h 2243"/>
                  <a:gd name="T20" fmla="*/ 102 w 3374"/>
                  <a:gd name="T21" fmla="*/ 528 h 2243"/>
                  <a:gd name="T22" fmla="*/ 102 w 3374"/>
                  <a:gd name="T23" fmla="*/ 531 h 2243"/>
                  <a:gd name="T24" fmla="*/ 102 w 3374"/>
                  <a:gd name="T25" fmla="*/ 547 h 2243"/>
                  <a:gd name="T26" fmla="*/ 102 w 3374"/>
                  <a:gd name="T27" fmla="*/ 749 h 2243"/>
                  <a:gd name="T28" fmla="*/ 102 w 3374"/>
                  <a:gd name="T29" fmla="*/ 1121 h 2243"/>
                  <a:gd name="T30" fmla="*/ 102 w 3374"/>
                  <a:gd name="T31" fmla="*/ 1453 h 2243"/>
                  <a:gd name="T32" fmla="*/ 102 w 3374"/>
                  <a:gd name="T33" fmla="*/ 1892 h 2243"/>
                  <a:gd name="T34" fmla="*/ 122 w 3374"/>
                  <a:gd name="T35" fmla="*/ 2087 h 2243"/>
                  <a:gd name="T36" fmla="*/ 192 w 3374"/>
                  <a:gd name="T37" fmla="*/ 2137 h 2243"/>
                  <a:gd name="T38" fmla="*/ 3272 w 3374"/>
                  <a:gd name="T39" fmla="*/ 2141 h 2243"/>
                  <a:gd name="T40" fmla="*/ 3272 w 3374"/>
                  <a:gd name="T41" fmla="*/ 2115 h 2243"/>
                  <a:gd name="T42" fmla="*/ 3272 w 3374"/>
                  <a:gd name="T43" fmla="*/ 1771 h 2243"/>
                  <a:gd name="T44" fmla="*/ 3272 w 3374"/>
                  <a:gd name="T45" fmla="*/ 1003 h 2243"/>
                  <a:gd name="T46" fmla="*/ 3272 w 3374"/>
                  <a:gd name="T47" fmla="*/ 522 h 2243"/>
                  <a:gd name="T48" fmla="*/ 3264 w 3374"/>
                  <a:gd name="T49" fmla="*/ 189 h 2243"/>
                  <a:gd name="T50" fmla="*/ 3203 w 3374"/>
                  <a:gd name="T51" fmla="*/ 124 h 2243"/>
                  <a:gd name="T52" fmla="*/ 3158 w 3374"/>
                  <a:gd name="T53" fmla="*/ 115 h 2243"/>
                  <a:gd name="T54" fmla="*/ 3148 w 3374"/>
                  <a:gd name="T55" fmla="*/ 115 h 2243"/>
                  <a:gd name="T56" fmla="*/ 3007 w 3374"/>
                  <a:gd name="T57" fmla="*/ 115 h 2243"/>
                  <a:gd name="T58" fmla="*/ 2873 w 3374"/>
                  <a:gd name="T59" fmla="*/ 115 h 2243"/>
                  <a:gd name="T60" fmla="*/ 2678 w 3374"/>
                  <a:gd name="T61" fmla="*/ 115 h 2243"/>
                  <a:gd name="T62" fmla="*/ 462 w 3374"/>
                  <a:gd name="T63" fmla="*/ 0 h 2243"/>
                  <a:gd name="T64" fmla="*/ 1048 w 3374"/>
                  <a:gd name="T65" fmla="*/ 0 h 2243"/>
                  <a:gd name="T66" fmla="*/ 3274 w 3374"/>
                  <a:gd name="T67" fmla="*/ 20 h 2243"/>
                  <a:gd name="T68" fmla="*/ 3353 w 3374"/>
                  <a:gd name="T69" fmla="*/ 93 h 2243"/>
                  <a:gd name="T70" fmla="*/ 3374 w 3374"/>
                  <a:gd name="T71" fmla="*/ 178 h 2243"/>
                  <a:gd name="T72" fmla="*/ 3374 w 3374"/>
                  <a:gd name="T73" fmla="*/ 213 h 2243"/>
                  <a:gd name="T74" fmla="*/ 3374 w 3374"/>
                  <a:gd name="T75" fmla="*/ 456 h 2243"/>
                  <a:gd name="T76" fmla="*/ 3374 w 3374"/>
                  <a:gd name="T77" fmla="*/ 697 h 2243"/>
                  <a:gd name="T78" fmla="*/ 3374 w 3374"/>
                  <a:gd name="T79" fmla="*/ 2243 h 2243"/>
                  <a:gd name="T80" fmla="*/ 2833 w 3374"/>
                  <a:gd name="T81" fmla="*/ 2243 h 2243"/>
                  <a:gd name="T82" fmla="*/ 142 w 3374"/>
                  <a:gd name="T83" fmla="*/ 2241 h 2243"/>
                  <a:gd name="T84" fmla="*/ 54 w 3374"/>
                  <a:gd name="T85" fmla="*/ 2195 h 2243"/>
                  <a:gd name="T86" fmla="*/ 3 w 3374"/>
                  <a:gd name="T87" fmla="*/ 2099 h 2243"/>
                  <a:gd name="T88" fmla="*/ 0 w 3374"/>
                  <a:gd name="T89" fmla="*/ 2034 h 2243"/>
                  <a:gd name="T90" fmla="*/ 1 w 3374"/>
                  <a:gd name="T91" fmla="*/ 1899 h 2243"/>
                  <a:gd name="T92" fmla="*/ 2 w 3374"/>
                  <a:gd name="T93" fmla="*/ 1684 h 2243"/>
                  <a:gd name="T94" fmla="*/ 2 w 3374"/>
                  <a:gd name="T95" fmla="*/ 1412 h 2243"/>
                  <a:gd name="T96" fmla="*/ 3 w 3374"/>
                  <a:gd name="T97" fmla="*/ 1112 h 2243"/>
                  <a:gd name="T98" fmla="*/ 2 w 3374"/>
                  <a:gd name="T99" fmla="*/ 807 h 2243"/>
                  <a:gd name="T100" fmla="*/ 1 w 3374"/>
                  <a:gd name="T101" fmla="*/ 525 h 2243"/>
                  <a:gd name="T102" fmla="*/ 16 w 3374"/>
                  <a:gd name="T103" fmla="*/ 443 h 2243"/>
                  <a:gd name="T104" fmla="*/ 81 w 3374"/>
                  <a:gd name="T105" fmla="*/ 374 h 2243"/>
                  <a:gd name="T106" fmla="*/ 175 w 3374"/>
                  <a:gd name="T107" fmla="*/ 273 h 2243"/>
                  <a:gd name="T108" fmla="*/ 282 w 3374"/>
                  <a:gd name="T109" fmla="*/ 157 h 2243"/>
                  <a:gd name="T110" fmla="*/ 383 w 3374"/>
                  <a:gd name="T111" fmla="*/ 47 h 2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74" h="2243">
                    <a:moveTo>
                      <a:pt x="2617" y="115"/>
                    </a:moveTo>
                    <a:lnTo>
                      <a:pt x="2552" y="115"/>
                    </a:lnTo>
                    <a:lnTo>
                      <a:pt x="2482" y="115"/>
                    </a:lnTo>
                    <a:lnTo>
                      <a:pt x="2408" y="115"/>
                    </a:lnTo>
                    <a:lnTo>
                      <a:pt x="2241" y="115"/>
                    </a:lnTo>
                    <a:lnTo>
                      <a:pt x="2149" y="115"/>
                    </a:lnTo>
                    <a:lnTo>
                      <a:pt x="2052" y="115"/>
                    </a:lnTo>
                    <a:lnTo>
                      <a:pt x="1598" y="115"/>
                    </a:lnTo>
                    <a:lnTo>
                      <a:pt x="1468" y="115"/>
                    </a:lnTo>
                    <a:lnTo>
                      <a:pt x="1331" y="115"/>
                    </a:lnTo>
                    <a:lnTo>
                      <a:pt x="1186" y="115"/>
                    </a:lnTo>
                    <a:lnTo>
                      <a:pt x="1035" y="115"/>
                    </a:lnTo>
                    <a:lnTo>
                      <a:pt x="875" y="115"/>
                    </a:lnTo>
                    <a:lnTo>
                      <a:pt x="534" y="115"/>
                    </a:lnTo>
                    <a:lnTo>
                      <a:pt x="534" y="116"/>
                    </a:lnTo>
                    <a:lnTo>
                      <a:pt x="534" y="117"/>
                    </a:lnTo>
                    <a:lnTo>
                      <a:pt x="534" y="121"/>
                    </a:lnTo>
                    <a:lnTo>
                      <a:pt x="534" y="232"/>
                    </a:lnTo>
                    <a:lnTo>
                      <a:pt x="534" y="266"/>
                    </a:lnTo>
                    <a:lnTo>
                      <a:pt x="534" y="308"/>
                    </a:lnTo>
                    <a:lnTo>
                      <a:pt x="534" y="412"/>
                    </a:lnTo>
                    <a:lnTo>
                      <a:pt x="534" y="414"/>
                    </a:lnTo>
                    <a:lnTo>
                      <a:pt x="534" y="422"/>
                    </a:lnTo>
                    <a:lnTo>
                      <a:pt x="533" y="433"/>
                    </a:lnTo>
                    <a:lnTo>
                      <a:pt x="531" y="448"/>
                    </a:lnTo>
                    <a:lnTo>
                      <a:pt x="526" y="463"/>
                    </a:lnTo>
                    <a:lnTo>
                      <a:pt x="520" y="480"/>
                    </a:lnTo>
                    <a:lnTo>
                      <a:pt x="509" y="494"/>
                    </a:lnTo>
                    <a:lnTo>
                      <a:pt x="495" y="506"/>
                    </a:lnTo>
                    <a:lnTo>
                      <a:pt x="482" y="512"/>
                    </a:lnTo>
                    <a:lnTo>
                      <a:pt x="466" y="517"/>
                    </a:lnTo>
                    <a:lnTo>
                      <a:pt x="450" y="522"/>
                    </a:lnTo>
                    <a:lnTo>
                      <a:pt x="435" y="525"/>
                    </a:lnTo>
                    <a:lnTo>
                      <a:pt x="420" y="527"/>
                    </a:lnTo>
                    <a:lnTo>
                      <a:pt x="408" y="528"/>
                    </a:lnTo>
                    <a:lnTo>
                      <a:pt x="400" y="528"/>
                    </a:lnTo>
                    <a:lnTo>
                      <a:pt x="398" y="528"/>
                    </a:lnTo>
                    <a:lnTo>
                      <a:pt x="397" y="528"/>
                    </a:lnTo>
                    <a:lnTo>
                      <a:pt x="395" y="528"/>
                    </a:lnTo>
                    <a:lnTo>
                      <a:pt x="392" y="528"/>
                    </a:lnTo>
                    <a:lnTo>
                      <a:pt x="281" y="528"/>
                    </a:lnTo>
                    <a:lnTo>
                      <a:pt x="246" y="528"/>
                    </a:lnTo>
                    <a:lnTo>
                      <a:pt x="206" y="528"/>
                    </a:lnTo>
                    <a:lnTo>
                      <a:pt x="102" y="528"/>
                    </a:lnTo>
                    <a:lnTo>
                      <a:pt x="102" y="529"/>
                    </a:lnTo>
                    <a:lnTo>
                      <a:pt x="102" y="529"/>
                    </a:lnTo>
                    <a:lnTo>
                      <a:pt x="102" y="529"/>
                    </a:lnTo>
                    <a:lnTo>
                      <a:pt x="102" y="531"/>
                    </a:lnTo>
                    <a:lnTo>
                      <a:pt x="102" y="533"/>
                    </a:lnTo>
                    <a:lnTo>
                      <a:pt x="102" y="536"/>
                    </a:lnTo>
                    <a:lnTo>
                      <a:pt x="102" y="541"/>
                    </a:lnTo>
                    <a:lnTo>
                      <a:pt x="102" y="547"/>
                    </a:lnTo>
                    <a:lnTo>
                      <a:pt x="102" y="555"/>
                    </a:lnTo>
                    <a:lnTo>
                      <a:pt x="102" y="566"/>
                    </a:lnTo>
                    <a:lnTo>
                      <a:pt x="102" y="714"/>
                    </a:lnTo>
                    <a:lnTo>
                      <a:pt x="102" y="749"/>
                    </a:lnTo>
                    <a:lnTo>
                      <a:pt x="102" y="788"/>
                    </a:lnTo>
                    <a:lnTo>
                      <a:pt x="102" y="990"/>
                    </a:lnTo>
                    <a:lnTo>
                      <a:pt x="102" y="1052"/>
                    </a:lnTo>
                    <a:lnTo>
                      <a:pt x="102" y="1121"/>
                    </a:lnTo>
                    <a:lnTo>
                      <a:pt x="102" y="1195"/>
                    </a:lnTo>
                    <a:lnTo>
                      <a:pt x="102" y="1275"/>
                    </a:lnTo>
                    <a:lnTo>
                      <a:pt x="102" y="1361"/>
                    </a:lnTo>
                    <a:lnTo>
                      <a:pt x="102" y="1453"/>
                    </a:lnTo>
                    <a:lnTo>
                      <a:pt x="102" y="1552"/>
                    </a:lnTo>
                    <a:lnTo>
                      <a:pt x="102" y="1658"/>
                    </a:lnTo>
                    <a:lnTo>
                      <a:pt x="102" y="1771"/>
                    </a:lnTo>
                    <a:lnTo>
                      <a:pt x="102" y="1892"/>
                    </a:lnTo>
                    <a:lnTo>
                      <a:pt x="102" y="2019"/>
                    </a:lnTo>
                    <a:lnTo>
                      <a:pt x="104" y="2043"/>
                    </a:lnTo>
                    <a:lnTo>
                      <a:pt x="111" y="2067"/>
                    </a:lnTo>
                    <a:lnTo>
                      <a:pt x="122" y="2087"/>
                    </a:lnTo>
                    <a:lnTo>
                      <a:pt x="135" y="2105"/>
                    </a:lnTo>
                    <a:lnTo>
                      <a:pt x="151" y="2120"/>
                    </a:lnTo>
                    <a:lnTo>
                      <a:pt x="171" y="2131"/>
                    </a:lnTo>
                    <a:lnTo>
                      <a:pt x="192" y="2137"/>
                    </a:lnTo>
                    <a:lnTo>
                      <a:pt x="216" y="2141"/>
                    </a:lnTo>
                    <a:lnTo>
                      <a:pt x="3272" y="2141"/>
                    </a:lnTo>
                    <a:lnTo>
                      <a:pt x="3272" y="2141"/>
                    </a:lnTo>
                    <a:lnTo>
                      <a:pt x="3272" y="2141"/>
                    </a:lnTo>
                    <a:lnTo>
                      <a:pt x="3272" y="2140"/>
                    </a:lnTo>
                    <a:lnTo>
                      <a:pt x="3272" y="2128"/>
                    </a:lnTo>
                    <a:lnTo>
                      <a:pt x="3272" y="2123"/>
                    </a:lnTo>
                    <a:lnTo>
                      <a:pt x="3272" y="2115"/>
                    </a:lnTo>
                    <a:lnTo>
                      <a:pt x="3272" y="1903"/>
                    </a:lnTo>
                    <a:lnTo>
                      <a:pt x="3272" y="1863"/>
                    </a:lnTo>
                    <a:lnTo>
                      <a:pt x="3272" y="1819"/>
                    </a:lnTo>
                    <a:lnTo>
                      <a:pt x="3272" y="1771"/>
                    </a:lnTo>
                    <a:lnTo>
                      <a:pt x="3272" y="1718"/>
                    </a:lnTo>
                    <a:lnTo>
                      <a:pt x="3272" y="1661"/>
                    </a:lnTo>
                    <a:lnTo>
                      <a:pt x="3272" y="1598"/>
                    </a:lnTo>
                    <a:lnTo>
                      <a:pt x="3272" y="1003"/>
                    </a:lnTo>
                    <a:lnTo>
                      <a:pt x="3272" y="894"/>
                    </a:lnTo>
                    <a:lnTo>
                      <a:pt x="3272" y="777"/>
                    </a:lnTo>
                    <a:lnTo>
                      <a:pt x="3272" y="653"/>
                    </a:lnTo>
                    <a:lnTo>
                      <a:pt x="3272" y="522"/>
                    </a:lnTo>
                    <a:lnTo>
                      <a:pt x="3272" y="383"/>
                    </a:lnTo>
                    <a:lnTo>
                      <a:pt x="3272" y="237"/>
                    </a:lnTo>
                    <a:lnTo>
                      <a:pt x="3270" y="212"/>
                    </a:lnTo>
                    <a:lnTo>
                      <a:pt x="3264" y="189"/>
                    </a:lnTo>
                    <a:lnTo>
                      <a:pt x="3253" y="168"/>
                    </a:lnTo>
                    <a:lnTo>
                      <a:pt x="3239" y="150"/>
                    </a:lnTo>
                    <a:lnTo>
                      <a:pt x="3223" y="135"/>
                    </a:lnTo>
                    <a:lnTo>
                      <a:pt x="3203" y="124"/>
                    </a:lnTo>
                    <a:lnTo>
                      <a:pt x="3182" y="117"/>
                    </a:lnTo>
                    <a:lnTo>
                      <a:pt x="3158" y="115"/>
                    </a:lnTo>
                    <a:lnTo>
                      <a:pt x="3158" y="115"/>
                    </a:lnTo>
                    <a:lnTo>
                      <a:pt x="3158" y="115"/>
                    </a:lnTo>
                    <a:lnTo>
                      <a:pt x="3156" y="115"/>
                    </a:lnTo>
                    <a:lnTo>
                      <a:pt x="3155" y="115"/>
                    </a:lnTo>
                    <a:lnTo>
                      <a:pt x="3152" y="115"/>
                    </a:lnTo>
                    <a:lnTo>
                      <a:pt x="3148" y="115"/>
                    </a:lnTo>
                    <a:lnTo>
                      <a:pt x="3143" y="115"/>
                    </a:lnTo>
                    <a:lnTo>
                      <a:pt x="3055" y="115"/>
                    </a:lnTo>
                    <a:lnTo>
                      <a:pt x="3032" y="115"/>
                    </a:lnTo>
                    <a:lnTo>
                      <a:pt x="3007" y="115"/>
                    </a:lnTo>
                    <a:lnTo>
                      <a:pt x="2979" y="115"/>
                    </a:lnTo>
                    <a:lnTo>
                      <a:pt x="2948" y="115"/>
                    </a:lnTo>
                    <a:lnTo>
                      <a:pt x="2912" y="115"/>
                    </a:lnTo>
                    <a:lnTo>
                      <a:pt x="2873" y="115"/>
                    </a:lnTo>
                    <a:lnTo>
                      <a:pt x="2831" y="115"/>
                    </a:lnTo>
                    <a:lnTo>
                      <a:pt x="2784" y="115"/>
                    </a:lnTo>
                    <a:lnTo>
                      <a:pt x="2733" y="115"/>
                    </a:lnTo>
                    <a:lnTo>
                      <a:pt x="2678" y="115"/>
                    </a:lnTo>
                    <a:lnTo>
                      <a:pt x="2617" y="115"/>
                    </a:lnTo>
                    <a:close/>
                    <a:moveTo>
                      <a:pt x="425" y="0"/>
                    </a:moveTo>
                    <a:lnTo>
                      <a:pt x="458" y="0"/>
                    </a:lnTo>
                    <a:lnTo>
                      <a:pt x="462" y="0"/>
                    </a:lnTo>
                    <a:lnTo>
                      <a:pt x="474" y="0"/>
                    </a:lnTo>
                    <a:lnTo>
                      <a:pt x="924" y="0"/>
                    </a:lnTo>
                    <a:lnTo>
                      <a:pt x="984" y="0"/>
                    </a:lnTo>
                    <a:lnTo>
                      <a:pt x="1048" y="0"/>
                    </a:lnTo>
                    <a:lnTo>
                      <a:pt x="3202" y="0"/>
                    </a:lnTo>
                    <a:lnTo>
                      <a:pt x="3226" y="3"/>
                    </a:lnTo>
                    <a:lnTo>
                      <a:pt x="3250" y="9"/>
                    </a:lnTo>
                    <a:lnTo>
                      <a:pt x="3274" y="20"/>
                    </a:lnTo>
                    <a:lnTo>
                      <a:pt x="3296" y="33"/>
                    </a:lnTo>
                    <a:lnTo>
                      <a:pt x="3318" y="50"/>
                    </a:lnTo>
                    <a:lnTo>
                      <a:pt x="3336" y="71"/>
                    </a:lnTo>
                    <a:lnTo>
                      <a:pt x="3353" y="93"/>
                    </a:lnTo>
                    <a:lnTo>
                      <a:pt x="3364" y="120"/>
                    </a:lnTo>
                    <a:lnTo>
                      <a:pt x="3372" y="148"/>
                    </a:lnTo>
                    <a:lnTo>
                      <a:pt x="3374" y="178"/>
                    </a:lnTo>
                    <a:lnTo>
                      <a:pt x="3374" y="178"/>
                    </a:lnTo>
                    <a:lnTo>
                      <a:pt x="3374" y="179"/>
                    </a:lnTo>
                    <a:lnTo>
                      <a:pt x="3374" y="180"/>
                    </a:lnTo>
                    <a:lnTo>
                      <a:pt x="3374" y="203"/>
                    </a:lnTo>
                    <a:lnTo>
                      <a:pt x="3374" y="213"/>
                    </a:lnTo>
                    <a:lnTo>
                      <a:pt x="3374" y="224"/>
                    </a:lnTo>
                    <a:lnTo>
                      <a:pt x="3374" y="238"/>
                    </a:lnTo>
                    <a:lnTo>
                      <a:pt x="3374" y="417"/>
                    </a:lnTo>
                    <a:lnTo>
                      <a:pt x="3374" y="456"/>
                    </a:lnTo>
                    <a:lnTo>
                      <a:pt x="3374" y="500"/>
                    </a:lnTo>
                    <a:lnTo>
                      <a:pt x="3374" y="625"/>
                    </a:lnTo>
                    <a:lnTo>
                      <a:pt x="3374" y="659"/>
                    </a:lnTo>
                    <a:lnTo>
                      <a:pt x="3374" y="697"/>
                    </a:lnTo>
                    <a:lnTo>
                      <a:pt x="3374" y="1670"/>
                    </a:lnTo>
                    <a:lnTo>
                      <a:pt x="3374" y="1801"/>
                    </a:lnTo>
                    <a:lnTo>
                      <a:pt x="3374" y="1885"/>
                    </a:lnTo>
                    <a:lnTo>
                      <a:pt x="3374" y="2243"/>
                    </a:lnTo>
                    <a:lnTo>
                      <a:pt x="3374" y="2243"/>
                    </a:lnTo>
                    <a:lnTo>
                      <a:pt x="3373" y="2243"/>
                    </a:lnTo>
                    <a:lnTo>
                      <a:pt x="3371" y="2243"/>
                    </a:lnTo>
                    <a:lnTo>
                      <a:pt x="2833" y="2243"/>
                    </a:lnTo>
                    <a:lnTo>
                      <a:pt x="2779" y="2243"/>
                    </a:lnTo>
                    <a:lnTo>
                      <a:pt x="2719" y="2243"/>
                    </a:lnTo>
                    <a:lnTo>
                      <a:pt x="166" y="2243"/>
                    </a:lnTo>
                    <a:lnTo>
                      <a:pt x="142" y="2241"/>
                    </a:lnTo>
                    <a:lnTo>
                      <a:pt x="119" y="2235"/>
                    </a:lnTo>
                    <a:lnTo>
                      <a:pt x="96" y="2225"/>
                    </a:lnTo>
                    <a:lnTo>
                      <a:pt x="74" y="2211"/>
                    </a:lnTo>
                    <a:lnTo>
                      <a:pt x="54" y="2195"/>
                    </a:lnTo>
                    <a:lnTo>
                      <a:pt x="36" y="2175"/>
                    </a:lnTo>
                    <a:lnTo>
                      <a:pt x="21" y="2153"/>
                    </a:lnTo>
                    <a:lnTo>
                      <a:pt x="10" y="2127"/>
                    </a:lnTo>
                    <a:lnTo>
                      <a:pt x="3" y="2099"/>
                    </a:lnTo>
                    <a:lnTo>
                      <a:pt x="0" y="2068"/>
                    </a:lnTo>
                    <a:lnTo>
                      <a:pt x="0" y="2064"/>
                    </a:lnTo>
                    <a:lnTo>
                      <a:pt x="0" y="2052"/>
                    </a:lnTo>
                    <a:lnTo>
                      <a:pt x="0" y="2034"/>
                    </a:lnTo>
                    <a:lnTo>
                      <a:pt x="0" y="2009"/>
                    </a:lnTo>
                    <a:lnTo>
                      <a:pt x="0" y="1978"/>
                    </a:lnTo>
                    <a:lnTo>
                      <a:pt x="1" y="1941"/>
                    </a:lnTo>
                    <a:lnTo>
                      <a:pt x="1" y="1899"/>
                    </a:lnTo>
                    <a:lnTo>
                      <a:pt x="1" y="1852"/>
                    </a:lnTo>
                    <a:lnTo>
                      <a:pt x="1" y="1799"/>
                    </a:lnTo>
                    <a:lnTo>
                      <a:pt x="1" y="1743"/>
                    </a:lnTo>
                    <a:lnTo>
                      <a:pt x="2" y="1684"/>
                    </a:lnTo>
                    <a:lnTo>
                      <a:pt x="2" y="1620"/>
                    </a:lnTo>
                    <a:lnTo>
                      <a:pt x="2" y="1553"/>
                    </a:lnTo>
                    <a:lnTo>
                      <a:pt x="2" y="1484"/>
                    </a:lnTo>
                    <a:lnTo>
                      <a:pt x="2" y="1412"/>
                    </a:lnTo>
                    <a:lnTo>
                      <a:pt x="2" y="1339"/>
                    </a:lnTo>
                    <a:lnTo>
                      <a:pt x="2" y="1264"/>
                    </a:lnTo>
                    <a:lnTo>
                      <a:pt x="3" y="1189"/>
                    </a:lnTo>
                    <a:lnTo>
                      <a:pt x="3" y="1112"/>
                    </a:lnTo>
                    <a:lnTo>
                      <a:pt x="2" y="1035"/>
                    </a:lnTo>
                    <a:lnTo>
                      <a:pt x="2" y="959"/>
                    </a:lnTo>
                    <a:lnTo>
                      <a:pt x="2" y="883"/>
                    </a:lnTo>
                    <a:lnTo>
                      <a:pt x="2" y="807"/>
                    </a:lnTo>
                    <a:lnTo>
                      <a:pt x="2" y="734"/>
                    </a:lnTo>
                    <a:lnTo>
                      <a:pt x="1" y="662"/>
                    </a:lnTo>
                    <a:lnTo>
                      <a:pt x="1" y="592"/>
                    </a:lnTo>
                    <a:lnTo>
                      <a:pt x="1" y="525"/>
                    </a:lnTo>
                    <a:lnTo>
                      <a:pt x="0" y="460"/>
                    </a:lnTo>
                    <a:lnTo>
                      <a:pt x="2" y="458"/>
                    </a:lnTo>
                    <a:lnTo>
                      <a:pt x="7" y="452"/>
                    </a:lnTo>
                    <a:lnTo>
                      <a:pt x="16" y="443"/>
                    </a:lnTo>
                    <a:lnTo>
                      <a:pt x="29" y="429"/>
                    </a:lnTo>
                    <a:lnTo>
                      <a:pt x="43" y="414"/>
                    </a:lnTo>
                    <a:lnTo>
                      <a:pt x="60" y="395"/>
                    </a:lnTo>
                    <a:lnTo>
                      <a:pt x="81" y="374"/>
                    </a:lnTo>
                    <a:lnTo>
                      <a:pt x="102" y="350"/>
                    </a:lnTo>
                    <a:lnTo>
                      <a:pt x="125" y="326"/>
                    </a:lnTo>
                    <a:lnTo>
                      <a:pt x="149" y="299"/>
                    </a:lnTo>
                    <a:lnTo>
                      <a:pt x="175" y="273"/>
                    </a:lnTo>
                    <a:lnTo>
                      <a:pt x="201" y="244"/>
                    </a:lnTo>
                    <a:lnTo>
                      <a:pt x="228" y="215"/>
                    </a:lnTo>
                    <a:lnTo>
                      <a:pt x="255" y="186"/>
                    </a:lnTo>
                    <a:lnTo>
                      <a:pt x="282" y="157"/>
                    </a:lnTo>
                    <a:lnTo>
                      <a:pt x="309" y="128"/>
                    </a:lnTo>
                    <a:lnTo>
                      <a:pt x="334" y="99"/>
                    </a:lnTo>
                    <a:lnTo>
                      <a:pt x="359" y="73"/>
                    </a:lnTo>
                    <a:lnTo>
                      <a:pt x="383" y="47"/>
                    </a:lnTo>
                    <a:lnTo>
                      <a:pt x="405" y="23"/>
                    </a:lnTo>
                    <a:lnTo>
                      <a:pt x="425" y="0"/>
                    </a:lnTo>
                    <a:close/>
                  </a:path>
                </a:pathLst>
              </a:custGeom>
              <a:solidFill>
                <a:srgbClr val="FFFFFF"/>
              </a:solid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sp>
            <p:nvSpPr>
              <p:cNvPr id="132" name="Freeform 8"/>
              <p:cNvSpPr>
                <a:spLocks noEditPoints="1"/>
              </p:cNvSpPr>
              <p:nvPr/>
            </p:nvSpPr>
            <p:spPr bwMode="auto">
              <a:xfrm>
                <a:off x="6664" y="2144"/>
                <a:ext cx="549" cy="240"/>
              </a:xfrm>
              <a:custGeom>
                <a:avLst/>
                <a:gdLst>
                  <a:gd name="T0" fmla="*/ 2724 w 2744"/>
                  <a:gd name="T1" fmla="*/ 1101 h 1201"/>
                  <a:gd name="T2" fmla="*/ 2692 w 2744"/>
                  <a:gd name="T3" fmla="*/ 1201 h 1201"/>
                  <a:gd name="T4" fmla="*/ 2393 w 2744"/>
                  <a:gd name="T5" fmla="*/ 1201 h 1201"/>
                  <a:gd name="T6" fmla="*/ 1991 w 2744"/>
                  <a:gd name="T7" fmla="*/ 1145 h 1201"/>
                  <a:gd name="T8" fmla="*/ 1183 w 2744"/>
                  <a:gd name="T9" fmla="*/ 1090 h 1201"/>
                  <a:gd name="T10" fmla="*/ 1744 w 2744"/>
                  <a:gd name="T11" fmla="*/ 1128 h 1201"/>
                  <a:gd name="T12" fmla="*/ 1693 w 2744"/>
                  <a:gd name="T13" fmla="*/ 1201 h 1201"/>
                  <a:gd name="T14" fmla="*/ 1211 w 2744"/>
                  <a:gd name="T15" fmla="*/ 1201 h 1201"/>
                  <a:gd name="T16" fmla="*/ 1010 w 2744"/>
                  <a:gd name="T17" fmla="*/ 1114 h 1201"/>
                  <a:gd name="T18" fmla="*/ 258 w 2744"/>
                  <a:gd name="T19" fmla="*/ 1090 h 1201"/>
                  <a:gd name="T20" fmla="*/ 751 w 2744"/>
                  <a:gd name="T21" fmla="*/ 1163 h 1201"/>
                  <a:gd name="T22" fmla="*/ 595 w 2744"/>
                  <a:gd name="T23" fmla="*/ 1201 h 1201"/>
                  <a:gd name="T24" fmla="*/ 53 w 2744"/>
                  <a:gd name="T25" fmla="*/ 1201 h 1201"/>
                  <a:gd name="T26" fmla="*/ 37 w 2744"/>
                  <a:gd name="T27" fmla="*/ 1093 h 1201"/>
                  <a:gd name="T28" fmla="*/ 2724 w 2744"/>
                  <a:gd name="T29" fmla="*/ 826 h 1201"/>
                  <a:gd name="T30" fmla="*/ 2692 w 2744"/>
                  <a:gd name="T31" fmla="*/ 930 h 1201"/>
                  <a:gd name="T32" fmla="*/ 2525 w 2744"/>
                  <a:gd name="T33" fmla="*/ 930 h 1201"/>
                  <a:gd name="T34" fmla="*/ 2014 w 2744"/>
                  <a:gd name="T35" fmla="*/ 919 h 1201"/>
                  <a:gd name="T36" fmla="*/ 2125 w 2744"/>
                  <a:gd name="T37" fmla="*/ 814 h 1201"/>
                  <a:gd name="T38" fmla="*/ 1744 w 2744"/>
                  <a:gd name="T39" fmla="*/ 854 h 1201"/>
                  <a:gd name="T40" fmla="*/ 1693 w 2744"/>
                  <a:gd name="T41" fmla="*/ 930 h 1201"/>
                  <a:gd name="T42" fmla="*/ 1446 w 2744"/>
                  <a:gd name="T43" fmla="*/ 930 h 1201"/>
                  <a:gd name="T44" fmla="*/ 1001 w 2744"/>
                  <a:gd name="T45" fmla="*/ 891 h 1201"/>
                  <a:gd name="T46" fmla="*/ 158 w 2744"/>
                  <a:gd name="T47" fmla="*/ 814 h 1201"/>
                  <a:gd name="T48" fmla="*/ 751 w 2744"/>
                  <a:gd name="T49" fmla="*/ 891 h 1201"/>
                  <a:gd name="T50" fmla="*/ 670 w 2744"/>
                  <a:gd name="T51" fmla="*/ 930 h 1201"/>
                  <a:gd name="T52" fmla="*/ 283 w 2744"/>
                  <a:gd name="T53" fmla="*/ 930 h 1201"/>
                  <a:gd name="T54" fmla="*/ 3 w 2744"/>
                  <a:gd name="T55" fmla="*/ 854 h 1201"/>
                  <a:gd name="T56" fmla="*/ 2709 w 2744"/>
                  <a:gd name="T57" fmla="*/ 548 h 1201"/>
                  <a:gd name="T58" fmla="*/ 2692 w 2744"/>
                  <a:gd name="T59" fmla="*/ 655 h 1201"/>
                  <a:gd name="T60" fmla="*/ 2014 w 2744"/>
                  <a:gd name="T61" fmla="*/ 555 h 1201"/>
                  <a:gd name="T62" fmla="*/ 1746 w 2744"/>
                  <a:gd name="T63" fmla="*/ 600 h 1201"/>
                  <a:gd name="T64" fmla="*/ 1010 w 2744"/>
                  <a:gd name="T65" fmla="*/ 632 h 1201"/>
                  <a:gd name="T66" fmla="*/ 701 w 2744"/>
                  <a:gd name="T67" fmla="*/ 545 h 1201"/>
                  <a:gd name="T68" fmla="*/ 717 w 2744"/>
                  <a:gd name="T69" fmla="*/ 652 h 1201"/>
                  <a:gd name="T70" fmla="*/ 11 w 2744"/>
                  <a:gd name="T71" fmla="*/ 568 h 1201"/>
                  <a:gd name="T72" fmla="*/ 2709 w 2744"/>
                  <a:gd name="T73" fmla="*/ 278 h 1201"/>
                  <a:gd name="T74" fmla="*/ 2692 w 2744"/>
                  <a:gd name="T75" fmla="*/ 385 h 1201"/>
                  <a:gd name="T76" fmla="*/ 2393 w 2744"/>
                  <a:gd name="T77" fmla="*/ 385 h 1201"/>
                  <a:gd name="T78" fmla="*/ 2014 w 2744"/>
                  <a:gd name="T79" fmla="*/ 286 h 1201"/>
                  <a:gd name="T80" fmla="*/ 1725 w 2744"/>
                  <a:gd name="T81" fmla="*/ 286 h 1201"/>
                  <a:gd name="T82" fmla="*/ 1694 w 2744"/>
                  <a:gd name="T83" fmla="*/ 385 h 1201"/>
                  <a:gd name="T84" fmla="*/ 1050 w 2744"/>
                  <a:gd name="T85" fmla="*/ 385 h 1201"/>
                  <a:gd name="T86" fmla="*/ 1035 w 2744"/>
                  <a:gd name="T87" fmla="*/ 278 h 1201"/>
                  <a:gd name="T88" fmla="*/ 744 w 2744"/>
                  <a:gd name="T89" fmla="*/ 297 h 1201"/>
                  <a:gd name="T90" fmla="*/ 701 w 2744"/>
                  <a:gd name="T91" fmla="*/ 385 h 1201"/>
                  <a:gd name="T92" fmla="*/ 37 w 2744"/>
                  <a:gd name="T93" fmla="*/ 382 h 1201"/>
                  <a:gd name="T94" fmla="*/ 53 w 2744"/>
                  <a:gd name="T95" fmla="*/ 274 h 1201"/>
                  <a:gd name="T96" fmla="*/ 2735 w 2744"/>
                  <a:gd name="T97" fmla="*/ 22 h 1201"/>
                  <a:gd name="T98" fmla="*/ 2692 w 2744"/>
                  <a:gd name="T99" fmla="*/ 109 h 1201"/>
                  <a:gd name="T100" fmla="*/ 2486 w 2744"/>
                  <a:gd name="T101" fmla="*/ 109 h 1201"/>
                  <a:gd name="T102" fmla="*/ 2003 w 2744"/>
                  <a:gd name="T103" fmla="*/ 87 h 1201"/>
                  <a:gd name="T104" fmla="*/ 2150 w 2744"/>
                  <a:gd name="T105" fmla="*/ 0 h 1201"/>
                  <a:gd name="T106" fmla="*/ 1725 w 2744"/>
                  <a:gd name="T107" fmla="*/ 10 h 1201"/>
                  <a:gd name="T108" fmla="*/ 1694 w 2744"/>
                  <a:gd name="T109" fmla="*/ 109 h 1201"/>
                  <a:gd name="T110" fmla="*/ 1528 w 2744"/>
                  <a:gd name="T111" fmla="*/ 109 h 1201"/>
                  <a:gd name="T112" fmla="*/ 1021 w 2744"/>
                  <a:gd name="T113" fmla="*/ 99 h 1201"/>
                  <a:gd name="T114" fmla="*/ 1131 w 2744"/>
                  <a:gd name="T115" fmla="*/ 0 h 1201"/>
                  <a:gd name="T116" fmla="*/ 717 w 2744"/>
                  <a:gd name="T117" fmla="*/ 2 h 1201"/>
                  <a:gd name="T118" fmla="*/ 701 w 2744"/>
                  <a:gd name="T119" fmla="*/ 109 h 1201"/>
                  <a:gd name="T120" fmla="*/ 585 w 2744"/>
                  <a:gd name="T121" fmla="*/ 109 h 1201"/>
                  <a:gd name="T122" fmla="*/ 358 w 2744"/>
                  <a:gd name="T123" fmla="*/ 56 h 1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44" h="1201">
                    <a:moveTo>
                      <a:pt x="2150" y="1090"/>
                    </a:moveTo>
                    <a:lnTo>
                      <a:pt x="2178" y="1090"/>
                    </a:lnTo>
                    <a:lnTo>
                      <a:pt x="2211" y="1090"/>
                    </a:lnTo>
                    <a:lnTo>
                      <a:pt x="2250" y="1090"/>
                    </a:lnTo>
                    <a:lnTo>
                      <a:pt x="2293" y="1090"/>
                    </a:lnTo>
                    <a:lnTo>
                      <a:pt x="2343" y="1090"/>
                    </a:lnTo>
                    <a:lnTo>
                      <a:pt x="2692" y="1090"/>
                    </a:lnTo>
                    <a:lnTo>
                      <a:pt x="2709" y="1093"/>
                    </a:lnTo>
                    <a:lnTo>
                      <a:pt x="2724" y="1101"/>
                    </a:lnTo>
                    <a:lnTo>
                      <a:pt x="2735" y="1114"/>
                    </a:lnTo>
                    <a:lnTo>
                      <a:pt x="2742" y="1128"/>
                    </a:lnTo>
                    <a:lnTo>
                      <a:pt x="2744" y="1145"/>
                    </a:lnTo>
                    <a:lnTo>
                      <a:pt x="2742" y="1163"/>
                    </a:lnTo>
                    <a:lnTo>
                      <a:pt x="2735" y="1178"/>
                    </a:lnTo>
                    <a:lnTo>
                      <a:pt x="2724" y="1189"/>
                    </a:lnTo>
                    <a:lnTo>
                      <a:pt x="2709" y="1198"/>
                    </a:lnTo>
                    <a:lnTo>
                      <a:pt x="2692" y="1201"/>
                    </a:lnTo>
                    <a:lnTo>
                      <a:pt x="2692" y="1201"/>
                    </a:lnTo>
                    <a:lnTo>
                      <a:pt x="2692" y="1201"/>
                    </a:lnTo>
                    <a:lnTo>
                      <a:pt x="2691" y="1201"/>
                    </a:lnTo>
                    <a:lnTo>
                      <a:pt x="2611" y="1201"/>
                    </a:lnTo>
                    <a:lnTo>
                      <a:pt x="2587" y="1201"/>
                    </a:lnTo>
                    <a:lnTo>
                      <a:pt x="2559" y="1201"/>
                    </a:lnTo>
                    <a:lnTo>
                      <a:pt x="2525" y="1201"/>
                    </a:lnTo>
                    <a:lnTo>
                      <a:pt x="2486" y="1201"/>
                    </a:lnTo>
                    <a:lnTo>
                      <a:pt x="2443" y="1201"/>
                    </a:lnTo>
                    <a:lnTo>
                      <a:pt x="2393" y="1201"/>
                    </a:lnTo>
                    <a:lnTo>
                      <a:pt x="2275" y="1201"/>
                    </a:lnTo>
                    <a:lnTo>
                      <a:pt x="2205" y="1201"/>
                    </a:lnTo>
                    <a:lnTo>
                      <a:pt x="2128" y="1201"/>
                    </a:lnTo>
                    <a:lnTo>
                      <a:pt x="2045" y="1201"/>
                    </a:lnTo>
                    <a:lnTo>
                      <a:pt x="2028" y="1198"/>
                    </a:lnTo>
                    <a:lnTo>
                      <a:pt x="2014" y="1189"/>
                    </a:lnTo>
                    <a:lnTo>
                      <a:pt x="2003" y="1178"/>
                    </a:lnTo>
                    <a:lnTo>
                      <a:pt x="1994" y="1163"/>
                    </a:lnTo>
                    <a:lnTo>
                      <a:pt x="1991" y="1145"/>
                    </a:lnTo>
                    <a:lnTo>
                      <a:pt x="1994" y="1128"/>
                    </a:lnTo>
                    <a:lnTo>
                      <a:pt x="2003" y="1114"/>
                    </a:lnTo>
                    <a:lnTo>
                      <a:pt x="2014" y="1101"/>
                    </a:lnTo>
                    <a:lnTo>
                      <a:pt x="2028" y="1093"/>
                    </a:lnTo>
                    <a:lnTo>
                      <a:pt x="2045" y="1090"/>
                    </a:lnTo>
                    <a:lnTo>
                      <a:pt x="2125" y="1090"/>
                    </a:lnTo>
                    <a:lnTo>
                      <a:pt x="2150" y="1090"/>
                    </a:lnTo>
                    <a:close/>
                    <a:moveTo>
                      <a:pt x="1155" y="1090"/>
                    </a:moveTo>
                    <a:lnTo>
                      <a:pt x="1183" y="1090"/>
                    </a:lnTo>
                    <a:lnTo>
                      <a:pt x="1216" y="1090"/>
                    </a:lnTo>
                    <a:lnTo>
                      <a:pt x="1255" y="1090"/>
                    </a:lnTo>
                    <a:lnTo>
                      <a:pt x="1298" y="1090"/>
                    </a:lnTo>
                    <a:lnTo>
                      <a:pt x="1348" y="1090"/>
                    </a:lnTo>
                    <a:lnTo>
                      <a:pt x="1694" y="1090"/>
                    </a:lnTo>
                    <a:lnTo>
                      <a:pt x="1711" y="1093"/>
                    </a:lnTo>
                    <a:lnTo>
                      <a:pt x="1725" y="1101"/>
                    </a:lnTo>
                    <a:lnTo>
                      <a:pt x="1737" y="1114"/>
                    </a:lnTo>
                    <a:lnTo>
                      <a:pt x="1744" y="1128"/>
                    </a:lnTo>
                    <a:lnTo>
                      <a:pt x="1746" y="1145"/>
                    </a:lnTo>
                    <a:lnTo>
                      <a:pt x="1744" y="1163"/>
                    </a:lnTo>
                    <a:lnTo>
                      <a:pt x="1737" y="1178"/>
                    </a:lnTo>
                    <a:lnTo>
                      <a:pt x="1725" y="1189"/>
                    </a:lnTo>
                    <a:lnTo>
                      <a:pt x="1711" y="1198"/>
                    </a:lnTo>
                    <a:lnTo>
                      <a:pt x="1694" y="1201"/>
                    </a:lnTo>
                    <a:lnTo>
                      <a:pt x="1694" y="1201"/>
                    </a:lnTo>
                    <a:lnTo>
                      <a:pt x="1694" y="1201"/>
                    </a:lnTo>
                    <a:lnTo>
                      <a:pt x="1693" y="1201"/>
                    </a:lnTo>
                    <a:lnTo>
                      <a:pt x="1614" y="1201"/>
                    </a:lnTo>
                    <a:lnTo>
                      <a:pt x="1589" y="1201"/>
                    </a:lnTo>
                    <a:lnTo>
                      <a:pt x="1562" y="1201"/>
                    </a:lnTo>
                    <a:lnTo>
                      <a:pt x="1528" y="1201"/>
                    </a:lnTo>
                    <a:lnTo>
                      <a:pt x="1490" y="1201"/>
                    </a:lnTo>
                    <a:lnTo>
                      <a:pt x="1446" y="1201"/>
                    </a:lnTo>
                    <a:lnTo>
                      <a:pt x="1397" y="1201"/>
                    </a:lnTo>
                    <a:lnTo>
                      <a:pt x="1280" y="1201"/>
                    </a:lnTo>
                    <a:lnTo>
                      <a:pt x="1211" y="1201"/>
                    </a:lnTo>
                    <a:lnTo>
                      <a:pt x="1134" y="1201"/>
                    </a:lnTo>
                    <a:lnTo>
                      <a:pt x="1050" y="1201"/>
                    </a:lnTo>
                    <a:lnTo>
                      <a:pt x="1035" y="1198"/>
                    </a:lnTo>
                    <a:lnTo>
                      <a:pt x="1021" y="1189"/>
                    </a:lnTo>
                    <a:lnTo>
                      <a:pt x="1010" y="1178"/>
                    </a:lnTo>
                    <a:lnTo>
                      <a:pt x="1001" y="1163"/>
                    </a:lnTo>
                    <a:lnTo>
                      <a:pt x="998" y="1145"/>
                    </a:lnTo>
                    <a:lnTo>
                      <a:pt x="1001" y="1128"/>
                    </a:lnTo>
                    <a:lnTo>
                      <a:pt x="1010" y="1114"/>
                    </a:lnTo>
                    <a:lnTo>
                      <a:pt x="1021" y="1101"/>
                    </a:lnTo>
                    <a:lnTo>
                      <a:pt x="1035" y="1093"/>
                    </a:lnTo>
                    <a:lnTo>
                      <a:pt x="1050" y="1090"/>
                    </a:lnTo>
                    <a:lnTo>
                      <a:pt x="1131" y="1090"/>
                    </a:lnTo>
                    <a:lnTo>
                      <a:pt x="1155" y="1090"/>
                    </a:lnTo>
                    <a:close/>
                    <a:moveTo>
                      <a:pt x="158" y="1090"/>
                    </a:moveTo>
                    <a:lnTo>
                      <a:pt x="186" y="1090"/>
                    </a:lnTo>
                    <a:lnTo>
                      <a:pt x="220" y="1090"/>
                    </a:lnTo>
                    <a:lnTo>
                      <a:pt x="258" y="1090"/>
                    </a:lnTo>
                    <a:lnTo>
                      <a:pt x="302" y="1090"/>
                    </a:lnTo>
                    <a:lnTo>
                      <a:pt x="352" y="1090"/>
                    </a:lnTo>
                    <a:lnTo>
                      <a:pt x="701" y="1090"/>
                    </a:lnTo>
                    <a:lnTo>
                      <a:pt x="717" y="1093"/>
                    </a:lnTo>
                    <a:lnTo>
                      <a:pt x="732" y="1101"/>
                    </a:lnTo>
                    <a:lnTo>
                      <a:pt x="744" y="1114"/>
                    </a:lnTo>
                    <a:lnTo>
                      <a:pt x="751" y="1128"/>
                    </a:lnTo>
                    <a:lnTo>
                      <a:pt x="753" y="1145"/>
                    </a:lnTo>
                    <a:lnTo>
                      <a:pt x="751" y="1163"/>
                    </a:lnTo>
                    <a:lnTo>
                      <a:pt x="744" y="1178"/>
                    </a:lnTo>
                    <a:lnTo>
                      <a:pt x="732" y="1189"/>
                    </a:lnTo>
                    <a:lnTo>
                      <a:pt x="717" y="1198"/>
                    </a:lnTo>
                    <a:lnTo>
                      <a:pt x="701" y="1201"/>
                    </a:lnTo>
                    <a:lnTo>
                      <a:pt x="701" y="1201"/>
                    </a:lnTo>
                    <a:lnTo>
                      <a:pt x="701" y="1201"/>
                    </a:lnTo>
                    <a:lnTo>
                      <a:pt x="699" y="1201"/>
                    </a:lnTo>
                    <a:lnTo>
                      <a:pt x="620" y="1201"/>
                    </a:lnTo>
                    <a:lnTo>
                      <a:pt x="595" y="1201"/>
                    </a:lnTo>
                    <a:lnTo>
                      <a:pt x="567" y="1201"/>
                    </a:lnTo>
                    <a:lnTo>
                      <a:pt x="534" y="1201"/>
                    </a:lnTo>
                    <a:lnTo>
                      <a:pt x="495" y="1201"/>
                    </a:lnTo>
                    <a:lnTo>
                      <a:pt x="451" y="1201"/>
                    </a:lnTo>
                    <a:lnTo>
                      <a:pt x="402" y="1201"/>
                    </a:lnTo>
                    <a:lnTo>
                      <a:pt x="283" y="1201"/>
                    </a:lnTo>
                    <a:lnTo>
                      <a:pt x="214" y="1201"/>
                    </a:lnTo>
                    <a:lnTo>
                      <a:pt x="137" y="1201"/>
                    </a:lnTo>
                    <a:lnTo>
                      <a:pt x="53" y="1201"/>
                    </a:lnTo>
                    <a:lnTo>
                      <a:pt x="37" y="1198"/>
                    </a:lnTo>
                    <a:lnTo>
                      <a:pt x="23" y="1189"/>
                    </a:lnTo>
                    <a:lnTo>
                      <a:pt x="11" y="1178"/>
                    </a:lnTo>
                    <a:lnTo>
                      <a:pt x="3" y="1163"/>
                    </a:lnTo>
                    <a:lnTo>
                      <a:pt x="0" y="1145"/>
                    </a:lnTo>
                    <a:lnTo>
                      <a:pt x="3" y="1128"/>
                    </a:lnTo>
                    <a:lnTo>
                      <a:pt x="11" y="1114"/>
                    </a:lnTo>
                    <a:lnTo>
                      <a:pt x="23" y="1101"/>
                    </a:lnTo>
                    <a:lnTo>
                      <a:pt x="37" y="1093"/>
                    </a:lnTo>
                    <a:lnTo>
                      <a:pt x="53" y="1090"/>
                    </a:lnTo>
                    <a:lnTo>
                      <a:pt x="134" y="1090"/>
                    </a:lnTo>
                    <a:lnTo>
                      <a:pt x="158" y="1090"/>
                    </a:lnTo>
                    <a:close/>
                    <a:moveTo>
                      <a:pt x="2150" y="814"/>
                    </a:moveTo>
                    <a:lnTo>
                      <a:pt x="2178" y="814"/>
                    </a:lnTo>
                    <a:lnTo>
                      <a:pt x="2211" y="814"/>
                    </a:lnTo>
                    <a:lnTo>
                      <a:pt x="2692" y="814"/>
                    </a:lnTo>
                    <a:lnTo>
                      <a:pt x="2709" y="818"/>
                    </a:lnTo>
                    <a:lnTo>
                      <a:pt x="2724" y="826"/>
                    </a:lnTo>
                    <a:lnTo>
                      <a:pt x="2735" y="838"/>
                    </a:lnTo>
                    <a:lnTo>
                      <a:pt x="2742" y="854"/>
                    </a:lnTo>
                    <a:lnTo>
                      <a:pt x="2744" y="873"/>
                    </a:lnTo>
                    <a:lnTo>
                      <a:pt x="2742" y="891"/>
                    </a:lnTo>
                    <a:lnTo>
                      <a:pt x="2735" y="907"/>
                    </a:lnTo>
                    <a:lnTo>
                      <a:pt x="2724" y="919"/>
                    </a:lnTo>
                    <a:lnTo>
                      <a:pt x="2709" y="927"/>
                    </a:lnTo>
                    <a:lnTo>
                      <a:pt x="2692" y="930"/>
                    </a:lnTo>
                    <a:lnTo>
                      <a:pt x="2692" y="930"/>
                    </a:lnTo>
                    <a:lnTo>
                      <a:pt x="2692" y="930"/>
                    </a:lnTo>
                    <a:lnTo>
                      <a:pt x="2691" y="930"/>
                    </a:lnTo>
                    <a:lnTo>
                      <a:pt x="2671" y="930"/>
                    </a:lnTo>
                    <a:lnTo>
                      <a:pt x="2661" y="930"/>
                    </a:lnTo>
                    <a:lnTo>
                      <a:pt x="2648" y="930"/>
                    </a:lnTo>
                    <a:lnTo>
                      <a:pt x="2611" y="930"/>
                    </a:lnTo>
                    <a:lnTo>
                      <a:pt x="2587" y="930"/>
                    </a:lnTo>
                    <a:lnTo>
                      <a:pt x="2559" y="930"/>
                    </a:lnTo>
                    <a:lnTo>
                      <a:pt x="2525" y="930"/>
                    </a:lnTo>
                    <a:lnTo>
                      <a:pt x="2486" y="930"/>
                    </a:lnTo>
                    <a:lnTo>
                      <a:pt x="2443" y="930"/>
                    </a:lnTo>
                    <a:lnTo>
                      <a:pt x="2393" y="930"/>
                    </a:lnTo>
                    <a:lnTo>
                      <a:pt x="2275" y="930"/>
                    </a:lnTo>
                    <a:lnTo>
                      <a:pt x="2205" y="930"/>
                    </a:lnTo>
                    <a:lnTo>
                      <a:pt x="2128" y="930"/>
                    </a:lnTo>
                    <a:lnTo>
                      <a:pt x="2045" y="930"/>
                    </a:lnTo>
                    <a:lnTo>
                      <a:pt x="2028" y="927"/>
                    </a:lnTo>
                    <a:lnTo>
                      <a:pt x="2014" y="919"/>
                    </a:lnTo>
                    <a:lnTo>
                      <a:pt x="2003" y="907"/>
                    </a:lnTo>
                    <a:lnTo>
                      <a:pt x="1994" y="891"/>
                    </a:lnTo>
                    <a:lnTo>
                      <a:pt x="1991" y="873"/>
                    </a:lnTo>
                    <a:lnTo>
                      <a:pt x="1994" y="854"/>
                    </a:lnTo>
                    <a:lnTo>
                      <a:pt x="2003" y="838"/>
                    </a:lnTo>
                    <a:lnTo>
                      <a:pt x="2014" y="826"/>
                    </a:lnTo>
                    <a:lnTo>
                      <a:pt x="2028" y="818"/>
                    </a:lnTo>
                    <a:lnTo>
                      <a:pt x="2045" y="814"/>
                    </a:lnTo>
                    <a:lnTo>
                      <a:pt x="2125" y="814"/>
                    </a:lnTo>
                    <a:lnTo>
                      <a:pt x="2150" y="814"/>
                    </a:lnTo>
                    <a:close/>
                    <a:moveTo>
                      <a:pt x="1155" y="814"/>
                    </a:moveTo>
                    <a:lnTo>
                      <a:pt x="1183" y="814"/>
                    </a:lnTo>
                    <a:lnTo>
                      <a:pt x="1216" y="814"/>
                    </a:lnTo>
                    <a:lnTo>
                      <a:pt x="1694" y="814"/>
                    </a:lnTo>
                    <a:lnTo>
                      <a:pt x="1711" y="818"/>
                    </a:lnTo>
                    <a:lnTo>
                      <a:pt x="1725" y="826"/>
                    </a:lnTo>
                    <a:lnTo>
                      <a:pt x="1737" y="838"/>
                    </a:lnTo>
                    <a:lnTo>
                      <a:pt x="1744" y="854"/>
                    </a:lnTo>
                    <a:lnTo>
                      <a:pt x="1746" y="873"/>
                    </a:lnTo>
                    <a:lnTo>
                      <a:pt x="1744" y="891"/>
                    </a:lnTo>
                    <a:lnTo>
                      <a:pt x="1737" y="907"/>
                    </a:lnTo>
                    <a:lnTo>
                      <a:pt x="1725" y="919"/>
                    </a:lnTo>
                    <a:lnTo>
                      <a:pt x="1711" y="927"/>
                    </a:lnTo>
                    <a:lnTo>
                      <a:pt x="1694" y="930"/>
                    </a:lnTo>
                    <a:lnTo>
                      <a:pt x="1694" y="930"/>
                    </a:lnTo>
                    <a:lnTo>
                      <a:pt x="1694" y="930"/>
                    </a:lnTo>
                    <a:lnTo>
                      <a:pt x="1693" y="930"/>
                    </a:lnTo>
                    <a:lnTo>
                      <a:pt x="1673" y="930"/>
                    </a:lnTo>
                    <a:lnTo>
                      <a:pt x="1663" y="930"/>
                    </a:lnTo>
                    <a:lnTo>
                      <a:pt x="1650" y="930"/>
                    </a:lnTo>
                    <a:lnTo>
                      <a:pt x="1614" y="930"/>
                    </a:lnTo>
                    <a:lnTo>
                      <a:pt x="1589" y="930"/>
                    </a:lnTo>
                    <a:lnTo>
                      <a:pt x="1562" y="930"/>
                    </a:lnTo>
                    <a:lnTo>
                      <a:pt x="1528" y="930"/>
                    </a:lnTo>
                    <a:lnTo>
                      <a:pt x="1490" y="930"/>
                    </a:lnTo>
                    <a:lnTo>
                      <a:pt x="1446" y="930"/>
                    </a:lnTo>
                    <a:lnTo>
                      <a:pt x="1397" y="930"/>
                    </a:lnTo>
                    <a:lnTo>
                      <a:pt x="1280" y="930"/>
                    </a:lnTo>
                    <a:lnTo>
                      <a:pt x="1211" y="930"/>
                    </a:lnTo>
                    <a:lnTo>
                      <a:pt x="1134" y="930"/>
                    </a:lnTo>
                    <a:lnTo>
                      <a:pt x="1050" y="930"/>
                    </a:lnTo>
                    <a:lnTo>
                      <a:pt x="1035" y="927"/>
                    </a:lnTo>
                    <a:lnTo>
                      <a:pt x="1021" y="919"/>
                    </a:lnTo>
                    <a:lnTo>
                      <a:pt x="1010" y="907"/>
                    </a:lnTo>
                    <a:lnTo>
                      <a:pt x="1001" y="891"/>
                    </a:lnTo>
                    <a:lnTo>
                      <a:pt x="998" y="873"/>
                    </a:lnTo>
                    <a:lnTo>
                      <a:pt x="1001" y="854"/>
                    </a:lnTo>
                    <a:lnTo>
                      <a:pt x="1010" y="838"/>
                    </a:lnTo>
                    <a:lnTo>
                      <a:pt x="1021" y="826"/>
                    </a:lnTo>
                    <a:lnTo>
                      <a:pt x="1035" y="818"/>
                    </a:lnTo>
                    <a:lnTo>
                      <a:pt x="1050" y="814"/>
                    </a:lnTo>
                    <a:lnTo>
                      <a:pt x="1131" y="814"/>
                    </a:lnTo>
                    <a:lnTo>
                      <a:pt x="1155" y="814"/>
                    </a:lnTo>
                    <a:close/>
                    <a:moveTo>
                      <a:pt x="158" y="814"/>
                    </a:moveTo>
                    <a:lnTo>
                      <a:pt x="186" y="814"/>
                    </a:lnTo>
                    <a:lnTo>
                      <a:pt x="220" y="814"/>
                    </a:lnTo>
                    <a:lnTo>
                      <a:pt x="701" y="814"/>
                    </a:lnTo>
                    <a:lnTo>
                      <a:pt x="717" y="818"/>
                    </a:lnTo>
                    <a:lnTo>
                      <a:pt x="732" y="826"/>
                    </a:lnTo>
                    <a:lnTo>
                      <a:pt x="744" y="838"/>
                    </a:lnTo>
                    <a:lnTo>
                      <a:pt x="751" y="854"/>
                    </a:lnTo>
                    <a:lnTo>
                      <a:pt x="753" y="873"/>
                    </a:lnTo>
                    <a:lnTo>
                      <a:pt x="751" y="891"/>
                    </a:lnTo>
                    <a:lnTo>
                      <a:pt x="744" y="907"/>
                    </a:lnTo>
                    <a:lnTo>
                      <a:pt x="732" y="919"/>
                    </a:lnTo>
                    <a:lnTo>
                      <a:pt x="717" y="927"/>
                    </a:lnTo>
                    <a:lnTo>
                      <a:pt x="701" y="930"/>
                    </a:lnTo>
                    <a:lnTo>
                      <a:pt x="701" y="930"/>
                    </a:lnTo>
                    <a:lnTo>
                      <a:pt x="701" y="930"/>
                    </a:lnTo>
                    <a:lnTo>
                      <a:pt x="699" y="930"/>
                    </a:lnTo>
                    <a:lnTo>
                      <a:pt x="680" y="930"/>
                    </a:lnTo>
                    <a:lnTo>
                      <a:pt x="670" y="930"/>
                    </a:lnTo>
                    <a:lnTo>
                      <a:pt x="657" y="930"/>
                    </a:lnTo>
                    <a:lnTo>
                      <a:pt x="620" y="930"/>
                    </a:lnTo>
                    <a:lnTo>
                      <a:pt x="595" y="930"/>
                    </a:lnTo>
                    <a:lnTo>
                      <a:pt x="567" y="930"/>
                    </a:lnTo>
                    <a:lnTo>
                      <a:pt x="534" y="930"/>
                    </a:lnTo>
                    <a:lnTo>
                      <a:pt x="495" y="930"/>
                    </a:lnTo>
                    <a:lnTo>
                      <a:pt x="451" y="930"/>
                    </a:lnTo>
                    <a:lnTo>
                      <a:pt x="402" y="930"/>
                    </a:lnTo>
                    <a:lnTo>
                      <a:pt x="283" y="930"/>
                    </a:lnTo>
                    <a:lnTo>
                      <a:pt x="214" y="930"/>
                    </a:lnTo>
                    <a:lnTo>
                      <a:pt x="137" y="930"/>
                    </a:lnTo>
                    <a:lnTo>
                      <a:pt x="53" y="930"/>
                    </a:lnTo>
                    <a:lnTo>
                      <a:pt x="37" y="927"/>
                    </a:lnTo>
                    <a:lnTo>
                      <a:pt x="23" y="919"/>
                    </a:lnTo>
                    <a:lnTo>
                      <a:pt x="11" y="907"/>
                    </a:lnTo>
                    <a:lnTo>
                      <a:pt x="3" y="891"/>
                    </a:lnTo>
                    <a:lnTo>
                      <a:pt x="0" y="873"/>
                    </a:lnTo>
                    <a:lnTo>
                      <a:pt x="3" y="854"/>
                    </a:lnTo>
                    <a:lnTo>
                      <a:pt x="11" y="838"/>
                    </a:lnTo>
                    <a:lnTo>
                      <a:pt x="23" y="826"/>
                    </a:lnTo>
                    <a:lnTo>
                      <a:pt x="37" y="818"/>
                    </a:lnTo>
                    <a:lnTo>
                      <a:pt x="53" y="814"/>
                    </a:lnTo>
                    <a:lnTo>
                      <a:pt x="134" y="814"/>
                    </a:lnTo>
                    <a:lnTo>
                      <a:pt x="158" y="814"/>
                    </a:lnTo>
                    <a:close/>
                    <a:moveTo>
                      <a:pt x="2045" y="545"/>
                    </a:moveTo>
                    <a:lnTo>
                      <a:pt x="2692" y="545"/>
                    </a:lnTo>
                    <a:lnTo>
                      <a:pt x="2709" y="548"/>
                    </a:lnTo>
                    <a:lnTo>
                      <a:pt x="2724" y="555"/>
                    </a:lnTo>
                    <a:lnTo>
                      <a:pt x="2735" y="568"/>
                    </a:lnTo>
                    <a:lnTo>
                      <a:pt x="2742" y="582"/>
                    </a:lnTo>
                    <a:lnTo>
                      <a:pt x="2744" y="600"/>
                    </a:lnTo>
                    <a:lnTo>
                      <a:pt x="2742" y="617"/>
                    </a:lnTo>
                    <a:lnTo>
                      <a:pt x="2735" y="632"/>
                    </a:lnTo>
                    <a:lnTo>
                      <a:pt x="2724" y="644"/>
                    </a:lnTo>
                    <a:lnTo>
                      <a:pt x="2709" y="652"/>
                    </a:lnTo>
                    <a:lnTo>
                      <a:pt x="2692" y="655"/>
                    </a:lnTo>
                    <a:lnTo>
                      <a:pt x="2045" y="655"/>
                    </a:lnTo>
                    <a:lnTo>
                      <a:pt x="2028" y="652"/>
                    </a:lnTo>
                    <a:lnTo>
                      <a:pt x="2014" y="644"/>
                    </a:lnTo>
                    <a:lnTo>
                      <a:pt x="2003" y="632"/>
                    </a:lnTo>
                    <a:lnTo>
                      <a:pt x="1994" y="617"/>
                    </a:lnTo>
                    <a:lnTo>
                      <a:pt x="1991" y="600"/>
                    </a:lnTo>
                    <a:lnTo>
                      <a:pt x="1994" y="582"/>
                    </a:lnTo>
                    <a:lnTo>
                      <a:pt x="2003" y="568"/>
                    </a:lnTo>
                    <a:lnTo>
                      <a:pt x="2014" y="555"/>
                    </a:lnTo>
                    <a:lnTo>
                      <a:pt x="2028" y="548"/>
                    </a:lnTo>
                    <a:lnTo>
                      <a:pt x="2045" y="545"/>
                    </a:lnTo>
                    <a:close/>
                    <a:moveTo>
                      <a:pt x="1050" y="545"/>
                    </a:moveTo>
                    <a:lnTo>
                      <a:pt x="1694" y="545"/>
                    </a:lnTo>
                    <a:lnTo>
                      <a:pt x="1711" y="548"/>
                    </a:lnTo>
                    <a:lnTo>
                      <a:pt x="1725" y="555"/>
                    </a:lnTo>
                    <a:lnTo>
                      <a:pt x="1737" y="568"/>
                    </a:lnTo>
                    <a:lnTo>
                      <a:pt x="1744" y="582"/>
                    </a:lnTo>
                    <a:lnTo>
                      <a:pt x="1746" y="600"/>
                    </a:lnTo>
                    <a:lnTo>
                      <a:pt x="1744" y="617"/>
                    </a:lnTo>
                    <a:lnTo>
                      <a:pt x="1737" y="632"/>
                    </a:lnTo>
                    <a:lnTo>
                      <a:pt x="1725" y="644"/>
                    </a:lnTo>
                    <a:lnTo>
                      <a:pt x="1711" y="652"/>
                    </a:lnTo>
                    <a:lnTo>
                      <a:pt x="1694" y="655"/>
                    </a:lnTo>
                    <a:lnTo>
                      <a:pt x="1050" y="655"/>
                    </a:lnTo>
                    <a:lnTo>
                      <a:pt x="1035" y="652"/>
                    </a:lnTo>
                    <a:lnTo>
                      <a:pt x="1021" y="644"/>
                    </a:lnTo>
                    <a:lnTo>
                      <a:pt x="1010" y="632"/>
                    </a:lnTo>
                    <a:lnTo>
                      <a:pt x="1001" y="617"/>
                    </a:lnTo>
                    <a:lnTo>
                      <a:pt x="998" y="600"/>
                    </a:lnTo>
                    <a:lnTo>
                      <a:pt x="1001" y="582"/>
                    </a:lnTo>
                    <a:lnTo>
                      <a:pt x="1010" y="568"/>
                    </a:lnTo>
                    <a:lnTo>
                      <a:pt x="1021" y="555"/>
                    </a:lnTo>
                    <a:lnTo>
                      <a:pt x="1035" y="548"/>
                    </a:lnTo>
                    <a:lnTo>
                      <a:pt x="1050" y="545"/>
                    </a:lnTo>
                    <a:close/>
                    <a:moveTo>
                      <a:pt x="53" y="545"/>
                    </a:moveTo>
                    <a:lnTo>
                      <a:pt x="701" y="545"/>
                    </a:lnTo>
                    <a:lnTo>
                      <a:pt x="717" y="548"/>
                    </a:lnTo>
                    <a:lnTo>
                      <a:pt x="732" y="555"/>
                    </a:lnTo>
                    <a:lnTo>
                      <a:pt x="744" y="568"/>
                    </a:lnTo>
                    <a:lnTo>
                      <a:pt x="751" y="582"/>
                    </a:lnTo>
                    <a:lnTo>
                      <a:pt x="753" y="600"/>
                    </a:lnTo>
                    <a:lnTo>
                      <a:pt x="751" y="617"/>
                    </a:lnTo>
                    <a:lnTo>
                      <a:pt x="744" y="632"/>
                    </a:lnTo>
                    <a:lnTo>
                      <a:pt x="732" y="644"/>
                    </a:lnTo>
                    <a:lnTo>
                      <a:pt x="717" y="652"/>
                    </a:lnTo>
                    <a:lnTo>
                      <a:pt x="701" y="655"/>
                    </a:lnTo>
                    <a:lnTo>
                      <a:pt x="53" y="655"/>
                    </a:lnTo>
                    <a:lnTo>
                      <a:pt x="37" y="652"/>
                    </a:lnTo>
                    <a:lnTo>
                      <a:pt x="23" y="644"/>
                    </a:lnTo>
                    <a:lnTo>
                      <a:pt x="11" y="632"/>
                    </a:lnTo>
                    <a:lnTo>
                      <a:pt x="3" y="617"/>
                    </a:lnTo>
                    <a:lnTo>
                      <a:pt x="0" y="600"/>
                    </a:lnTo>
                    <a:lnTo>
                      <a:pt x="3" y="582"/>
                    </a:lnTo>
                    <a:lnTo>
                      <a:pt x="11" y="568"/>
                    </a:lnTo>
                    <a:lnTo>
                      <a:pt x="23" y="555"/>
                    </a:lnTo>
                    <a:lnTo>
                      <a:pt x="37" y="548"/>
                    </a:lnTo>
                    <a:lnTo>
                      <a:pt x="53" y="545"/>
                    </a:lnTo>
                    <a:close/>
                    <a:moveTo>
                      <a:pt x="2045" y="274"/>
                    </a:moveTo>
                    <a:lnTo>
                      <a:pt x="2125" y="274"/>
                    </a:lnTo>
                    <a:lnTo>
                      <a:pt x="2150" y="274"/>
                    </a:lnTo>
                    <a:lnTo>
                      <a:pt x="2178" y="274"/>
                    </a:lnTo>
                    <a:lnTo>
                      <a:pt x="2692" y="274"/>
                    </a:lnTo>
                    <a:lnTo>
                      <a:pt x="2709" y="278"/>
                    </a:lnTo>
                    <a:lnTo>
                      <a:pt x="2724" y="286"/>
                    </a:lnTo>
                    <a:lnTo>
                      <a:pt x="2735" y="297"/>
                    </a:lnTo>
                    <a:lnTo>
                      <a:pt x="2742" y="312"/>
                    </a:lnTo>
                    <a:lnTo>
                      <a:pt x="2744" y="330"/>
                    </a:lnTo>
                    <a:lnTo>
                      <a:pt x="2742" y="347"/>
                    </a:lnTo>
                    <a:lnTo>
                      <a:pt x="2735" y="362"/>
                    </a:lnTo>
                    <a:lnTo>
                      <a:pt x="2724" y="374"/>
                    </a:lnTo>
                    <a:lnTo>
                      <a:pt x="2709" y="382"/>
                    </a:lnTo>
                    <a:lnTo>
                      <a:pt x="2692" y="385"/>
                    </a:lnTo>
                    <a:lnTo>
                      <a:pt x="2692" y="385"/>
                    </a:lnTo>
                    <a:lnTo>
                      <a:pt x="2692" y="385"/>
                    </a:lnTo>
                    <a:lnTo>
                      <a:pt x="2691" y="385"/>
                    </a:lnTo>
                    <a:lnTo>
                      <a:pt x="2587" y="385"/>
                    </a:lnTo>
                    <a:lnTo>
                      <a:pt x="2559" y="385"/>
                    </a:lnTo>
                    <a:lnTo>
                      <a:pt x="2525" y="385"/>
                    </a:lnTo>
                    <a:lnTo>
                      <a:pt x="2486" y="385"/>
                    </a:lnTo>
                    <a:lnTo>
                      <a:pt x="2443" y="385"/>
                    </a:lnTo>
                    <a:lnTo>
                      <a:pt x="2393" y="385"/>
                    </a:lnTo>
                    <a:lnTo>
                      <a:pt x="2045" y="385"/>
                    </a:lnTo>
                    <a:lnTo>
                      <a:pt x="2028" y="382"/>
                    </a:lnTo>
                    <a:lnTo>
                      <a:pt x="2014" y="374"/>
                    </a:lnTo>
                    <a:lnTo>
                      <a:pt x="2003" y="362"/>
                    </a:lnTo>
                    <a:lnTo>
                      <a:pt x="1994" y="347"/>
                    </a:lnTo>
                    <a:lnTo>
                      <a:pt x="1991" y="330"/>
                    </a:lnTo>
                    <a:lnTo>
                      <a:pt x="1994" y="312"/>
                    </a:lnTo>
                    <a:lnTo>
                      <a:pt x="2003" y="297"/>
                    </a:lnTo>
                    <a:lnTo>
                      <a:pt x="2014" y="286"/>
                    </a:lnTo>
                    <a:lnTo>
                      <a:pt x="2028" y="278"/>
                    </a:lnTo>
                    <a:lnTo>
                      <a:pt x="2045" y="274"/>
                    </a:lnTo>
                    <a:close/>
                    <a:moveTo>
                      <a:pt x="1050" y="274"/>
                    </a:moveTo>
                    <a:lnTo>
                      <a:pt x="1131" y="274"/>
                    </a:lnTo>
                    <a:lnTo>
                      <a:pt x="1155" y="274"/>
                    </a:lnTo>
                    <a:lnTo>
                      <a:pt x="1183" y="274"/>
                    </a:lnTo>
                    <a:lnTo>
                      <a:pt x="1694" y="274"/>
                    </a:lnTo>
                    <a:lnTo>
                      <a:pt x="1711" y="278"/>
                    </a:lnTo>
                    <a:lnTo>
                      <a:pt x="1725" y="286"/>
                    </a:lnTo>
                    <a:lnTo>
                      <a:pt x="1737" y="297"/>
                    </a:lnTo>
                    <a:lnTo>
                      <a:pt x="1744" y="312"/>
                    </a:lnTo>
                    <a:lnTo>
                      <a:pt x="1746" y="330"/>
                    </a:lnTo>
                    <a:lnTo>
                      <a:pt x="1744" y="347"/>
                    </a:lnTo>
                    <a:lnTo>
                      <a:pt x="1737" y="362"/>
                    </a:lnTo>
                    <a:lnTo>
                      <a:pt x="1725" y="374"/>
                    </a:lnTo>
                    <a:lnTo>
                      <a:pt x="1711" y="382"/>
                    </a:lnTo>
                    <a:lnTo>
                      <a:pt x="1694" y="385"/>
                    </a:lnTo>
                    <a:lnTo>
                      <a:pt x="1694" y="385"/>
                    </a:lnTo>
                    <a:lnTo>
                      <a:pt x="1694" y="385"/>
                    </a:lnTo>
                    <a:lnTo>
                      <a:pt x="1693" y="385"/>
                    </a:lnTo>
                    <a:lnTo>
                      <a:pt x="1589" y="385"/>
                    </a:lnTo>
                    <a:lnTo>
                      <a:pt x="1562" y="385"/>
                    </a:lnTo>
                    <a:lnTo>
                      <a:pt x="1528" y="385"/>
                    </a:lnTo>
                    <a:lnTo>
                      <a:pt x="1490" y="385"/>
                    </a:lnTo>
                    <a:lnTo>
                      <a:pt x="1446" y="385"/>
                    </a:lnTo>
                    <a:lnTo>
                      <a:pt x="1397" y="385"/>
                    </a:lnTo>
                    <a:lnTo>
                      <a:pt x="1050" y="385"/>
                    </a:lnTo>
                    <a:lnTo>
                      <a:pt x="1035" y="382"/>
                    </a:lnTo>
                    <a:lnTo>
                      <a:pt x="1021" y="374"/>
                    </a:lnTo>
                    <a:lnTo>
                      <a:pt x="1010" y="362"/>
                    </a:lnTo>
                    <a:lnTo>
                      <a:pt x="1001" y="347"/>
                    </a:lnTo>
                    <a:lnTo>
                      <a:pt x="998" y="330"/>
                    </a:lnTo>
                    <a:lnTo>
                      <a:pt x="1001" y="312"/>
                    </a:lnTo>
                    <a:lnTo>
                      <a:pt x="1010" y="297"/>
                    </a:lnTo>
                    <a:lnTo>
                      <a:pt x="1021" y="286"/>
                    </a:lnTo>
                    <a:lnTo>
                      <a:pt x="1035" y="278"/>
                    </a:lnTo>
                    <a:lnTo>
                      <a:pt x="1050" y="274"/>
                    </a:lnTo>
                    <a:close/>
                    <a:moveTo>
                      <a:pt x="53" y="274"/>
                    </a:moveTo>
                    <a:lnTo>
                      <a:pt x="134" y="274"/>
                    </a:lnTo>
                    <a:lnTo>
                      <a:pt x="158" y="274"/>
                    </a:lnTo>
                    <a:lnTo>
                      <a:pt x="186" y="274"/>
                    </a:lnTo>
                    <a:lnTo>
                      <a:pt x="701" y="274"/>
                    </a:lnTo>
                    <a:lnTo>
                      <a:pt x="717" y="278"/>
                    </a:lnTo>
                    <a:lnTo>
                      <a:pt x="732" y="286"/>
                    </a:lnTo>
                    <a:lnTo>
                      <a:pt x="744" y="297"/>
                    </a:lnTo>
                    <a:lnTo>
                      <a:pt x="751" y="312"/>
                    </a:lnTo>
                    <a:lnTo>
                      <a:pt x="753" y="330"/>
                    </a:lnTo>
                    <a:lnTo>
                      <a:pt x="751" y="347"/>
                    </a:lnTo>
                    <a:lnTo>
                      <a:pt x="744" y="362"/>
                    </a:lnTo>
                    <a:lnTo>
                      <a:pt x="732" y="374"/>
                    </a:lnTo>
                    <a:lnTo>
                      <a:pt x="717" y="382"/>
                    </a:lnTo>
                    <a:lnTo>
                      <a:pt x="701" y="385"/>
                    </a:lnTo>
                    <a:lnTo>
                      <a:pt x="701" y="385"/>
                    </a:lnTo>
                    <a:lnTo>
                      <a:pt x="701" y="385"/>
                    </a:lnTo>
                    <a:lnTo>
                      <a:pt x="699" y="385"/>
                    </a:lnTo>
                    <a:lnTo>
                      <a:pt x="595" y="385"/>
                    </a:lnTo>
                    <a:lnTo>
                      <a:pt x="567" y="385"/>
                    </a:lnTo>
                    <a:lnTo>
                      <a:pt x="534" y="385"/>
                    </a:lnTo>
                    <a:lnTo>
                      <a:pt x="495" y="385"/>
                    </a:lnTo>
                    <a:lnTo>
                      <a:pt x="451" y="385"/>
                    </a:lnTo>
                    <a:lnTo>
                      <a:pt x="402" y="385"/>
                    </a:lnTo>
                    <a:lnTo>
                      <a:pt x="53" y="385"/>
                    </a:lnTo>
                    <a:lnTo>
                      <a:pt x="37" y="382"/>
                    </a:lnTo>
                    <a:lnTo>
                      <a:pt x="23" y="374"/>
                    </a:lnTo>
                    <a:lnTo>
                      <a:pt x="11" y="362"/>
                    </a:lnTo>
                    <a:lnTo>
                      <a:pt x="3" y="347"/>
                    </a:lnTo>
                    <a:lnTo>
                      <a:pt x="0" y="330"/>
                    </a:lnTo>
                    <a:lnTo>
                      <a:pt x="3" y="312"/>
                    </a:lnTo>
                    <a:lnTo>
                      <a:pt x="11" y="297"/>
                    </a:lnTo>
                    <a:lnTo>
                      <a:pt x="23" y="286"/>
                    </a:lnTo>
                    <a:lnTo>
                      <a:pt x="37" y="278"/>
                    </a:lnTo>
                    <a:lnTo>
                      <a:pt x="53" y="274"/>
                    </a:lnTo>
                    <a:close/>
                    <a:moveTo>
                      <a:pt x="2178" y="0"/>
                    </a:moveTo>
                    <a:lnTo>
                      <a:pt x="2211" y="0"/>
                    </a:lnTo>
                    <a:lnTo>
                      <a:pt x="2250" y="0"/>
                    </a:lnTo>
                    <a:lnTo>
                      <a:pt x="2293" y="0"/>
                    </a:lnTo>
                    <a:lnTo>
                      <a:pt x="2343" y="0"/>
                    </a:lnTo>
                    <a:lnTo>
                      <a:pt x="2692" y="0"/>
                    </a:lnTo>
                    <a:lnTo>
                      <a:pt x="2709" y="2"/>
                    </a:lnTo>
                    <a:lnTo>
                      <a:pt x="2724" y="10"/>
                    </a:lnTo>
                    <a:lnTo>
                      <a:pt x="2735" y="22"/>
                    </a:lnTo>
                    <a:lnTo>
                      <a:pt x="2742" y="38"/>
                    </a:lnTo>
                    <a:lnTo>
                      <a:pt x="2744" y="56"/>
                    </a:lnTo>
                    <a:lnTo>
                      <a:pt x="2742" y="73"/>
                    </a:lnTo>
                    <a:lnTo>
                      <a:pt x="2735" y="87"/>
                    </a:lnTo>
                    <a:lnTo>
                      <a:pt x="2724" y="99"/>
                    </a:lnTo>
                    <a:lnTo>
                      <a:pt x="2709" y="106"/>
                    </a:lnTo>
                    <a:lnTo>
                      <a:pt x="2692" y="109"/>
                    </a:lnTo>
                    <a:lnTo>
                      <a:pt x="2692" y="109"/>
                    </a:lnTo>
                    <a:lnTo>
                      <a:pt x="2692" y="109"/>
                    </a:lnTo>
                    <a:lnTo>
                      <a:pt x="2691" y="109"/>
                    </a:lnTo>
                    <a:lnTo>
                      <a:pt x="2671" y="109"/>
                    </a:lnTo>
                    <a:lnTo>
                      <a:pt x="2661" y="109"/>
                    </a:lnTo>
                    <a:lnTo>
                      <a:pt x="2648" y="109"/>
                    </a:lnTo>
                    <a:lnTo>
                      <a:pt x="2611" y="109"/>
                    </a:lnTo>
                    <a:lnTo>
                      <a:pt x="2587" y="109"/>
                    </a:lnTo>
                    <a:lnTo>
                      <a:pt x="2559" y="109"/>
                    </a:lnTo>
                    <a:lnTo>
                      <a:pt x="2525" y="109"/>
                    </a:lnTo>
                    <a:lnTo>
                      <a:pt x="2486" y="109"/>
                    </a:lnTo>
                    <a:lnTo>
                      <a:pt x="2443" y="109"/>
                    </a:lnTo>
                    <a:lnTo>
                      <a:pt x="2393" y="109"/>
                    </a:lnTo>
                    <a:lnTo>
                      <a:pt x="2275" y="109"/>
                    </a:lnTo>
                    <a:lnTo>
                      <a:pt x="2205" y="109"/>
                    </a:lnTo>
                    <a:lnTo>
                      <a:pt x="2128" y="109"/>
                    </a:lnTo>
                    <a:lnTo>
                      <a:pt x="2045" y="109"/>
                    </a:lnTo>
                    <a:lnTo>
                      <a:pt x="2028" y="106"/>
                    </a:lnTo>
                    <a:lnTo>
                      <a:pt x="2014" y="99"/>
                    </a:lnTo>
                    <a:lnTo>
                      <a:pt x="2003" y="87"/>
                    </a:lnTo>
                    <a:lnTo>
                      <a:pt x="1994" y="73"/>
                    </a:lnTo>
                    <a:lnTo>
                      <a:pt x="1991" y="56"/>
                    </a:lnTo>
                    <a:lnTo>
                      <a:pt x="1994" y="38"/>
                    </a:lnTo>
                    <a:lnTo>
                      <a:pt x="2003" y="22"/>
                    </a:lnTo>
                    <a:lnTo>
                      <a:pt x="2014" y="10"/>
                    </a:lnTo>
                    <a:lnTo>
                      <a:pt x="2028" y="2"/>
                    </a:lnTo>
                    <a:lnTo>
                      <a:pt x="2045" y="0"/>
                    </a:lnTo>
                    <a:lnTo>
                      <a:pt x="2125" y="0"/>
                    </a:lnTo>
                    <a:lnTo>
                      <a:pt x="2150" y="0"/>
                    </a:lnTo>
                    <a:lnTo>
                      <a:pt x="2178" y="0"/>
                    </a:lnTo>
                    <a:close/>
                    <a:moveTo>
                      <a:pt x="1183" y="0"/>
                    </a:moveTo>
                    <a:lnTo>
                      <a:pt x="1216" y="0"/>
                    </a:lnTo>
                    <a:lnTo>
                      <a:pt x="1255" y="0"/>
                    </a:lnTo>
                    <a:lnTo>
                      <a:pt x="1298" y="0"/>
                    </a:lnTo>
                    <a:lnTo>
                      <a:pt x="1348" y="0"/>
                    </a:lnTo>
                    <a:lnTo>
                      <a:pt x="1694" y="0"/>
                    </a:lnTo>
                    <a:lnTo>
                      <a:pt x="1711" y="2"/>
                    </a:lnTo>
                    <a:lnTo>
                      <a:pt x="1725" y="10"/>
                    </a:lnTo>
                    <a:lnTo>
                      <a:pt x="1737" y="22"/>
                    </a:lnTo>
                    <a:lnTo>
                      <a:pt x="1744" y="38"/>
                    </a:lnTo>
                    <a:lnTo>
                      <a:pt x="1746" y="56"/>
                    </a:lnTo>
                    <a:lnTo>
                      <a:pt x="1744" y="73"/>
                    </a:lnTo>
                    <a:lnTo>
                      <a:pt x="1737" y="87"/>
                    </a:lnTo>
                    <a:lnTo>
                      <a:pt x="1725" y="99"/>
                    </a:lnTo>
                    <a:lnTo>
                      <a:pt x="1711" y="106"/>
                    </a:lnTo>
                    <a:lnTo>
                      <a:pt x="1694" y="109"/>
                    </a:lnTo>
                    <a:lnTo>
                      <a:pt x="1694" y="109"/>
                    </a:lnTo>
                    <a:lnTo>
                      <a:pt x="1694" y="109"/>
                    </a:lnTo>
                    <a:lnTo>
                      <a:pt x="1693" y="109"/>
                    </a:lnTo>
                    <a:lnTo>
                      <a:pt x="1673" y="109"/>
                    </a:lnTo>
                    <a:lnTo>
                      <a:pt x="1663" y="109"/>
                    </a:lnTo>
                    <a:lnTo>
                      <a:pt x="1650" y="109"/>
                    </a:lnTo>
                    <a:lnTo>
                      <a:pt x="1614" y="109"/>
                    </a:lnTo>
                    <a:lnTo>
                      <a:pt x="1589" y="109"/>
                    </a:lnTo>
                    <a:lnTo>
                      <a:pt x="1562" y="109"/>
                    </a:lnTo>
                    <a:lnTo>
                      <a:pt x="1528" y="109"/>
                    </a:lnTo>
                    <a:lnTo>
                      <a:pt x="1490" y="109"/>
                    </a:lnTo>
                    <a:lnTo>
                      <a:pt x="1446" y="109"/>
                    </a:lnTo>
                    <a:lnTo>
                      <a:pt x="1397" y="109"/>
                    </a:lnTo>
                    <a:lnTo>
                      <a:pt x="1280" y="109"/>
                    </a:lnTo>
                    <a:lnTo>
                      <a:pt x="1211" y="109"/>
                    </a:lnTo>
                    <a:lnTo>
                      <a:pt x="1134" y="109"/>
                    </a:lnTo>
                    <a:lnTo>
                      <a:pt x="1050" y="109"/>
                    </a:lnTo>
                    <a:lnTo>
                      <a:pt x="1035" y="106"/>
                    </a:lnTo>
                    <a:lnTo>
                      <a:pt x="1021" y="99"/>
                    </a:lnTo>
                    <a:lnTo>
                      <a:pt x="1010" y="87"/>
                    </a:lnTo>
                    <a:lnTo>
                      <a:pt x="1001" y="73"/>
                    </a:lnTo>
                    <a:lnTo>
                      <a:pt x="998" y="56"/>
                    </a:lnTo>
                    <a:lnTo>
                      <a:pt x="1001" y="38"/>
                    </a:lnTo>
                    <a:lnTo>
                      <a:pt x="1010" y="22"/>
                    </a:lnTo>
                    <a:lnTo>
                      <a:pt x="1021" y="10"/>
                    </a:lnTo>
                    <a:lnTo>
                      <a:pt x="1035" y="2"/>
                    </a:lnTo>
                    <a:lnTo>
                      <a:pt x="1050" y="0"/>
                    </a:lnTo>
                    <a:lnTo>
                      <a:pt x="1131" y="0"/>
                    </a:lnTo>
                    <a:lnTo>
                      <a:pt x="1155" y="0"/>
                    </a:lnTo>
                    <a:lnTo>
                      <a:pt x="1183" y="0"/>
                    </a:lnTo>
                    <a:close/>
                    <a:moveTo>
                      <a:pt x="410" y="0"/>
                    </a:moveTo>
                    <a:lnTo>
                      <a:pt x="414" y="0"/>
                    </a:lnTo>
                    <a:lnTo>
                      <a:pt x="524" y="0"/>
                    </a:lnTo>
                    <a:lnTo>
                      <a:pt x="558" y="0"/>
                    </a:lnTo>
                    <a:lnTo>
                      <a:pt x="598" y="0"/>
                    </a:lnTo>
                    <a:lnTo>
                      <a:pt x="701" y="0"/>
                    </a:lnTo>
                    <a:lnTo>
                      <a:pt x="717" y="2"/>
                    </a:lnTo>
                    <a:lnTo>
                      <a:pt x="732" y="10"/>
                    </a:lnTo>
                    <a:lnTo>
                      <a:pt x="744" y="22"/>
                    </a:lnTo>
                    <a:lnTo>
                      <a:pt x="751" y="38"/>
                    </a:lnTo>
                    <a:lnTo>
                      <a:pt x="753" y="56"/>
                    </a:lnTo>
                    <a:lnTo>
                      <a:pt x="751" y="73"/>
                    </a:lnTo>
                    <a:lnTo>
                      <a:pt x="744" y="87"/>
                    </a:lnTo>
                    <a:lnTo>
                      <a:pt x="732" y="99"/>
                    </a:lnTo>
                    <a:lnTo>
                      <a:pt x="717" y="106"/>
                    </a:lnTo>
                    <a:lnTo>
                      <a:pt x="701" y="109"/>
                    </a:lnTo>
                    <a:lnTo>
                      <a:pt x="701" y="109"/>
                    </a:lnTo>
                    <a:lnTo>
                      <a:pt x="700" y="109"/>
                    </a:lnTo>
                    <a:lnTo>
                      <a:pt x="699" y="109"/>
                    </a:lnTo>
                    <a:lnTo>
                      <a:pt x="696" y="109"/>
                    </a:lnTo>
                    <a:lnTo>
                      <a:pt x="682" y="109"/>
                    </a:lnTo>
                    <a:lnTo>
                      <a:pt x="671" y="109"/>
                    </a:lnTo>
                    <a:lnTo>
                      <a:pt x="657" y="109"/>
                    </a:lnTo>
                    <a:lnTo>
                      <a:pt x="637" y="109"/>
                    </a:lnTo>
                    <a:lnTo>
                      <a:pt x="585" y="109"/>
                    </a:lnTo>
                    <a:lnTo>
                      <a:pt x="551" y="109"/>
                    </a:lnTo>
                    <a:lnTo>
                      <a:pt x="510" y="109"/>
                    </a:lnTo>
                    <a:lnTo>
                      <a:pt x="463" y="109"/>
                    </a:lnTo>
                    <a:lnTo>
                      <a:pt x="408" y="109"/>
                    </a:lnTo>
                    <a:lnTo>
                      <a:pt x="393" y="106"/>
                    </a:lnTo>
                    <a:lnTo>
                      <a:pt x="379" y="99"/>
                    </a:lnTo>
                    <a:lnTo>
                      <a:pt x="368" y="87"/>
                    </a:lnTo>
                    <a:lnTo>
                      <a:pt x="361" y="73"/>
                    </a:lnTo>
                    <a:lnTo>
                      <a:pt x="358" y="56"/>
                    </a:lnTo>
                    <a:lnTo>
                      <a:pt x="361" y="38"/>
                    </a:lnTo>
                    <a:lnTo>
                      <a:pt x="368" y="22"/>
                    </a:lnTo>
                    <a:lnTo>
                      <a:pt x="379" y="10"/>
                    </a:lnTo>
                    <a:lnTo>
                      <a:pt x="393" y="2"/>
                    </a:lnTo>
                    <a:lnTo>
                      <a:pt x="408" y="0"/>
                    </a:lnTo>
                    <a:lnTo>
                      <a:pt x="409" y="0"/>
                    </a:lnTo>
                    <a:lnTo>
                      <a:pt x="410" y="0"/>
                    </a:lnTo>
                    <a:close/>
                  </a:path>
                </a:pathLst>
              </a:custGeom>
              <a:solidFill>
                <a:srgbClr val="FFFFFF"/>
              </a:solid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grpSp>
        <p:grpSp>
          <p:nvGrpSpPr>
            <p:cNvPr id="10" name="Group 11"/>
            <p:cNvGrpSpPr>
              <a:grpSpLocks noChangeAspect="1"/>
            </p:cNvGrpSpPr>
            <p:nvPr/>
          </p:nvGrpSpPr>
          <p:grpSpPr bwMode="auto">
            <a:xfrm>
              <a:off x="8115099" y="2187294"/>
              <a:ext cx="152368" cy="255999"/>
              <a:chOff x="6348" y="941"/>
              <a:chExt cx="290" cy="462"/>
            </a:xfrm>
            <a:solidFill>
              <a:srgbClr val="FFFFFF"/>
            </a:solidFill>
          </p:grpSpPr>
          <p:sp>
            <p:nvSpPr>
              <p:cNvPr id="134" name="Freeform 14"/>
              <p:cNvSpPr>
                <a:spLocks noEditPoints="1"/>
              </p:cNvSpPr>
              <p:nvPr/>
            </p:nvSpPr>
            <p:spPr bwMode="auto">
              <a:xfrm>
                <a:off x="6348" y="941"/>
                <a:ext cx="290" cy="462"/>
              </a:xfrm>
              <a:custGeom>
                <a:avLst/>
                <a:gdLst>
                  <a:gd name="T0" fmla="*/ 879 w 2325"/>
                  <a:gd name="T1" fmla="*/ 680 h 3695"/>
                  <a:gd name="T2" fmla="*/ 876 w 2325"/>
                  <a:gd name="T3" fmla="*/ 718 h 3695"/>
                  <a:gd name="T4" fmla="*/ 860 w 2325"/>
                  <a:gd name="T5" fmla="*/ 779 h 3695"/>
                  <a:gd name="T6" fmla="*/ 815 w 2325"/>
                  <a:gd name="T7" fmla="*/ 833 h 3695"/>
                  <a:gd name="T8" fmla="*/ 750 w 2325"/>
                  <a:gd name="T9" fmla="*/ 857 h 3695"/>
                  <a:gd name="T10" fmla="*/ 684 w 2325"/>
                  <a:gd name="T11" fmla="*/ 867 h 3695"/>
                  <a:gd name="T12" fmla="*/ 654 w 2325"/>
                  <a:gd name="T13" fmla="*/ 869 h 3695"/>
                  <a:gd name="T14" fmla="*/ 652 w 2325"/>
                  <a:gd name="T15" fmla="*/ 869 h 3695"/>
                  <a:gd name="T16" fmla="*/ 603 w 2325"/>
                  <a:gd name="T17" fmla="*/ 869 h 3695"/>
                  <a:gd name="T18" fmla="*/ 531 w 2325"/>
                  <a:gd name="T19" fmla="*/ 869 h 3695"/>
                  <a:gd name="T20" fmla="*/ 241 w 2325"/>
                  <a:gd name="T21" fmla="*/ 869 h 3695"/>
                  <a:gd name="T22" fmla="*/ 168 w 2325"/>
                  <a:gd name="T23" fmla="*/ 870 h 3695"/>
                  <a:gd name="T24" fmla="*/ 168 w 2325"/>
                  <a:gd name="T25" fmla="*/ 874 h 3695"/>
                  <a:gd name="T26" fmla="*/ 168 w 2325"/>
                  <a:gd name="T27" fmla="*/ 888 h 3695"/>
                  <a:gd name="T28" fmla="*/ 168 w 2325"/>
                  <a:gd name="T29" fmla="*/ 917 h 3695"/>
                  <a:gd name="T30" fmla="*/ 168 w 2325"/>
                  <a:gd name="T31" fmla="*/ 1045 h 3695"/>
                  <a:gd name="T32" fmla="*/ 168 w 2325"/>
                  <a:gd name="T33" fmla="*/ 1155 h 3695"/>
                  <a:gd name="T34" fmla="*/ 168 w 2325"/>
                  <a:gd name="T35" fmla="*/ 1427 h 3695"/>
                  <a:gd name="T36" fmla="*/ 168 w 2325"/>
                  <a:gd name="T37" fmla="*/ 1652 h 3695"/>
                  <a:gd name="T38" fmla="*/ 168 w 2325"/>
                  <a:gd name="T39" fmla="*/ 1932 h 3695"/>
                  <a:gd name="T40" fmla="*/ 168 w 2325"/>
                  <a:gd name="T41" fmla="*/ 2270 h 3695"/>
                  <a:gd name="T42" fmla="*/ 168 w 2325"/>
                  <a:gd name="T43" fmla="*/ 2675 h 3695"/>
                  <a:gd name="T44" fmla="*/ 168 w 2325"/>
                  <a:gd name="T45" fmla="*/ 3151 h 3695"/>
                  <a:gd name="T46" fmla="*/ 180 w 2325"/>
                  <a:gd name="T47" fmla="*/ 3397 h 3695"/>
                  <a:gd name="T48" fmla="*/ 234 w 2325"/>
                  <a:gd name="T49" fmla="*/ 3480 h 3695"/>
                  <a:gd name="T50" fmla="*/ 321 w 2325"/>
                  <a:gd name="T51" fmla="*/ 3524 h 3695"/>
                  <a:gd name="T52" fmla="*/ 2157 w 2325"/>
                  <a:gd name="T53" fmla="*/ 3527 h 3695"/>
                  <a:gd name="T54" fmla="*/ 2157 w 2325"/>
                  <a:gd name="T55" fmla="*/ 3523 h 3695"/>
                  <a:gd name="T56" fmla="*/ 2157 w 2325"/>
                  <a:gd name="T57" fmla="*/ 3439 h 3695"/>
                  <a:gd name="T58" fmla="*/ 2157 w 2325"/>
                  <a:gd name="T59" fmla="*/ 3339 h 3695"/>
                  <a:gd name="T60" fmla="*/ 2157 w 2325"/>
                  <a:gd name="T61" fmla="*/ 2892 h 3695"/>
                  <a:gd name="T62" fmla="*/ 2157 w 2325"/>
                  <a:gd name="T63" fmla="*/ 2471 h 3695"/>
                  <a:gd name="T64" fmla="*/ 2157 w 2325"/>
                  <a:gd name="T65" fmla="*/ 2145 h 3695"/>
                  <a:gd name="T66" fmla="*/ 2157 w 2325"/>
                  <a:gd name="T67" fmla="*/ 1757 h 3695"/>
                  <a:gd name="T68" fmla="*/ 2157 w 2325"/>
                  <a:gd name="T69" fmla="*/ 1305 h 3695"/>
                  <a:gd name="T70" fmla="*/ 2157 w 2325"/>
                  <a:gd name="T71" fmla="*/ 781 h 3695"/>
                  <a:gd name="T72" fmla="*/ 2145 w 2325"/>
                  <a:gd name="T73" fmla="*/ 318 h 3695"/>
                  <a:gd name="T74" fmla="*/ 2091 w 2325"/>
                  <a:gd name="T75" fmla="*/ 235 h 3695"/>
                  <a:gd name="T76" fmla="*/ 2004 w 2325"/>
                  <a:gd name="T77" fmla="*/ 192 h 3695"/>
                  <a:gd name="T78" fmla="*/ 788 w 2325"/>
                  <a:gd name="T79" fmla="*/ 0 h 3695"/>
                  <a:gd name="T80" fmla="*/ 2107 w 2325"/>
                  <a:gd name="T81" fmla="*/ 10 h 3695"/>
                  <a:gd name="T82" fmla="*/ 2203 w 2325"/>
                  <a:gd name="T83" fmla="*/ 57 h 3695"/>
                  <a:gd name="T84" fmla="*/ 2280 w 2325"/>
                  <a:gd name="T85" fmla="*/ 140 h 3695"/>
                  <a:gd name="T86" fmla="*/ 2321 w 2325"/>
                  <a:gd name="T87" fmla="*/ 251 h 3695"/>
                  <a:gd name="T88" fmla="*/ 2325 w 2325"/>
                  <a:gd name="T89" fmla="*/ 341 h 3695"/>
                  <a:gd name="T90" fmla="*/ 2325 w 2325"/>
                  <a:gd name="T91" fmla="*/ 898 h 3695"/>
                  <a:gd name="T92" fmla="*/ 2325 w 2325"/>
                  <a:gd name="T93" fmla="*/ 2000 h 3695"/>
                  <a:gd name="T94" fmla="*/ 2325 w 2325"/>
                  <a:gd name="T95" fmla="*/ 3540 h 3695"/>
                  <a:gd name="T96" fmla="*/ 2321 w 2325"/>
                  <a:gd name="T97" fmla="*/ 3566 h 3695"/>
                  <a:gd name="T98" fmla="*/ 2308 w 2325"/>
                  <a:gd name="T99" fmla="*/ 3609 h 3695"/>
                  <a:gd name="T100" fmla="*/ 2275 w 2325"/>
                  <a:gd name="T101" fmla="*/ 3655 h 3695"/>
                  <a:gd name="T102" fmla="*/ 2215 w 2325"/>
                  <a:gd name="T103" fmla="*/ 3687 h 3695"/>
                  <a:gd name="T104" fmla="*/ 272 w 2325"/>
                  <a:gd name="T105" fmla="*/ 3695 h 3695"/>
                  <a:gd name="T106" fmla="*/ 176 w 2325"/>
                  <a:gd name="T107" fmla="*/ 3675 h 3695"/>
                  <a:gd name="T108" fmla="*/ 89 w 2325"/>
                  <a:gd name="T109" fmla="*/ 3617 h 3695"/>
                  <a:gd name="T110" fmla="*/ 24 w 2325"/>
                  <a:gd name="T111" fmla="*/ 3526 h 3695"/>
                  <a:gd name="T112" fmla="*/ 0 w 2325"/>
                  <a:gd name="T113" fmla="*/ 3406 h 3695"/>
                  <a:gd name="T114" fmla="*/ 184 w 2325"/>
                  <a:gd name="T115" fmla="*/ 590 h 3695"/>
                  <a:gd name="T116" fmla="*/ 436 w 2325"/>
                  <a:gd name="T117" fmla="*/ 347 h 3695"/>
                  <a:gd name="T118" fmla="*/ 659 w 2325"/>
                  <a:gd name="T119" fmla="*/ 128 h 3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25" h="3695">
                    <a:moveTo>
                      <a:pt x="879" y="188"/>
                    </a:moveTo>
                    <a:lnTo>
                      <a:pt x="879" y="678"/>
                    </a:lnTo>
                    <a:lnTo>
                      <a:pt x="879" y="680"/>
                    </a:lnTo>
                    <a:lnTo>
                      <a:pt x="879" y="689"/>
                    </a:lnTo>
                    <a:lnTo>
                      <a:pt x="877" y="702"/>
                    </a:lnTo>
                    <a:lnTo>
                      <a:pt x="876" y="718"/>
                    </a:lnTo>
                    <a:lnTo>
                      <a:pt x="873" y="737"/>
                    </a:lnTo>
                    <a:lnTo>
                      <a:pt x="867" y="758"/>
                    </a:lnTo>
                    <a:lnTo>
                      <a:pt x="860" y="779"/>
                    </a:lnTo>
                    <a:lnTo>
                      <a:pt x="848" y="799"/>
                    </a:lnTo>
                    <a:lnTo>
                      <a:pt x="834" y="818"/>
                    </a:lnTo>
                    <a:lnTo>
                      <a:pt x="815" y="833"/>
                    </a:lnTo>
                    <a:lnTo>
                      <a:pt x="796" y="843"/>
                    </a:lnTo>
                    <a:lnTo>
                      <a:pt x="774" y="851"/>
                    </a:lnTo>
                    <a:lnTo>
                      <a:pt x="750" y="857"/>
                    </a:lnTo>
                    <a:lnTo>
                      <a:pt x="727" y="861"/>
                    </a:lnTo>
                    <a:lnTo>
                      <a:pt x="703" y="865"/>
                    </a:lnTo>
                    <a:lnTo>
                      <a:pt x="684" y="867"/>
                    </a:lnTo>
                    <a:lnTo>
                      <a:pt x="669" y="869"/>
                    </a:lnTo>
                    <a:lnTo>
                      <a:pt x="658" y="869"/>
                    </a:lnTo>
                    <a:lnTo>
                      <a:pt x="654" y="869"/>
                    </a:lnTo>
                    <a:lnTo>
                      <a:pt x="654" y="869"/>
                    </a:lnTo>
                    <a:lnTo>
                      <a:pt x="653" y="869"/>
                    </a:lnTo>
                    <a:lnTo>
                      <a:pt x="652" y="869"/>
                    </a:lnTo>
                    <a:lnTo>
                      <a:pt x="650" y="869"/>
                    </a:lnTo>
                    <a:lnTo>
                      <a:pt x="645" y="869"/>
                    </a:lnTo>
                    <a:lnTo>
                      <a:pt x="603" y="869"/>
                    </a:lnTo>
                    <a:lnTo>
                      <a:pt x="583" y="869"/>
                    </a:lnTo>
                    <a:lnTo>
                      <a:pt x="559" y="869"/>
                    </a:lnTo>
                    <a:lnTo>
                      <a:pt x="531" y="869"/>
                    </a:lnTo>
                    <a:lnTo>
                      <a:pt x="498" y="869"/>
                    </a:lnTo>
                    <a:lnTo>
                      <a:pt x="306" y="869"/>
                    </a:lnTo>
                    <a:lnTo>
                      <a:pt x="241" y="869"/>
                    </a:lnTo>
                    <a:lnTo>
                      <a:pt x="168" y="869"/>
                    </a:lnTo>
                    <a:lnTo>
                      <a:pt x="168" y="869"/>
                    </a:lnTo>
                    <a:lnTo>
                      <a:pt x="168" y="870"/>
                    </a:lnTo>
                    <a:lnTo>
                      <a:pt x="168" y="870"/>
                    </a:lnTo>
                    <a:lnTo>
                      <a:pt x="168" y="871"/>
                    </a:lnTo>
                    <a:lnTo>
                      <a:pt x="168" y="874"/>
                    </a:lnTo>
                    <a:lnTo>
                      <a:pt x="168" y="877"/>
                    </a:lnTo>
                    <a:lnTo>
                      <a:pt x="168" y="882"/>
                    </a:lnTo>
                    <a:lnTo>
                      <a:pt x="168" y="888"/>
                    </a:lnTo>
                    <a:lnTo>
                      <a:pt x="168" y="896"/>
                    </a:lnTo>
                    <a:lnTo>
                      <a:pt x="168" y="905"/>
                    </a:lnTo>
                    <a:lnTo>
                      <a:pt x="168" y="917"/>
                    </a:lnTo>
                    <a:lnTo>
                      <a:pt x="168" y="990"/>
                    </a:lnTo>
                    <a:lnTo>
                      <a:pt x="168" y="1016"/>
                    </a:lnTo>
                    <a:lnTo>
                      <a:pt x="168" y="1045"/>
                    </a:lnTo>
                    <a:lnTo>
                      <a:pt x="168" y="1078"/>
                    </a:lnTo>
                    <a:lnTo>
                      <a:pt x="168" y="1115"/>
                    </a:lnTo>
                    <a:lnTo>
                      <a:pt x="168" y="1155"/>
                    </a:lnTo>
                    <a:lnTo>
                      <a:pt x="168" y="1304"/>
                    </a:lnTo>
                    <a:lnTo>
                      <a:pt x="168" y="1362"/>
                    </a:lnTo>
                    <a:lnTo>
                      <a:pt x="168" y="1427"/>
                    </a:lnTo>
                    <a:lnTo>
                      <a:pt x="168" y="1496"/>
                    </a:lnTo>
                    <a:lnTo>
                      <a:pt x="168" y="1571"/>
                    </a:lnTo>
                    <a:lnTo>
                      <a:pt x="168" y="1652"/>
                    </a:lnTo>
                    <a:lnTo>
                      <a:pt x="168" y="1739"/>
                    </a:lnTo>
                    <a:lnTo>
                      <a:pt x="168" y="1832"/>
                    </a:lnTo>
                    <a:lnTo>
                      <a:pt x="168" y="1932"/>
                    </a:lnTo>
                    <a:lnTo>
                      <a:pt x="168" y="2037"/>
                    </a:lnTo>
                    <a:lnTo>
                      <a:pt x="168" y="2151"/>
                    </a:lnTo>
                    <a:lnTo>
                      <a:pt x="168" y="2270"/>
                    </a:lnTo>
                    <a:lnTo>
                      <a:pt x="168" y="2398"/>
                    </a:lnTo>
                    <a:lnTo>
                      <a:pt x="168" y="2532"/>
                    </a:lnTo>
                    <a:lnTo>
                      <a:pt x="168" y="2675"/>
                    </a:lnTo>
                    <a:lnTo>
                      <a:pt x="168" y="2826"/>
                    </a:lnTo>
                    <a:lnTo>
                      <a:pt x="168" y="2984"/>
                    </a:lnTo>
                    <a:lnTo>
                      <a:pt x="168" y="3151"/>
                    </a:lnTo>
                    <a:lnTo>
                      <a:pt x="168" y="3327"/>
                    </a:lnTo>
                    <a:lnTo>
                      <a:pt x="171" y="3362"/>
                    </a:lnTo>
                    <a:lnTo>
                      <a:pt x="180" y="3397"/>
                    </a:lnTo>
                    <a:lnTo>
                      <a:pt x="193" y="3428"/>
                    </a:lnTo>
                    <a:lnTo>
                      <a:pt x="212" y="3456"/>
                    </a:lnTo>
                    <a:lnTo>
                      <a:pt x="234" y="3480"/>
                    </a:lnTo>
                    <a:lnTo>
                      <a:pt x="260" y="3500"/>
                    </a:lnTo>
                    <a:lnTo>
                      <a:pt x="289" y="3515"/>
                    </a:lnTo>
                    <a:lnTo>
                      <a:pt x="321" y="3524"/>
                    </a:lnTo>
                    <a:lnTo>
                      <a:pt x="355" y="3527"/>
                    </a:lnTo>
                    <a:lnTo>
                      <a:pt x="2157" y="3527"/>
                    </a:lnTo>
                    <a:lnTo>
                      <a:pt x="2157" y="3527"/>
                    </a:lnTo>
                    <a:lnTo>
                      <a:pt x="2157" y="3526"/>
                    </a:lnTo>
                    <a:lnTo>
                      <a:pt x="2157" y="3525"/>
                    </a:lnTo>
                    <a:lnTo>
                      <a:pt x="2157" y="3523"/>
                    </a:lnTo>
                    <a:lnTo>
                      <a:pt x="2157" y="3471"/>
                    </a:lnTo>
                    <a:lnTo>
                      <a:pt x="2157" y="3456"/>
                    </a:lnTo>
                    <a:lnTo>
                      <a:pt x="2157" y="3439"/>
                    </a:lnTo>
                    <a:lnTo>
                      <a:pt x="2157" y="3395"/>
                    </a:lnTo>
                    <a:lnTo>
                      <a:pt x="2157" y="3368"/>
                    </a:lnTo>
                    <a:lnTo>
                      <a:pt x="2157" y="3339"/>
                    </a:lnTo>
                    <a:lnTo>
                      <a:pt x="2157" y="3023"/>
                    </a:lnTo>
                    <a:lnTo>
                      <a:pt x="2157" y="2960"/>
                    </a:lnTo>
                    <a:lnTo>
                      <a:pt x="2157" y="2892"/>
                    </a:lnTo>
                    <a:lnTo>
                      <a:pt x="2157" y="2819"/>
                    </a:lnTo>
                    <a:lnTo>
                      <a:pt x="2157" y="2566"/>
                    </a:lnTo>
                    <a:lnTo>
                      <a:pt x="2157" y="2471"/>
                    </a:lnTo>
                    <a:lnTo>
                      <a:pt x="2157" y="2368"/>
                    </a:lnTo>
                    <a:lnTo>
                      <a:pt x="2157" y="2259"/>
                    </a:lnTo>
                    <a:lnTo>
                      <a:pt x="2157" y="2145"/>
                    </a:lnTo>
                    <a:lnTo>
                      <a:pt x="2157" y="2023"/>
                    </a:lnTo>
                    <a:lnTo>
                      <a:pt x="2157" y="1894"/>
                    </a:lnTo>
                    <a:lnTo>
                      <a:pt x="2157" y="1757"/>
                    </a:lnTo>
                    <a:lnTo>
                      <a:pt x="2157" y="1614"/>
                    </a:lnTo>
                    <a:lnTo>
                      <a:pt x="2157" y="1464"/>
                    </a:lnTo>
                    <a:lnTo>
                      <a:pt x="2157" y="1305"/>
                    </a:lnTo>
                    <a:lnTo>
                      <a:pt x="2157" y="1138"/>
                    </a:lnTo>
                    <a:lnTo>
                      <a:pt x="2157" y="963"/>
                    </a:lnTo>
                    <a:lnTo>
                      <a:pt x="2157" y="781"/>
                    </a:lnTo>
                    <a:lnTo>
                      <a:pt x="2157" y="389"/>
                    </a:lnTo>
                    <a:lnTo>
                      <a:pt x="2154" y="353"/>
                    </a:lnTo>
                    <a:lnTo>
                      <a:pt x="2145" y="318"/>
                    </a:lnTo>
                    <a:lnTo>
                      <a:pt x="2131" y="287"/>
                    </a:lnTo>
                    <a:lnTo>
                      <a:pt x="2114" y="259"/>
                    </a:lnTo>
                    <a:lnTo>
                      <a:pt x="2091" y="235"/>
                    </a:lnTo>
                    <a:lnTo>
                      <a:pt x="2064" y="215"/>
                    </a:lnTo>
                    <a:lnTo>
                      <a:pt x="2035" y="201"/>
                    </a:lnTo>
                    <a:lnTo>
                      <a:pt x="2004" y="192"/>
                    </a:lnTo>
                    <a:lnTo>
                      <a:pt x="1969" y="188"/>
                    </a:lnTo>
                    <a:lnTo>
                      <a:pt x="879" y="188"/>
                    </a:lnTo>
                    <a:close/>
                    <a:moveTo>
                      <a:pt x="788" y="0"/>
                    </a:moveTo>
                    <a:lnTo>
                      <a:pt x="2041" y="0"/>
                    </a:lnTo>
                    <a:lnTo>
                      <a:pt x="2073" y="2"/>
                    </a:lnTo>
                    <a:lnTo>
                      <a:pt x="2107" y="10"/>
                    </a:lnTo>
                    <a:lnTo>
                      <a:pt x="2140" y="21"/>
                    </a:lnTo>
                    <a:lnTo>
                      <a:pt x="2173" y="38"/>
                    </a:lnTo>
                    <a:lnTo>
                      <a:pt x="2203" y="57"/>
                    </a:lnTo>
                    <a:lnTo>
                      <a:pt x="2232" y="82"/>
                    </a:lnTo>
                    <a:lnTo>
                      <a:pt x="2258" y="109"/>
                    </a:lnTo>
                    <a:lnTo>
                      <a:pt x="2280" y="140"/>
                    </a:lnTo>
                    <a:lnTo>
                      <a:pt x="2299" y="174"/>
                    </a:lnTo>
                    <a:lnTo>
                      <a:pt x="2312" y="211"/>
                    </a:lnTo>
                    <a:lnTo>
                      <a:pt x="2321" y="251"/>
                    </a:lnTo>
                    <a:lnTo>
                      <a:pt x="2325" y="292"/>
                    </a:lnTo>
                    <a:lnTo>
                      <a:pt x="2325" y="329"/>
                    </a:lnTo>
                    <a:lnTo>
                      <a:pt x="2325" y="341"/>
                    </a:lnTo>
                    <a:lnTo>
                      <a:pt x="2325" y="355"/>
                    </a:lnTo>
                    <a:lnTo>
                      <a:pt x="2325" y="832"/>
                    </a:lnTo>
                    <a:lnTo>
                      <a:pt x="2325" y="898"/>
                    </a:lnTo>
                    <a:lnTo>
                      <a:pt x="2325" y="969"/>
                    </a:lnTo>
                    <a:lnTo>
                      <a:pt x="2325" y="1868"/>
                    </a:lnTo>
                    <a:lnTo>
                      <a:pt x="2325" y="2000"/>
                    </a:lnTo>
                    <a:lnTo>
                      <a:pt x="2325" y="2140"/>
                    </a:lnTo>
                    <a:lnTo>
                      <a:pt x="2325" y="3538"/>
                    </a:lnTo>
                    <a:lnTo>
                      <a:pt x="2325" y="3540"/>
                    </a:lnTo>
                    <a:lnTo>
                      <a:pt x="2325" y="3546"/>
                    </a:lnTo>
                    <a:lnTo>
                      <a:pt x="2323" y="3555"/>
                    </a:lnTo>
                    <a:lnTo>
                      <a:pt x="2321" y="3566"/>
                    </a:lnTo>
                    <a:lnTo>
                      <a:pt x="2319" y="3579"/>
                    </a:lnTo>
                    <a:lnTo>
                      <a:pt x="2314" y="3593"/>
                    </a:lnTo>
                    <a:lnTo>
                      <a:pt x="2308" y="3609"/>
                    </a:lnTo>
                    <a:lnTo>
                      <a:pt x="2299" y="3624"/>
                    </a:lnTo>
                    <a:lnTo>
                      <a:pt x="2289" y="3640"/>
                    </a:lnTo>
                    <a:lnTo>
                      <a:pt x="2275" y="3655"/>
                    </a:lnTo>
                    <a:lnTo>
                      <a:pt x="2259" y="3667"/>
                    </a:lnTo>
                    <a:lnTo>
                      <a:pt x="2239" y="3678"/>
                    </a:lnTo>
                    <a:lnTo>
                      <a:pt x="2215" y="3687"/>
                    </a:lnTo>
                    <a:lnTo>
                      <a:pt x="2188" y="3693"/>
                    </a:lnTo>
                    <a:lnTo>
                      <a:pt x="2157" y="3695"/>
                    </a:lnTo>
                    <a:lnTo>
                      <a:pt x="272" y="3695"/>
                    </a:lnTo>
                    <a:lnTo>
                      <a:pt x="241" y="3693"/>
                    </a:lnTo>
                    <a:lnTo>
                      <a:pt x="209" y="3686"/>
                    </a:lnTo>
                    <a:lnTo>
                      <a:pt x="176" y="3675"/>
                    </a:lnTo>
                    <a:lnTo>
                      <a:pt x="145" y="3659"/>
                    </a:lnTo>
                    <a:lnTo>
                      <a:pt x="116" y="3640"/>
                    </a:lnTo>
                    <a:lnTo>
                      <a:pt x="89" y="3617"/>
                    </a:lnTo>
                    <a:lnTo>
                      <a:pt x="64" y="3590"/>
                    </a:lnTo>
                    <a:lnTo>
                      <a:pt x="42" y="3559"/>
                    </a:lnTo>
                    <a:lnTo>
                      <a:pt x="24" y="3526"/>
                    </a:lnTo>
                    <a:lnTo>
                      <a:pt x="11" y="3489"/>
                    </a:lnTo>
                    <a:lnTo>
                      <a:pt x="3" y="3450"/>
                    </a:lnTo>
                    <a:lnTo>
                      <a:pt x="0" y="3406"/>
                    </a:lnTo>
                    <a:lnTo>
                      <a:pt x="0" y="757"/>
                    </a:lnTo>
                    <a:lnTo>
                      <a:pt x="94" y="673"/>
                    </a:lnTo>
                    <a:lnTo>
                      <a:pt x="184" y="590"/>
                    </a:lnTo>
                    <a:lnTo>
                      <a:pt x="271" y="507"/>
                    </a:lnTo>
                    <a:lnTo>
                      <a:pt x="356" y="426"/>
                    </a:lnTo>
                    <a:lnTo>
                      <a:pt x="436" y="347"/>
                    </a:lnTo>
                    <a:lnTo>
                      <a:pt x="513" y="271"/>
                    </a:lnTo>
                    <a:lnTo>
                      <a:pt x="587" y="197"/>
                    </a:lnTo>
                    <a:lnTo>
                      <a:pt x="659" y="128"/>
                    </a:lnTo>
                    <a:lnTo>
                      <a:pt x="726" y="62"/>
                    </a:lnTo>
                    <a:lnTo>
                      <a:pt x="788" y="0"/>
                    </a:lnTo>
                    <a:close/>
                  </a:path>
                </a:pathLst>
              </a:custGeom>
              <a:grp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sp>
            <p:nvSpPr>
              <p:cNvPr id="135" name="Freeform 15"/>
              <p:cNvSpPr/>
              <p:nvPr/>
            </p:nvSpPr>
            <p:spPr bwMode="auto">
              <a:xfrm>
                <a:off x="6487" y="1076"/>
                <a:ext cx="82" cy="23"/>
              </a:xfrm>
              <a:custGeom>
                <a:avLst/>
                <a:gdLst>
                  <a:gd name="T0" fmla="*/ 83 w 650"/>
                  <a:gd name="T1" fmla="*/ 0 h 181"/>
                  <a:gd name="T2" fmla="*/ 83 w 650"/>
                  <a:gd name="T3" fmla="*/ 0 h 181"/>
                  <a:gd name="T4" fmla="*/ 85 w 650"/>
                  <a:gd name="T5" fmla="*/ 0 h 181"/>
                  <a:gd name="T6" fmla="*/ 89 w 650"/>
                  <a:gd name="T7" fmla="*/ 0 h 181"/>
                  <a:gd name="T8" fmla="*/ 93 w 650"/>
                  <a:gd name="T9" fmla="*/ 0 h 181"/>
                  <a:gd name="T10" fmla="*/ 101 w 650"/>
                  <a:gd name="T11" fmla="*/ 0 h 181"/>
                  <a:gd name="T12" fmla="*/ 143 w 650"/>
                  <a:gd name="T13" fmla="*/ 0 h 181"/>
                  <a:gd name="T14" fmla="*/ 166 w 650"/>
                  <a:gd name="T15" fmla="*/ 0 h 181"/>
                  <a:gd name="T16" fmla="*/ 192 w 650"/>
                  <a:gd name="T17" fmla="*/ 0 h 181"/>
                  <a:gd name="T18" fmla="*/ 225 w 650"/>
                  <a:gd name="T19" fmla="*/ 0 h 181"/>
                  <a:gd name="T20" fmla="*/ 264 w 650"/>
                  <a:gd name="T21" fmla="*/ 0 h 181"/>
                  <a:gd name="T22" fmla="*/ 310 w 650"/>
                  <a:gd name="T23" fmla="*/ 0 h 181"/>
                  <a:gd name="T24" fmla="*/ 361 w 650"/>
                  <a:gd name="T25" fmla="*/ 0 h 181"/>
                  <a:gd name="T26" fmla="*/ 420 w 650"/>
                  <a:gd name="T27" fmla="*/ 0 h 181"/>
                  <a:gd name="T28" fmla="*/ 488 w 650"/>
                  <a:gd name="T29" fmla="*/ 0 h 181"/>
                  <a:gd name="T30" fmla="*/ 564 w 650"/>
                  <a:gd name="T31" fmla="*/ 0 h 181"/>
                  <a:gd name="T32" fmla="*/ 588 w 650"/>
                  <a:gd name="T33" fmla="*/ 3 h 181"/>
                  <a:gd name="T34" fmla="*/ 608 w 650"/>
                  <a:gd name="T35" fmla="*/ 12 h 181"/>
                  <a:gd name="T36" fmla="*/ 626 w 650"/>
                  <a:gd name="T37" fmla="*/ 26 h 181"/>
                  <a:gd name="T38" fmla="*/ 639 w 650"/>
                  <a:gd name="T39" fmla="*/ 44 h 181"/>
                  <a:gd name="T40" fmla="*/ 647 w 650"/>
                  <a:gd name="T41" fmla="*/ 67 h 181"/>
                  <a:gd name="T42" fmla="*/ 650 w 650"/>
                  <a:gd name="T43" fmla="*/ 93 h 181"/>
                  <a:gd name="T44" fmla="*/ 647 w 650"/>
                  <a:gd name="T45" fmla="*/ 116 h 181"/>
                  <a:gd name="T46" fmla="*/ 639 w 650"/>
                  <a:gd name="T47" fmla="*/ 136 h 181"/>
                  <a:gd name="T48" fmla="*/ 626 w 650"/>
                  <a:gd name="T49" fmla="*/ 155 h 181"/>
                  <a:gd name="T50" fmla="*/ 608 w 650"/>
                  <a:gd name="T51" fmla="*/ 169 h 181"/>
                  <a:gd name="T52" fmla="*/ 588 w 650"/>
                  <a:gd name="T53" fmla="*/ 178 h 181"/>
                  <a:gd name="T54" fmla="*/ 564 w 650"/>
                  <a:gd name="T55" fmla="*/ 181 h 181"/>
                  <a:gd name="T56" fmla="*/ 564 w 650"/>
                  <a:gd name="T57" fmla="*/ 181 h 181"/>
                  <a:gd name="T58" fmla="*/ 563 w 650"/>
                  <a:gd name="T59" fmla="*/ 181 h 181"/>
                  <a:gd name="T60" fmla="*/ 562 w 650"/>
                  <a:gd name="T61" fmla="*/ 181 h 181"/>
                  <a:gd name="T62" fmla="*/ 559 w 650"/>
                  <a:gd name="T63" fmla="*/ 181 h 181"/>
                  <a:gd name="T64" fmla="*/ 553 w 650"/>
                  <a:gd name="T65" fmla="*/ 181 h 181"/>
                  <a:gd name="T66" fmla="*/ 546 w 650"/>
                  <a:gd name="T67" fmla="*/ 181 h 181"/>
                  <a:gd name="T68" fmla="*/ 421 w 650"/>
                  <a:gd name="T69" fmla="*/ 181 h 181"/>
                  <a:gd name="T70" fmla="*/ 382 w 650"/>
                  <a:gd name="T71" fmla="*/ 181 h 181"/>
                  <a:gd name="T72" fmla="*/ 338 w 650"/>
                  <a:gd name="T73" fmla="*/ 181 h 181"/>
                  <a:gd name="T74" fmla="*/ 226 w 650"/>
                  <a:gd name="T75" fmla="*/ 181 h 181"/>
                  <a:gd name="T76" fmla="*/ 159 w 650"/>
                  <a:gd name="T77" fmla="*/ 181 h 181"/>
                  <a:gd name="T78" fmla="*/ 83 w 650"/>
                  <a:gd name="T79" fmla="*/ 181 h 181"/>
                  <a:gd name="T80" fmla="*/ 61 w 650"/>
                  <a:gd name="T81" fmla="*/ 178 h 181"/>
                  <a:gd name="T82" fmla="*/ 42 w 650"/>
                  <a:gd name="T83" fmla="*/ 169 h 181"/>
                  <a:gd name="T84" fmla="*/ 25 w 650"/>
                  <a:gd name="T85" fmla="*/ 155 h 181"/>
                  <a:gd name="T86" fmla="*/ 12 w 650"/>
                  <a:gd name="T87" fmla="*/ 136 h 181"/>
                  <a:gd name="T88" fmla="*/ 3 w 650"/>
                  <a:gd name="T89" fmla="*/ 116 h 181"/>
                  <a:gd name="T90" fmla="*/ 0 w 650"/>
                  <a:gd name="T91" fmla="*/ 93 h 181"/>
                  <a:gd name="T92" fmla="*/ 3 w 650"/>
                  <a:gd name="T93" fmla="*/ 67 h 181"/>
                  <a:gd name="T94" fmla="*/ 12 w 650"/>
                  <a:gd name="T95" fmla="*/ 44 h 181"/>
                  <a:gd name="T96" fmla="*/ 25 w 650"/>
                  <a:gd name="T97" fmla="*/ 26 h 181"/>
                  <a:gd name="T98" fmla="*/ 42 w 650"/>
                  <a:gd name="T99" fmla="*/ 12 h 181"/>
                  <a:gd name="T100" fmla="*/ 61 w 650"/>
                  <a:gd name="T101" fmla="*/ 3 h 181"/>
                  <a:gd name="T102" fmla="*/ 83 w 650"/>
                  <a:gd name="T103" fmla="*/ 0 h 181"/>
                  <a:gd name="T104" fmla="*/ 83 w 650"/>
                  <a:gd name="T105"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0" h="181">
                    <a:moveTo>
                      <a:pt x="83" y="0"/>
                    </a:moveTo>
                    <a:lnTo>
                      <a:pt x="83" y="0"/>
                    </a:lnTo>
                    <a:lnTo>
                      <a:pt x="85" y="0"/>
                    </a:lnTo>
                    <a:lnTo>
                      <a:pt x="89" y="0"/>
                    </a:lnTo>
                    <a:lnTo>
                      <a:pt x="93" y="0"/>
                    </a:lnTo>
                    <a:lnTo>
                      <a:pt x="101" y="0"/>
                    </a:lnTo>
                    <a:lnTo>
                      <a:pt x="143" y="0"/>
                    </a:lnTo>
                    <a:lnTo>
                      <a:pt x="166" y="0"/>
                    </a:lnTo>
                    <a:lnTo>
                      <a:pt x="192" y="0"/>
                    </a:lnTo>
                    <a:lnTo>
                      <a:pt x="225" y="0"/>
                    </a:lnTo>
                    <a:lnTo>
                      <a:pt x="264" y="0"/>
                    </a:lnTo>
                    <a:lnTo>
                      <a:pt x="310" y="0"/>
                    </a:lnTo>
                    <a:lnTo>
                      <a:pt x="361" y="0"/>
                    </a:lnTo>
                    <a:lnTo>
                      <a:pt x="420" y="0"/>
                    </a:lnTo>
                    <a:lnTo>
                      <a:pt x="488" y="0"/>
                    </a:lnTo>
                    <a:lnTo>
                      <a:pt x="564" y="0"/>
                    </a:lnTo>
                    <a:lnTo>
                      <a:pt x="588" y="3"/>
                    </a:lnTo>
                    <a:lnTo>
                      <a:pt x="608" y="12"/>
                    </a:lnTo>
                    <a:lnTo>
                      <a:pt x="626" y="26"/>
                    </a:lnTo>
                    <a:lnTo>
                      <a:pt x="639" y="44"/>
                    </a:lnTo>
                    <a:lnTo>
                      <a:pt x="647" y="67"/>
                    </a:lnTo>
                    <a:lnTo>
                      <a:pt x="650" y="93"/>
                    </a:lnTo>
                    <a:lnTo>
                      <a:pt x="647" y="116"/>
                    </a:lnTo>
                    <a:lnTo>
                      <a:pt x="639" y="136"/>
                    </a:lnTo>
                    <a:lnTo>
                      <a:pt x="626" y="155"/>
                    </a:lnTo>
                    <a:lnTo>
                      <a:pt x="608" y="169"/>
                    </a:lnTo>
                    <a:lnTo>
                      <a:pt x="588" y="178"/>
                    </a:lnTo>
                    <a:lnTo>
                      <a:pt x="564" y="181"/>
                    </a:lnTo>
                    <a:lnTo>
                      <a:pt x="564" y="181"/>
                    </a:lnTo>
                    <a:lnTo>
                      <a:pt x="563" y="181"/>
                    </a:lnTo>
                    <a:lnTo>
                      <a:pt x="562" y="181"/>
                    </a:lnTo>
                    <a:lnTo>
                      <a:pt x="559" y="181"/>
                    </a:lnTo>
                    <a:lnTo>
                      <a:pt x="553" y="181"/>
                    </a:lnTo>
                    <a:lnTo>
                      <a:pt x="546" y="181"/>
                    </a:lnTo>
                    <a:lnTo>
                      <a:pt x="421" y="181"/>
                    </a:lnTo>
                    <a:lnTo>
                      <a:pt x="382" y="181"/>
                    </a:lnTo>
                    <a:lnTo>
                      <a:pt x="338" y="181"/>
                    </a:lnTo>
                    <a:lnTo>
                      <a:pt x="226" y="181"/>
                    </a:lnTo>
                    <a:lnTo>
                      <a:pt x="159" y="181"/>
                    </a:lnTo>
                    <a:lnTo>
                      <a:pt x="83" y="181"/>
                    </a:lnTo>
                    <a:lnTo>
                      <a:pt x="61" y="178"/>
                    </a:lnTo>
                    <a:lnTo>
                      <a:pt x="42" y="169"/>
                    </a:lnTo>
                    <a:lnTo>
                      <a:pt x="25" y="155"/>
                    </a:lnTo>
                    <a:lnTo>
                      <a:pt x="12" y="136"/>
                    </a:lnTo>
                    <a:lnTo>
                      <a:pt x="3" y="116"/>
                    </a:lnTo>
                    <a:lnTo>
                      <a:pt x="0" y="93"/>
                    </a:lnTo>
                    <a:lnTo>
                      <a:pt x="3" y="67"/>
                    </a:lnTo>
                    <a:lnTo>
                      <a:pt x="12" y="44"/>
                    </a:lnTo>
                    <a:lnTo>
                      <a:pt x="25" y="26"/>
                    </a:lnTo>
                    <a:lnTo>
                      <a:pt x="42" y="12"/>
                    </a:lnTo>
                    <a:lnTo>
                      <a:pt x="61" y="3"/>
                    </a:lnTo>
                    <a:lnTo>
                      <a:pt x="83" y="0"/>
                    </a:lnTo>
                    <a:lnTo>
                      <a:pt x="83" y="0"/>
                    </a:lnTo>
                    <a:close/>
                  </a:path>
                </a:pathLst>
              </a:custGeom>
              <a:grp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sp>
            <p:nvSpPr>
              <p:cNvPr id="136" name="Freeform 16"/>
              <p:cNvSpPr/>
              <p:nvPr/>
            </p:nvSpPr>
            <p:spPr bwMode="auto">
              <a:xfrm>
                <a:off x="6414" y="1133"/>
                <a:ext cx="155" cy="22"/>
              </a:xfrm>
              <a:custGeom>
                <a:avLst/>
                <a:gdLst>
                  <a:gd name="T0" fmla="*/ 87 w 1239"/>
                  <a:gd name="T1" fmla="*/ 0 h 182"/>
                  <a:gd name="T2" fmla="*/ 94 w 1239"/>
                  <a:gd name="T3" fmla="*/ 0 h 182"/>
                  <a:gd name="T4" fmla="*/ 98 w 1239"/>
                  <a:gd name="T5" fmla="*/ 0 h 182"/>
                  <a:gd name="T6" fmla="*/ 105 w 1239"/>
                  <a:gd name="T7" fmla="*/ 0 h 182"/>
                  <a:gd name="T8" fmla="*/ 308 w 1239"/>
                  <a:gd name="T9" fmla="*/ 0 h 182"/>
                  <a:gd name="T10" fmla="*/ 353 w 1239"/>
                  <a:gd name="T11" fmla="*/ 0 h 182"/>
                  <a:gd name="T12" fmla="*/ 403 w 1239"/>
                  <a:gd name="T13" fmla="*/ 0 h 182"/>
                  <a:gd name="T14" fmla="*/ 1153 w 1239"/>
                  <a:gd name="T15" fmla="*/ 0 h 182"/>
                  <a:gd name="T16" fmla="*/ 1177 w 1239"/>
                  <a:gd name="T17" fmla="*/ 4 h 182"/>
                  <a:gd name="T18" fmla="*/ 1197 w 1239"/>
                  <a:gd name="T19" fmla="*/ 12 h 182"/>
                  <a:gd name="T20" fmla="*/ 1215 w 1239"/>
                  <a:gd name="T21" fmla="*/ 27 h 182"/>
                  <a:gd name="T22" fmla="*/ 1228 w 1239"/>
                  <a:gd name="T23" fmla="*/ 45 h 182"/>
                  <a:gd name="T24" fmla="*/ 1236 w 1239"/>
                  <a:gd name="T25" fmla="*/ 66 h 182"/>
                  <a:gd name="T26" fmla="*/ 1239 w 1239"/>
                  <a:gd name="T27" fmla="*/ 91 h 182"/>
                  <a:gd name="T28" fmla="*/ 1237 w 1239"/>
                  <a:gd name="T29" fmla="*/ 111 h 182"/>
                  <a:gd name="T30" fmla="*/ 1230 w 1239"/>
                  <a:gd name="T31" fmla="*/ 130 h 182"/>
                  <a:gd name="T32" fmla="*/ 1220 w 1239"/>
                  <a:gd name="T33" fmla="*/ 147 h 182"/>
                  <a:gd name="T34" fmla="*/ 1208 w 1239"/>
                  <a:gd name="T35" fmla="*/ 161 h 182"/>
                  <a:gd name="T36" fmla="*/ 1191 w 1239"/>
                  <a:gd name="T37" fmla="*/ 173 h 182"/>
                  <a:gd name="T38" fmla="*/ 1173 w 1239"/>
                  <a:gd name="T39" fmla="*/ 179 h 182"/>
                  <a:gd name="T40" fmla="*/ 1153 w 1239"/>
                  <a:gd name="T41" fmla="*/ 182 h 182"/>
                  <a:gd name="T42" fmla="*/ 87 w 1239"/>
                  <a:gd name="T43" fmla="*/ 182 h 182"/>
                  <a:gd name="T44" fmla="*/ 65 w 1239"/>
                  <a:gd name="T45" fmla="*/ 178 h 182"/>
                  <a:gd name="T46" fmla="*/ 45 w 1239"/>
                  <a:gd name="T47" fmla="*/ 169 h 182"/>
                  <a:gd name="T48" fmla="*/ 27 w 1239"/>
                  <a:gd name="T49" fmla="*/ 155 h 182"/>
                  <a:gd name="T50" fmla="*/ 12 w 1239"/>
                  <a:gd name="T51" fmla="*/ 136 h 182"/>
                  <a:gd name="T52" fmla="*/ 3 w 1239"/>
                  <a:gd name="T53" fmla="*/ 114 h 182"/>
                  <a:gd name="T54" fmla="*/ 0 w 1239"/>
                  <a:gd name="T55" fmla="*/ 91 h 182"/>
                  <a:gd name="T56" fmla="*/ 3 w 1239"/>
                  <a:gd name="T57" fmla="*/ 66 h 182"/>
                  <a:gd name="T58" fmla="*/ 12 w 1239"/>
                  <a:gd name="T59" fmla="*/ 45 h 182"/>
                  <a:gd name="T60" fmla="*/ 27 w 1239"/>
                  <a:gd name="T61" fmla="*/ 27 h 182"/>
                  <a:gd name="T62" fmla="*/ 45 w 1239"/>
                  <a:gd name="T63" fmla="*/ 12 h 182"/>
                  <a:gd name="T64" fmla="*/ 65 w 1239"/>
                  <a:gd name="T65" fmla="*/ 4 h 182"/>
                  <a:gd name="T66" fmla="*/ 87 w 1239"/>
                  <a:gd name="T67"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9" h="182">
                    <a:moveTo>
                      <a:pt x="87" y="0"/>
                    </a:moveTo>
                    <a:lnTo>
                      <a:pt x="94" y="0"/>
                    </a:lnTo>
                    <a:lnTo>
                      <a:pt x="98" y="0"/>
                    </a:lnTo>
                    <a:lnTo>
                      <a:pt x="105" y="0"/>
                    </a:lnTo>
                    <a:lnTo>
                      <a:pt x="308" y="0"/>
                    </a:lnTo>
                    <a:lnTo>
                      <a:pt x="353" y="0"/>
                    </a:lnTo>
                    <a:lnTo>
                      <a:pt x="403" y="0"/>
                    </a:lnTo>
                    <a:lnTo>
                      <a:pt x="1153" y="0"/>
                    </a:lnTo>
                    <a:lnTo>
                      <a:pt x="1177" y="4"/>
                    </a:lnTo>
                    <a:lnTo>
                      <a:pt x="1197" y="12"/>
                    </a:lnTo>
                    <a:lnTo>
                      <a:pt x="1215" y="27"/>
                    </a:lnTo>
                    <a:lnTo>
                      <a:pt x="1228" y="45"/>
                    </a:lnTo>
                    <a:lnTo>
                      <a:pt x="1236" y="66"/>
                    </a:lnTo>
                    <a:lnTo>
                      <a:pt x="1239" y="91"/>
                    </a:lnTo>
                    <a:lnTo>
                      <a:pt x="1237" y="111"/>
                    </a:lnTo>
                    <a:lnTo>
                      <a:pt x="1230" y="130"/>
                    </a:lnTo>
                    <a:lnTo>
                      <a:pt x="1220" y="147"/>
                    </a:lnTo>
                    <a:lnTo>
                      <a:pt x="1208" y="161"/>
                    </a:lnTo>
                    <a:lnTo>
                      <a:pt x="1191" y="173"/>
                    </a:lnTo>
                    <a:lnTo>
                      <a:pt x="1173" y="179"/>
                    </a:lnTo>
                    <a:lnTo>
                      <a:pt x="1153" y="182"/>
                    </a:lnTo>
                    <a:lnTo>
                      <a:pt x="87" y="182"/>
                    </a:lnTo>
                    <a:lnTo>
                      <a:pt x="65" y="178"/>
                    </a:lnTo>
                    <a:lnTo>
                      <a:pt x="45" y="169"/>
                    </a:lnTo>
                    <a:lnTo>
                      <a:pt x="27" y="155"/>
                    </a:lnTo>
                    <a:lnTo>
                      <a:pt x="12" y="136"/>
                    </a:lnTo>
                    <a:lnTo>
                      <a:pt x="3" y="114"/>
                    </a:lnTo>
                    <a:lnTo>
                      <a:pt x="0" y="91"/>
                    </a:lnTo>
                    <a:lnTo>
                      <a:pt x="3" y="66"/>
                    </a:lnTo>
                    <a:lnTo>
                      <a:pt x="12" y="45"/>
                    </a:lnTo>
                    <a:lnTo>
                      <a:pt x="27" y="27"/>
                    </a:lnTo>
                    <a:lnTo>
                      <a:pt x="45" y="12"/>
                    </a:lnTo>
                    <a:lnTo>
                      <a:pt x="65" y="4"/>
                    </a:lnTo>
                    <a:lnTo>
                      <a:pt x="87" y="0"/>
                    </a:lnTo>
                    <a:close/>
                  </a:path>
                </a:pathLst>
              </a:custGeom>
              <a:grp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sp>
            <p:nvSpPr>
              <p:cNvPr id="137" name="Freeform 17"/>
              <p:cNvSpPr/>
              <p:nvPr/>
            </p:nvSpPr>
            <p:spPr bwMode="auto">
              <a:xfrm>
                <a:off x="6414" y="1188"/>
                <a:ext cx="155" cy="23"/>
              </a:xfrm>
              <a:custGeom>
                <a:avLst/>
                <a:gdLst>
                  <a:gd name="T0" fmla="*/ 87 w 1239"/>
                  <a:gd name="T1" fmla="*/ 0 h 181"/>
                  <a:gd name="T2" fmla="*/ 1153 w 1239"/>
                  <a:gd name="T3" fmla="*/ 0 h 181"/>
                  <a:gd name="T4" fmla="*/ 1177 w 1239"/>
                  <a:gd name="T5" fmla="*/ 3 h 181"/>
                  <a:gd name="T6" fmla="*/ 1197 w 1239"/>
                  <a:gd name="T7" fmla="*/ 12 h 181"/>
                  <a:gd name="T8" fmla="*/ 1215 w 1239"/>
                  <a:gd name="T9" fmla="*/ 27 h 181"/>
                  <a:gd name="T10" fmla="*/ 1228 w 1239"/>
                  <a:gd name="T11" fmla="*/ 45 h 181"/>
                  <a:gd name="T12" fmla="*/ 1236 w 1239"/>
                  <a:gd name="T13" fmla="*/ 66 h 181"/>
                  <a:gd name="T14" fmla="*/ 1239 w 1239"/>
                  <a:gd name="T15" fmla="*/ 91 h 181"/>
                  <a:gd name="T16" fmla="*/ 1237 w 1239"/>
                  <a:gd name="T17" fmla="*/ 111 h 181"/>
                  <a:gd name="T18" fmla="*/ 1230 w 1239"/>
                  <a:gd name="T19" fmla="*/ 130 h 181"/>
                  <a:gd name="T20" fmla="*/ 1220 w 1239"/>
                  <a:gd name="T21" fmla="*/ 147 h 181"/>
                  <a:gd name="T22" fmla="*/ 1208 w 1239"/>
                  <a:gd name="T23" fmla="*/ 161 h 181"/>
                  <a:gd name="T24" fmla="*/ 1191 w 1239"/>
                  <a:gd name="T25" fmla="*/ 172 h 181"/>
                  <a:gd name="T26" fmla="*/ 1173 w 1239"/>
                  <a:gd name="T27" fmla="*/ 179 h 181"/>
                  <a:gd name="T28" fmla="*/ 1153 w 1239"/>
                  <a:gd name="T29" fmla="*/ 181 h 181"/>
                  <a:gd name="T30" fmla="*/ 1147 w 1239"/>
                  <a:gd name="T31" fmla="*/ 181 h 181"/>
                  <a:gd name="T32" fmla="*/ 1141 w 1239"/>
                  <a:gd name="T33" fmla="*/ 181 h 181"/>
                  <a:gd name="T34" fmla="*/ 1134 w 1239"/>
                  <a:gd name="T35" fmla="*/ 181 h 181"/>
                  <a:gd name="T36" fmla="*/ 931 w 1239"/>
                  <a:gd name="T37" fmla="*/ 181 h 181"/>
                  <a:gd name="T38" fmla="*/ 886 w 1239"/>
                  <a:gd name="T39" fmla="*/ 181 h 181"/>
                  <a:gd name="T40" fmla="*/ 837 w 1239"/>
                  <a:gd name="T41" fmla="*/ 181 h 181"/>
                  <a:gd name="T42" fmla="*/ 87 w 1239"/>
                  <a:gd name="T43" fmla="*/ 181 h 181"/>
                  <a:gd name="T44" fmla="*/ 65 w 1239"/>
                  <a:gd name="T45" fmla="*/ 178 h 181"/>
                  <a:gd name="T46" fmla="*/ 45 w 1239"/>
                  <a:gd name="T47" fmla="*/ 169 h 181"/>
                  <a:gd name="T48" fmla="*/ 27 w 1239"/>
                  <a:gd name="T49" fmla="*/ 154 h 181"/>
                  <a:gd name="T50" fmla="*/ 12 w 1239"/>
                  <a:gd name="T51" fmla="*/ 135 h 181"/>
                  <a:gd name="T52" fmla="*/ 3 w 1239"/>
                  <a:gd name="T53" fmla="*/ 114 h 181"/>
                  <a:gd name="T54" fmla="*/ 0 w 1239"/>
                  <a:gd name="T55" fmla="*/ 91 h 181"/>
                  <a:gd name="T56" fmla="*/ 3 w 1239"/>
                  <a:gd name="T57" fmla="*/ 66 h 181"/>
                  <a:gd name="T58" fmla="*/ 12 w 1239"/>
                  <a:gd name="T59" fmla="*/ 45 h 181"/>
                  <a:gd name="T60" fmla="*/ 27 w 1239"/>
                  <a:gd name="T61" fmla="*/ 27 h 181"/>
                  <a:gd name="T62" fmla="*/ 45 w 1239"/>
                  <a:gd name="T63" fmla="*/ 12 h 181"/>
                  <a:gd name="T64" fmla="*/ 65 w 1239"/>
                  <a:gd name="T65" fmla="*/ 3 h 181"/>
                  <a:gd name="T66" fmla="*/ 87 w 1239"/>
                  <a:gd name="T67"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9" h="181">
                    <a:moveTo>
                      <a:pt x="87" y="0"/>
                    </a:moveTo>
                    <a:lnTo>
                      <a:pt x="1153" y="0"/>
                    </a:lnTo>
                    <a:lnTo>
                      <a:pt x="1177" y="3"/>
                    </a:lnTo>
                    <a:lnTo>
                      <a:pt x="1197" y="12"/>
                    </a:lnTo>
                    <a:lnTo>
                      <a:pt x="1215" y="27"/>
                    </a:lnTo>
                    <a:lnTo>
                      <a:pt x="1228" y="45"/>
                    </a:lnTo>
                    <a:lnTo>
                      <a:pt x="1236" y="66"/>
                    </a:lnTo>
                    <a:lnTo>
                      <a:pt x="1239" y="91"/>
                    </a:lnTo>
                    <a:lnTo>
                      <a:pt x="1237" y="111"/>
                    </a:lnTo>
                    <a:lnTo>
                      <a:pt x="1230" y="130"/>
                    </a:lnTo>
                    <a:lnTo>
                      <a:pt x="1220" y="147"/>
                    </a:lnTo>
                    <a:lnTo>
                      <a:pt x="1208" y="161"/>
                    </a:lnTo>
                    <a:lnTo>
                      <a:pt x="1191" y="172"/>
                    </a:lnTo>
                    <a:lnTo>
                      <a:pt x="1173" y="179"/>
                    </a:lnTo>
                    <a:lnTo>
                      <a:pt x="1153" y="181"/>
                    </a:lnTo>
                    <a:lnTo>
                      <a:pt x="1147" y="181"/>
                    </a:lnTo>
                    <a:lnTo>
                      <a:pt x="1141" y="181"/>
                    </a:lnTo>
                    <a:lnTo>
                      <a:pt x="1134" y="181"/>
                    </a:lnTo>
                    <a:lnTo>
                      <a:pt x="931" y="181"/>
                    </a:lnTo>
                    <a:lnTo>
                      <a:pt x="886" y="181"/>
                    </a:lnTo>
                    <a:lnTo>
                      <a:pt x="837" y="181"/>
                    </a:lnTo>
                    <a:lnTo>
                      <a:pt x="87" y="181"/>
                    </a:lnTo>
                    <a:lnTo>
                      <a:pt x="65" y="178"/>
                    </a:lnTo>
                    <a:lnTo>
                      <a:pt x="45" y="169"/>
                    </a:lnTo>
                    <a:lnTo>
                      <a:pt x="27" y="154"/>
                    </a:lnTo>
                    <a:lnTo>
                      <a:pt x="12" y="135"/>
                    </a:lnTo>
                    <a:lnTo>
                      <a:pt x="3" y="114"/>
                    </a:lnTo>
                    <a:lnTo>
                      <a:pt x="0" y="91"/>
                    </a:lnTo>
                    <a:lnTo>
                      <a:pt x="3" y="66"/>
                    </a:lnTo>
                    <a:lnTo>
                      <a:pt x="12" y="45"/>
                    </a:lnTo>
                    <a:lnTo>
                      <a:pt x="27" y="27"/>
                    </a:lnTo>
                    <a:lnTo>
                      <a:pt x="45" y="12"/>
                    </a:lnTo>
                    <a:lnTo>
                      <a:pt x="65" y="3"/>
                    </a:lnTo>
                    <a:lnTo>
                      <a:pt x="87" y="0"/>
                    </a:lnTo>
                    <a:close/>
                  </a:path>
                </a:pathLst>
              </a:custGeom>
              <a:grp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sp>
            <p:nvSpPr>
              <p:cNvPr id="138" name="Freeform 18"/>
              <p:cNvSpPr/>
              <p:nvPr/>
            </p:nvSpPr>
            <p:spPr bwMode="auto">
              <a:xfrm>
                <a:off x="6414" y="1244"/>
                <a:ext cx="155" cy="24"/>
              </a:xfrm>
              <a:custGeom>
                <a:avLst/>
                <a:gdLst>
                  <a:gd name="T0" fmla="*/ 98 w 1239"/>
                  <a:gd name="T1" fmla="*/ 0 h 192"/>
                  <a:gd name="T2" fmla="*/ 105 w 1239"/>
                  <a:gd name="T3" fmla="*/ 0 h 192"/>
                  <a:gd name="T4" fmla="*/ 1153 w 1239"/>
                  <a:gd name="T5" fmla="*/ 0 h 192"/>
                  <a:gd name="T6" fmla="*/ 1177 w 1239"/>
                  <a:gd name="T7" fmla="*/ 4 h 192"/>
                  <a:gd name="T8" fmla="*/ 1197 w 1239"/>
                  <a:gd name="T9" fmla="*/ 14 h 192"/>
                  <a:gd name="T10" fmla="*/ 1215 w 1239"/>
                  <a:gd name="T11" fmla="*/ 28 h 192"/>
                  <a:gd name="T12" fmla="*/ 1228 w 1239"/>
                  <a:gd name="T13" fmla="*/ 47 h 192"/>
                  <a:gd name="T14" fmla="*/ 1236 w 1239"/>
                  <a:gd name="T15" fmla="*/ 71 h 192"/>
                  <a:gd name="T16" fmla="*/ 1239 w 1239"/>
                  <a:gd name="T17" fmla="*/ 97 h 192"/>
                  <a:gd name="T18" fmla="*/ 1236 w 1239"/>
                  <a:gd name="T19" fmla="*/ 123 h 192"/>
                  <a:gd name="T20" fmla="*/ 1228 w 1239"/>
                  <a:gd name="T21" fmla="*/ 145 h 192"/>
                  <a:gd name="T22" fmla="*/ 1215 w 1239"/>
                  <a:gd name="T23" fmla="*/ 164 h 192"/>
                  <a:gd name="T24" fmla="*/ 1197 w 1239"/>
                  <a:gd name="T25" fmla="*/ 179 h 192"/>
                  <a:gd name="T26" fmla="*/ 1177 w 1239"/>
                  <a:gd name="T27" fmla="*/ 189 h 192"/>
                  <a:gd name="T28" fmla="*/ 1153 w 1239"/>
                  <a:gd name="T29" fmla="*/ 192 h 192"/>
                  <a:gd name="T30" fmla="*/ 1153 w 1239"/>
                  <a:gd name="T31" fmla="*/ 192 h 192"/>
                  <a:gd name="T32" fmla="*/ 1152 w 1239"/>
                  <a:gd name="T33" fmla="*/ 192 h 192"/>
                  <a:gd name="T34" fmla="*/ 1152 w 1239"/>
                  <a:gd name="T35" fmla="*/ 192 h 192"/>
                  <a:gd name="T36" fmla="*/ 1150 w 1239"/>
                  <a:gd name="T37" fmla="*/ 192 h 192"/>
                  <a:gd name="T38" fmla="*/ 1147 w 1239"/>
                  <a:gd name="T39" fmla="*/ 192 h 192"/>
                  <a:gd name="T40" fmla="*/ 1141 w 1239"/>
                  <a:gd name="T41" fmla="*/ 192 h 192"/>
                  <a:gd name="T42" fmla="*/ 1134 w 1239"/>
                  <a:gd name="T43" fmla="*/ 192 h 192"/>
                  <a:gd name="T44" fmla="*/ 1113 w 1239"/>
                  <a:gd name="T45" fmla="*/ 192 h 192"/>
                  <a:gd name="T46" fmla="*/ 1099 w 1239"/>
                  <a:gd name="T47" fmla="*/ 192 h 192"/>
                  <a:gd name="T48" fmla="*/ 1081 w 1239"/>
                  <a:gd name="T49" fmla="*/ 192 h 192"/>
                  <a:gd name="T50" fmla="*/ 1005 w 1239"/>
                  <a:gd name="T51" fmla="*/ 192 h 192"/>
                  <a:gd name="T52" fmla="*/ 970 w 1239"/>
                  <a:gd name="T53" fmla="*/ 192 h 192"/>
                  <a:gd name="T54" fmla="*/ 931 w 1239"/>
                  <a:gd name="T55" fmla="*/ 192 h 192"/>
                  <a:gd name="T56" fmla="*/ 886 w 1239"/>
                  <a:gd name="T57" fmla="*/ 192 h 192"/>
                  <a:gd name="T58" fmla="*/ 837 w 1239"/>
                  <a:gd name="T59" fmla="*/ 192 h 192"/>
                  <a:gd name="T60" fmla="*/ 720 w 1239"/>
                  <a:gd name="T61" fmla="*/ 192 h 192"/>
                  <a:gd name="T62" fmla="*/ 651 w 1239"/>
                  <a:gd name="T63" fmla="*/ 192 h 192"/>
                  <a:gd name="T64" fmla="*/ 576 w 1239"/>
                  <a:gd name="T65" fmla="*/ 192 h 192"/>
                  <a:gd name="T66" fmla="*/ 493 w 1239"/>
                  <a:gd name="T67" fmla="*/ 192 h 192"/>
                  <a:gd name="T68" fmla="*/ 404 w 1239"/>
                  <a:gd name="T69" fmla="*/ 192 h 192"/>
                  <a:gd name="T70" fmla="*/ 87 w 1239"/>
                  <a:gd name="T71" fmla="*/ 192 h 192"/>
                  <a:gd name="T72" fmla="*/ 68 w 1239"/>
                  <a:gd name="T73" fmla="*/ 190 h 192"/>
                  <a:gd name="T74" fmla="*/ 50 w 1239"/>
                  <a:gd name="T75" fmla="*/ 182 h 192"/>
                  <a:gd name="T76" fmla="*/ 33 w 1239"/>
                  <a:gd name="T77" fmla="*/ 171 h 192"/>
                  <a:gd name="T78" fmla="*/ 20 w 1239"/>
                  <a:gd name="T79" fmla="*/ 156 h 192"/>
                  <a:gd name="T80" fmla="*/ 10 w 1239"/>
                  <a:gd name="T81" fmla="*/ 139 h 192"/>
                  <a:gd name="T82" fmla="*/ 2 w 1239"/>
                  <a:gd name="T83" fmla="*/ 118 h 192"/>
                  <a:gd name="T84" fmla="*/ 0 w 1239"/>
                  <a:gd name="T85" fmla="*/ 97 h 192"/>
                  <a:gd name="T86" fmla="*/ 2 w 1239"/>
                  <a:gd name="T87" fmla="*/ 74 h 192"/>
                  <a:gd name="T88" fmla="*/ 10 w 1239"/>
                  <a:gd name="T89" fmla="*/ 54 h 192"/>
                  <a:gd name="T90" fmla="*/ 20 w 1239"/>
                  <a:gd name="T91" fmla="*/ 36 h 192"/>
                  <a:gd name="T92" fmla="*/ 33 w 1239"/>
                  <a:gd name="T93" fmla="*/ 22 h 192"/>
                  <a:gd name="T94" fmla="*/ 50 w 1239"/>
                  <a:gd name="T95" fmla="*/ 11 h 192"/>
                  <a:gd name="T96" fmla="*/ 68 w 1239"/>
                  <a:gd name="T97" fmla="*/ 4 h 192"/>
                  <a:gd name="T98" fmla="*/ 87 w 1239"/>
                  <a:gd name="T99" fmla="*/ 0 h 192"/>
                  <a:gd name="T100" fmla="*/ 94 w 1239"/>
                  <a:gd name="T101" fmla="*/ 0 h 192"/>
                  <a:gd name="T102" fmla="*/ 98 w 1239"/>
                  <a:gd name="T103" fmla="*/ 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39" h="192">
                    <a:moveTo>
                      <a:pt x="98" y="0"/>
                    </a:moveTo>
                    <a:lnTo>
                      <a:pt x="105" y="0"/>
                    </a:lnTo>
                    <a:lnTo>
                      <a:pt x="1153" y="0"/>
                    </a:lnTo>
                    <a:lnTo>
                      <a:pt x="1177" y="4"/>
                    </a:lnTo>
                    <a:lnTo>
                      <a:pt x="1197" y="14"/>
                    </a:lnTo>
                    <a:lnTo>
                      <a:pt x="1215" y="28"/>
                    </a:lnTo>
                    <a:lnTo>
                      <a:pt x="1228" y="47"/>
                    </a:lnTo>
                    <a:lnTo>
                      <a:pt x="1236" y="71"/>
                    </a:lnTo>
                    <a:lnTo>
                      <a:pt x="1239" y="97"/>
                    </a:lnTo>
                    <a:lnTo>
                      <a:pt x="1236" y="123"/>
                    </a:lnTo>
                    <a:lnTo>
                      <a:pt x="1228" y="145"/>
                    </a:lnTo>
                    <a:lnTo>
                      <a:pt x="1215" y="164"/>
                    </a:lnTo>
                    <a:lnTo>
                      <a:pt x="1197" y="179"/>
                    </a:lnTo>
                    <a:lnTo>
                      <a:pt x="1177" y="189"/>
                    </a:lnTo>
                    <a:lnTo>
                      <a:pt x="1153" y="192"/>
                    </a:lnTo>
                    <a:lnTo>
                      <a:pt x="1153" y="192"/>
                    </a:lnTo>
                    <a:lnTo>
                      <a:pt x="1152" y="192"/>
                    </a:lnTo>
                    <a:lnTo>
                      <a:pt x="1152" y="192"/>
                    </a:lnTo>
                    <a:lnTo>
                      <a:pt x="1150" y="192"/>
                    </a:lnTo>
                    <a:lnTo>
                      <a:pt x="1147" y="192"/>
                    </a:lnTo>
                    <a:lnTo>
                      <a:pt x="1141" y="192"/>
                    </a:lnTo>
                    <a:lnTo>
                      <a:pt x="1134" y="192"/>
                    </a:lnTo>
                    <a:lnTo>
                      <a:pt x="1113" y="192"/>
                    </a:lnTo>
                    <a:lnTo>
                      <a:pt x="1099" y="192"/>
                    </a:lnTo>
                    <a:lnTo>
                      <a:pt x="1081" y="192"/>
                    </a:lnTo>
                    <a:lnTo>
                      <a:pt x="1005" y="192"/>
                    </a:lnTo>
                    <a:lnTo>
                      <a:pt x="970" y="192"/>
                    </a:lnTo>
                    <a:lnTo>
                      <a:pt x="931" y="192"/>
                    </a:lnTo>
                    <a:lnTo>
                      <a:pt x="886" y="192"/>
                    </a:lnTo>
                    <a:lnTo>
                      <a:pt x="837" y="192"/>
                    </a:lnTo>
                    <a:lnTo>
                      <a:pt x="720" y="192"/>
                    </a:lnTo>
                    <a:lnTo>
                      <a:pt x="651" y="192"/>
                    </a:lnTo>
                    <a:lnTo>
                      <a:pt x="576" y="192"/>
                    </a:lnTo>
                    <a:lnTo>
                      <a:pt x="493" y="192"/>
                    </a:lnTo>
                    <a:lnTo>
                      <a:pt x="404" y="192"/>
                    </a:lnTo>
                    <a:lnTo>
                      <a:pt x="87" y="192"/>
                    </a:lnTo>
                    <a:lnTo>
                      <a:pt x="68" y="190"/>
                    </a:lnTo>
                    <a:lnTo>
                      <a:pt x="50" y="182"/>
                    </a:lnTo>
                    <a:lnTo>
                      <a:pt x="33" y="171"/>
                    </a:lnTo>
                    <a:lnTo>
                      <a:pt x="20" y="156"/>
                    </a:lnTo>
                    <a:lnTo>
                      <a:pt x="10" y="139"/>
                    </a:lnTo>
                    <a:lnTo>
                      <a:pt x="2" y="118"/>
                    </a:lnTo>
                    <a:lnTo>
                      <a:pt x="0" y="97"/>
                    </a:lnTo>
                    <a:lnTo>
                      <a:pt x="2" y="74"/>
                    </a:lnTo>
                    <a:lnTo>
                      <a:pt x="10" y="54"/>
                    </a:lnTo>
                    <a:lnTo>
                      <a:pt x="20" y="36"/>
                    </a:lnTo>
                    <a:lnTo>
                      <a:pt x="33" y="22"/>
                    </a:lnTo>
                    <a:lnTo>
                      <a:pt x="50" y="11"/>
                    </a:lnTo>
                    <a:lnTo>
                      <a:pt x="68" y="4"/>
                    </a:lnTo>
                    <a:lnTo>
                      <a:pt x="87" y="0"/>
                    </a:lnTo>
                    <a:lnTo>
                      <a:pt x="94" y="0"/>
                    </a:lnTo>
                    <a:lnTo>
                      <a:pt x="98" y="0"/>
                    </a:lnTo>
                    <a:close/>
                  </a:path>
                </a:pathLst>
              </a:custGeom>
              <a:grp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sp>
            <p:nvSpPr>
              <p:cNvPr id="139" name="Freeform 19"/>
              <p:cNvSpPr/>
              <p:nvPr/>
            </p:nvSpPr>
            <p:spPr bwMode="auto">
              <a:xfrm>
                <a:off x="6414" y="1301"/>
                <a:ext cx="155" cy="22"/>
              </a:xfrm>
              <a:custGeom>
                <a:avLst/>
                <a:gdLst>
                  <a:gd name="T0" fmla="*/ 87 w 1239"/>
                  <a:gd name="T1" fmla="*/ 0 h 182"/>
                  <a:gd name="T2" fmla="*/ 87 w 1239"/>
                  <a:gd name="T3" fmla="*/ 0 h 182"/>
                  <a:gd name="T4" fmla="*/ 88 w 1239"/>
                  <a:gd name="T5" fmla="*/ 0 h 182"/>
                  <a:gd name="T6" fmla="*/ 90 w 1239"/>
                  <a:gd name="T7" fmla="*/ 0 h 182"/>
                  <a:gd name="T8" fmla="*/ 94 w 1239"/>
                  <a:gd name="T9" fmla="*/ 0 h 182"/>
                  <a:gd name="T10" fmla="*/ 98 w 1239"/>
                  <a:gd name="T11" fmla="*/ 0 h 182"/>
                  <a:gd name="T12" fmla="*/ 105 w 1239"/>
                  <a:gd name="T13" fmla="*/ 0 h 182"/>
                  <a:gd name="T14" fmla="*/ 126 w 1239"/>
                  <a:gd name="T15" fmla="*/ 0 h 182"/>
                  <a:gd name="T16" fmla="*/ 141 w 1239"/>
                  <a:gd name="T17" fmla="*/ 0 h 182"/>
                  <a:gd name="T18" fmla="*/ 158 w 1239"/>
                  <a:gd name="T19" fmla="*/ 0 h 182"/>
                  <a:gd name="T20" fmla="*/ 235 w 1239"/>
                  <a:gd name="T21" fmla="*/ 0 h 182"/>
                  <a:gd name="T22" fmla="*/ 269 w 1239"/>
                  <a:gd name="T23" fmla="*/ 0 h 182"/>
                  <a:gd name="T24" fmla="*/ 308 w 1239"/>
                  <a:gd name="T25" fmla="*/ 0 h 182"/>
                  <a:gd name="T26" fmla="*/ 353 w 1239"/>
                  <a:gd name="T27" fmla="*/ 0 h 182"/>
                  <a:gd name="T28" fmla="*/ 403 w 1239"/>
                  <a:gd name="T29" fmla="*/ 0 h 182"/>
                  <a:gd name="T30" fmla="*/ 459 w 1239"/>
                  <a:gd name="T31" fmla="*/ 0 h 182"/>
                  <a:gd name="T32" fmla="*/ 520 w 1239"/>
                  <a:gd name="T33" fmla="*/ 0 h 182"/>
                  <a:gd name="T34" fmla="*/ 588 w 1239"/>
                  <a:gd name="T35" fmla="*/ 0 h 182"/>
                  <a:gd name="T36" fmla="*/ 663 w 1239"/>
                  <a:gd name="T37" fmla="*/ 0 h 182"/>
                  <a:gd name="T38" fmla="*/ 746 w 1239"/>
                  <a:gd name="T39" fmla="*/ 0 h 182"/>
                  <a:gd name="T40" fmla="*/ 835 w 1239"/>
                  <a:gd name="T41" fmla="*/ 0 h 182"/>
                  <a:gd name="T42" fmla="*/ 933 w 1239"/>
                  <a:gd name="T43" fmla="*/ 0 h 182"/>
                  <a:gd name="T44" fmla="*/ 1039 w 1239"/>
                  <a:gd name="T45" fmla="*/ 0 h 182"/>
                  <a:gd name="T46" fmla="*/ 1153 w 1239"/>
                  <a:gd name="T47" fmla="*/ 0 h 182"/>
                  <a:gd name="T48" fmla="*/ 1173 w 1239"/>
                  <a:gd name="T49" fmla="*/ 2 h 182"/>
                  <a:gd name="T50" fmla="*/ 1191 w 1239"/>
                  <a:gd name="T51" fmla="*/ 10 h 182"/>
                  <a:gd name="T52" fmla="*/ 1208 w 1239"/>
                  <a:gd name="T53" fmla="*/ 20 h 182"/>
                  <a:gd name="T54" fmla="*/ 1220 w 1239"/>
                  <a:gd name="T55" fmla="*/ 35 h 182"/>
                  <a:gd name="T56" fmla="*/ 1230 w 1239"/>
                  <a:gd name="T57" fmla="*/ 52 h 182"/>
                  <a:gd name="T58" fmla="*/ 1237 w 1239"/>
                  <a:gd name="T59" fmla="*/ 71 h 182"/>
                  <a:gd name="T60" fmla="*/ 1239 w 1239"/>
                  <a:gd name="T61" fmla="*/ 91 h 182"/>
                  <a:gd name="T62" fmla="*/ 1236 w 1239"/>
                  <a:gd name="T63" fmla="*/ 116 h 182"/>
                  <a:gd name="T64" fmla="*/ 1228 w 1239"/>
                  <a:gd name="T65" fmla="*/ 137 h 182"/>
                  <a:gd name="T66" fmla="*/ 1215 w 1239"/>
                  <a:gd name="T67" fmla="*/ 156 h 182"/>
                  <a:gd name="T68" fmla="*/ 1197 w 1239"/>
                  <a:gd name="T69" fmla="*/ 169 h 182"/>
                  <a:gd name="T70" fmla="*/ 1177 w 1239"/>
                  <a:gd name="T71" fmla="*/ 178 h 182"/>
                  <a:gd name="T72" fmla="*/ 1153 w 1239"/>
                  <a:gd name="T73" fmla="*/ 182 h 182"/>
                  <a:gd name="T74" fmla="*/ 1147 w 1239"/>
                  <a:gd name="T75" fmla="*/ 182 h 182"/>
                  <a:gd name="T76" fmla="*/ 1141 w 1239"/>
                  <a:gd name="T77" fmla="*/ 182 h 182"/>
                  <a:gd name="T78" fmla="*/ 1134 w 1239"/>
                  <a:gd name="T79" fmla="*/ 182 h 182"/>
                  <a:gd name="T80" fmla="*/ 87 w 1239"/>
                  <a:gd name="T81" fmla="*/ 182 h 182"/>
                  <a:gd name="T82" fmla="*/ 65 w 1239"/>
                  <a:gd name="T83" fmla="*/ 178 h 182"/>
                  <a:gd name="T84" fmla="*/ 45 w 1239"/>
                  <a:gd name="T85" fmla="*/ 169 h 182"/>
                  <a:gd name="T86" fmla="*/ 27 w 1239"/>
                  <a:gd name="T87" fmla="*/ 156 h 182"/>
                  <a:gd name="T88" fmla="*/ 12 w 1239"/>
                  <a:gd name="T89" fmla="*/ 137 h 182"/>
                  <a:gd name="T90" fmla="*/ 3 w 1239"/>
                  <a:gd name="T91" fmla="*/ 116 h 182"/>
                  <a:gd name="T92" fmla="*/ 0 w 1239"/>
                  <a:gd name="T93" fmla="*/ 91 h 182"/>
                  <a:gd name="T94" fmla="*/ 3 w 1239"/>
                  <a:gd name="T95" fmla="*/ 67 h 182"/>
                  <a:gd name="T96" fmla="*/ 12 w 1239"/>
                  <a:gd name="T97" fmla="*/ 46 h 182"/>
                  <a:gd name="T98" fmla="*/ 27 w 1239"/>
                  <a:gd name="T99" fmla="*/ 28 h 182"/>
                  <a:gd name="T100" fmla="*/ 45 w 1239"/>
                  <a:gd name="T101" fmla="*/ 12 h 182"/>
                  <a:gd name="T102" fmla="*/ 65 w 1239"/>
                  <a:gd name="T103" fmla="*/ 4 h 182"/>
                  <a:gd name="T104" fmla="*/ 87 w 1239"/>
                  <a:gd name="T105" fmla="*/ 0 h 182"/>
                  <a:gd name="T106" fmla="*/ 87 w 1239"/>
                  <a:gd name="T107" fmla="*/ 0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9" h="182">
                    <a:moveTo>
                      <a:pt x="87" y="0"/>
                    </a:moveTo>
                    <a:lnTo>
                      <a:pt x="87" y="0"/>
                    </a:lnTo>
                    <a:lnTo>
                      <a:pt x="88" y="0"/>
                    </a:lnTo>
                    <a:lnTo>
                      <a:pt x="90" y="0"/>
                    </a:lnTo>
                    <a:lnTo>
                      <a:pt x="94" y="0"/>
                    </a:lnTo>
                    <a:lnTo>
                      <a:pt x="98" y="0"/>
                    </a:lnTo>
                    <a:lnTo>
                      <a:pt x="105" y="0"/>
                    </a:lnTo>
                    <a:lnTo>
                      <a:pt x="126" y="0"/>
                    </a:lnTo>
                    <a:lnTo>
                      <a:pt x="141" y="0"/>
                    </a:lnTo>
                    <a:lnTo>
                      <a:pt x="158" y="0"/>
                    </a:lnTo>
                    <a:lnTo>
                      <a:pt x="235" y="0"/>
                    </a:lnTo>
                    <a:lnTo>
                      <a:pt x="269" y="0"/>
                    </a:lnTo>
                    <a:lnTo>
                      <a:pt x="308" y="0"/>
                    </a:lnTo>
                    <a:lnTo>
                      <a:pt x="353" y="0"/>
                    </a:lnTo>
                    <a:lnTo>
                      <a:pt x="403" y="0"/>
                    </a:lnTo>
                    <a:lnTo>
                      <a:pt x="459" y="0"/>
                    </a:lnTo>
                    <a:lnTo>
                      <a:pt x="520" y="0"/>
                    </a:lnTo>
                    <a:lnTo>
                      <a:pt x="588" y="0"/>
                    </a:lnTo>
                    <a:lnTo>
                      <a:pt x="663" y="0"/>
                    </a:lnTo>
                    <a:lnTo>
                      <a:pt x="746" y="0"/>
                    </a:lnTo>
                    <a:lnTo>
                      <a:pt x="835" y="0"/>
                    </a:lnTo>
                    <a:lnTo>
                      <a:pt x="933" y="0"/>
                    </a:lnTo>
                    <a:lnTo>
                      <a:pt x="1039" y="0"/>
                    </a:lnTo>
                    <a:lnTo>
                      <a:pt x="1153" y="0"/>
                    </a:lnTo>
                    <a:lnTo>
                      <a:pt x="1173" y="2"/>
                    </a:lnTo>
                    <a:lnTo>
                      <a:pt x="1191" y="10"/>
                    </a:lnTo>
                    <a:lnTo>
                      <a:pt x="1208" y="20"/>
                    </a:lnTo>
                    <a:lnTo>
                      <a:pt x="1220" y="35"/>
                    </a:lnTo>
                    <a:lnTo>
                      <a:pt x="1230" y="52"/>
                    </a:lnTo>
                    <a:lnTo>
                      <a:pt x="1237" y="71"/>
                    </a:lnTo>
                    <a:lnTo>
                      <a:pt x="1239" y="91"/>
                    </a:lnTo>
                    <a:lnTo>
                      <a:pt x="1236" y="116"/>
                    </a:lnTo>
                    <a:lnTo>
                      <a:pt x="1228" y="137"/>
                    </a:lnTo>
                    <a:lnTo>
                      <a:pt x="1215" y="156"/>
                    </a:lnTo>
                    <a:lnTo>
                      <a:pt x="1197" y="169"/>
                    </a:lnTo>
                    <a:lnTo>
                      <a:pt x="1177" y="178"/>
                    </a:lnTo>
                    <a:lnTo>
                      <a:pt x="1153" y="182"/>
                    </a:lnTo>
                    <a:lnTo>
                      <a:pt x="1147" y="182"/>
                    </a:lnTo>
                    <a:lnTo>
                      <a:pt x="1141" y="182"/>
                    </a:lnTo>
                    <a:lnTo>
                      <a:pt x="1134" y="182"/>
                    </a:lnTo>
                    <a:lnTo>
                      <a:pt x="87" y="182"/>
                    </a:lnTo>
                    <a:lnTo>
                      <a:pt x="65" y="178"/>
                    </a:lnTo>
                    <a:lnTo>
                      <a:pt x="45" y="169"/>
                    </a:lnTo>
                    <a:lnTo>
                      <a:pt x="27" y="156"/>
                    </a:lnTo>
                    <a:lnTo>
                      <a:pt x="12" y="137"/>
                    </a:lnTo>
                    <a:lnTo>
                      <a:pt x="3" y="116"/>
                    </a:lnTo>
                    <a:lnTo>
                      <a:pt x="0" y="91"/>
                    </a:lnTo>
                    <a:lnTo>
                      <a:pt x="3" y="67"/>
                    </a:lnTo>
                    <a:lnTo>
                      <a:pt x="12" y="46"/>
                    </a:lnTo>
                    <a:lnTo>
                      <a:pt x="27" y="28"/>
                    </a:lnTo>
                    <a:lnTo>
                      <a:pt x="45" y="12"/>
                    </a:lnTo>
                    <a:lnTo>
                      <a:pt x="65" y="4"/>
                    </a:lnTo>
                    <a:lnTo>
                      <a:pt x="87" y="0"/>
                    </a:lnTo>
                    <a:lnTo>
                      <a:pt x="87" y="0"/>
                    </a:lnTo>
                    <a:close/>
                  </a:path>
                </a:pathLst>
              </a:custGeom>
              <a:grpFill/>
              <a:ln w="0">
                <a:noFill/>
                <a:prstDash val="solid"/>
                <a:round/>
              </a:ln>
            </p:spPr>
            <p:txBody>
              <a:bodyPr vert="horz" wrap="square" lIns="89642" tIns="44821" rIns="89642" bIns="44821" numCol="1" anchor="t" anchorCtr="0" compatLnSpc="1"/>
              <a:lstStyle/>
              <a:p>
                <a:pPr defTabSz="913765"/>
                <a:endParaRPr lang="en-GB" sz="400">
                  <a:solidFill>
                    <a:srgbClr val="505050"/>
                  </a:solidFill>
                </a:endParaRPr>
              </a:p>
            </p:txBody>
          </p:sp>
        </p:grpSp>
        <p:sp>
          <p:nvSpPr>
            <p:cNvPr id="140" name="Freeform 24"/>
            <p:cNvSpPr>
              <a:spLocks noChangeAspect="1"/>
            </p:cNvSpPr>
            <p:nvPr/>
          </p:nvSpPr>
          <p:spPr bwMode="auto">
            <a:xfrm>
              <a:off x="6045254" y="2695122"/>
              <a:ext cx="15131" cy="29037"/>
            </a:xfrm>
            <a:custGeom>
              <a:avLst/>
              <a:gdLst>
                <a:gd name="T0" fmla="*/ 0 w 13"/>
                <a:gd name="T1" fmla="*/ 0 h 23"/>
                <a:gd name="T2" fmla="*/ 1 w 13"/>
                <a:gd name="T3" fmla="*/ 7 h 23"/>
                <a:gd name="T4" fmla="*/ 3 w 13"/>
                <a:gd name="T5" fmla="*/ 14 h 23"/>
                <a:gd name="T6" fmla="*/ 7 w 13"/>
                <a:gd name="T7" fmla="*/ 20 h 23"/>
                <a:gd name="T8" fmla="*/ 13 w 13"/>
                <a:gd name="T9" fmla="*/ 23 h 23"/>
                <a:gd name="T10" fmla="*/ 7 w 13"/>
                <a:gd name="T11" fmla="*/ 20 h 23"/>
                <a:gd name="T12" fmla="*/ 3 w 13"/>
                <a:gd name="T13" fmla="*/ 14 h 23"/>
                <a:gd name="T14" fmla="*/ 1 w 13"/>
                <a:gd name="T15" fmla="*/ 7 h 23"/>
                <a:gd name="T16" fmla="*/ 0 w 13"/>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23">
                  <a:moveTo>
                    <a:pt x="0" y="0"/>
                  </a:moveTo>
                  <a:cubicBezTo>
                    <a:pt x="0" y="2"/>
                    <a:pt x="0" y="5"/>
                    <a:pt x="1" y="7"/>
                  </a:cubicBezTo>
                  <a:cubicBezTo>
                    <a:pt x="1" y="10"/>
                    <a:pt x="2" y="12"/>
                    <a:pt x="3" y="14"/>
                  </a:cubicBezTo>
                  <a:cubicBezTo>
                    <a:pt x="4" y="16"/>
                    <a:pt x="6" y="18"/>
                    <a:pt x="7" y="20"/>
                  </a:cubicBezTo>
                  <a:cubicBezTo>
                    <a:pt x="9" y="21"/>
                    <a:pt x="11" y="22"/>
                    <a:pt x="13" y="23"/>
                  </a:cubicBezTo>
                  <a:cubicBezTo>
                    <a:pt x="11" y="22"/>
                    <a:pt x="9" y="21"/>
                    <a:pt x="7" y="20"/>
                  </a:cubicBezTo>
                  <a:cubicBezTo>
                    <a:pt x="6" y="18"/>
                    <a:pt x="4" y="16"/>
                    <a:pt x="3" y="14"/>
                  </a:cubicBezTo>
                  <a:cubicBezTo>
                    <a:pt x="2" y="12"/>
                    <a:pt x="1" y="10"/>
                    <a:pt x="1" y="7"/>
                  </a:cubicBezTo>
                  <a:cubicBezTo>
                    <a:pt x="0" y="5"/>
                    <a:pt x="0" y="2"/>
                    <a:pt x="0" y="0"/>
                  </a:cubicBezTo>
                  <a:close/>
                </a:path>
              </a:pathLst>
            </a:custGeom>
            <a:solidFill>
              <a:srgbClr val="00AEEF"/>
            </a:solidFill>
            <a:ln>
              <a:noFill/>
            </a:ln>
            <a:extLst>
              <a:ext uri="{91240B29-F687-4F45-9708-019B960494DF}">
                <a14:hiddenLine xmlns:a14="http://schemas.microsoft.com/office/drawing/2010/main" w="9525">
                  <a:solidFill>
                    <a:srgbClr val="000000"/>
                  </a:solidFill>
                  <a:round/>
                </a14:hiddenLine>
              </a:ext>
            </a:extLst>
          </p:spPr>
          <p:txBody>
            <a:bodyPr vert="horz" wrap="square" lIns="91427" tIns="45713" rIns="91427" bIns="45713" numCol="1" anchor="t" anchorCtr="0" compatLnSpc="1"/>
            <a:lstStyle/>
            <a:p>
              <a:pPr defTabSz="913765"/>
              <a:endParaRPr lang="en-US" sz="400" dirty="0">
                <a:solidFill>
                  <a:srgbClr val="FFFFFF"/>
                </a:solidFill>
              </a:endParaRPr>
            </a:p>
          </p:txBody>
        </p:sp>
        <p:sp>
          <p:nvSpPr>
            <p:cNvPr id="141" name="Freeform 25"/>
            <p:cNvSpPr>
              <a:spLocks noChangeAspect="1"/>
            </p:cNvSpPr>
            <p:nvPr/>
          </p:nvSpPr>
          <p:spPr bwMode="auto">
            <a:xfrm>
              <a:off x="6063000" y="2533863"/>
              <a:ext cx="15131" cy="16594"/>
            </a:xfrm>
            <a:custGeom>
              <a:avLst/>
              <a:gdLst>
                <a:gd name="T0" fmla="*/ 0 w 18"/>
                <a:gd name="T1" fmla="*/ 19 h 19"/>
                <a:gd name="T2" fmla="*/ 2 w 18"/>
                <a:gd name="T3" fmla="*/ 12 h 19"/>
                <a:gd name="T4" fmla="*/ 6 w 18"/>
                <a:gd name="T5" fmla="*/ 6 h 19"/>
                <a:gd name="T6" fmla="*/ 11 w 18"/>
                <a:gd name="T7" fmla="*/ 1 h 19"/>
                <a:gd name="T8" fmla="*/ 18 w 18"/>
                <a:gd name="T9" fmla="*/ 0 h 19"/>
                <a:gd name="T10" fmla="*/ 11 w 18"/>
                <a:gd name="T11" fmla="*/ 1 h 19"/>
                <a:gd name="T12" fmla="*/ 6 w 18"/>
                <a:gd name="T13" fmla="*/ 6 h 19"/>
                <a:gd name="T14" fmla="*/ 2 w 18"/>
                <a:gd name="T15" fmla="*/ 12 h 19"/>
                <a:gd name="T16" fmla="*/ 0 w 18"/>
                <a:gd name="T17"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0" y="19"/>
                  </a:moveTo>
                  <a:cubicBezTo>
                    <a:pt x="0" y="17"/>
                    <a:pt x="1" y="14"/>
                    <a:pt x="2" y="12"/>
                  </a:cubicBezTo>
                  <a:cubicBezTo>
                    <a:pt x="3" y="9"/>
                    <a:pt x="4" y="7"/>
                    <a:pt x="6" y="6"/>
                  </a:cubicBezTo>
                  <a:cubicBezTo>
                    <a:pt x="8" y="4"/>
                    <a:pt x="9" y="2"/>
                    <a:pt x="11" y="1"/>
                  </a:cubicBezTo>
                  <a:cubicBezTo>
                    <a:pt x="13" y="1"/>
                    <a:pt x="15" y="0"/>
                    <a:pt x="18" y="0"/>
                  </a:cubicBezTo>
                  <a:cubicBezTo>
                    <a:pt x="15" y="0"/>
                    <a:pt x="13" y="1"/>
                    <a:pt x="11" y="1"/>
                  </a:cubicBezTo>
                  <a:cubicBezTo>
                    <a:pt x="9" y="2"/>
                    <a:pt x="8" y="4"/>
                    <a:pt x="6" y="6"/>
                  </a:cubicBezTo>
                  <a:cubicBezTo>
                    <a:pt x="4" y="7"/>
                    <a:pt x="3" y="9"/>
                    <a:pt x="2" y="12"/>
                  </a:cubicBezTo>
                  <a:cubicBezTo>
                    <a:pt x="1" y="14"/>
                    <a:pt x="0" y="17"/>
                    <a:pt x="0" y="19"/>
                  </a:cubicBezTo>
                  <a:close/>
                </a:path>
              </a:pathLst>
            </a:custGeom>
            <a:solidFill>
              <a:srgbClr val="00AEEF"/>
            </a:solidFill>
            <a:ln>
              <a:noFill/>
            </a:ln>
            <a:extLst>
              <a:ext uri="{91240B29-F687-4F45-9708-019B960494DF}">
                <a14:hiddenLine xmlns:a14="http://schemas.microsoft.com/office/drawing/2010/main" w="9525">
                  <a:solidFill>
                    <a:srgbClr val="000000"/>
                  </a:solidFill>
                  <a:round/>
                </a14:hiddenLine>
              </a:ext>
            </a:extLst>
          </p:spPr>
          <p:txBody>
            <a:bodyPr vert="horz" wrap="square" lIns="91427" tIns="45713" rIns="91427" bIns="45713" numCol="1" anchor="t" anchorCtr="0" compatLnSpc="1"/>
            <a:lstStyle/>
            <a:p>
              <a:pPr defTabSz="913765"/>
              <a:endParaRPr lang="en-US" sz="400" dirty="0">
                <a:solidFill>
                  <a:srgbClr val="FFFFFF"/>
                </a:solidFill>
              </a:endParaRPr>
            </a:p>
          </p:txBody>
        </p:sp>
        <p:sp>
          <p:nvSpPr>
            <p:cNvPr id="142" name="Freeform 26"/>
            <p:cNvSpPr>
              <a:spLocks noChangeAspect="1"/>
            </p:cNvSpPr>
            <p:nvPr/>
          </p:nvSpPr>
          <p:spPr bwMode="auto">
            <a:xfrm>
              <a:off x="6063000" y="2533863"/>
              <a:ext cx="15131" cy="16594"/>
            </a:xfrm>
            <a:custGeom>
              <a:avLst/>
              <a:gdLst>
                <a:gd name="T0" fmla="*/ 18 w 18"/>
                <a:gd name="T1" fmla="*/ 0 h 19"/>
                <a:gd name="T2" fmla="*/ 11 w 18"/>
                <a:gd name="T3" fmla="*/ 1 h 19"/>
                <a:gd name="T4" fmla="*/ 6 w 18"/>
                <a:gd name="T5" fmla="*/ 6 h 19"/>
                <a:gd name="T6" fmla="*/ 2 w 18"/>
                <a:gd name="T7" fmla="*/ 12 h 19"/>
                <a:gd name="T8" fmla="*/ 0 w 18"/>
                <a:gd name="T9" fmla="*/ 19 h 19"/>
                <a:gd name="T10" fmla="*/ 2 w 18"/>
                <a:gd name="T11" fmla="*/ 12 h 19"/>
                <a:gd name="T12" fmla="*/ 6 w 18"/>
                <a:gd name="T13" fmla="*/ 6 h 19"/>
                <a:gd name="T14" fmla="*/ 11 w 18"/>
                <a:gd name="T15" fmla="*/ 1 h 19"/>
                <a:gd name="T16" fmla="*/ 18 w 18"/>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19">
                  <a:moveTo>
                    <a:pt x="18" y="0"/>
                  </a:moveTo>
                  <a:cubicBezTo>
                    <a:pt x="15" y="0"/>
                    <a:pt x="13" y="1"/>
                    <a:pt x="11" y="1"/>
                  </a:cubicBezTo>
                  <a:cubicBezTo>
                    <a:pt x="9" y="2"/>
                    <a:pt x="8" y="4"/>
                    <a:pt x="6" y="6"/>
                  </a:cubicBezTo>
                  <a:cubicBezTo>
                    <a:pt x="4" y="7"/>
                    <a:pt x="3" y="9"/>
                    <a:pt x="2" y="12"/>
                  </a:cubicBezTo>
                  <a:cubicBezTo>
                    <a:pt x="1" y="14"/>
                    <a:pt x="0" y="17"/>
                    <a:pt x="0" y="19"/>
                  </a:cubicBezTo>
                  <a:cubicBezTo>
                    <a:pt x="0" y="17"/>
                    <a:pt x="1" y="14"/>
                    <a:pt x="2" y="12"/>
                  </a:cubicBezTo>
                  <a:cubicBezTo>
                    <a:pt x="3" y="9"/>
                    <a:pt x="4" y="7"/>
                    <a:pt x="6" y="6"/>
                  </a:cubicBezTo>
                  <a:cubicBezTo>
                    <a:pt x="8" y="4"/>
                    <a:pt x="9" y="2"/>
                    <a:pt x="11" y="1"/>
                  </a:cubicBezTo>
                  <a:cubicBezTo>
                    <a:pt x="13" y="1"/>
                    <a:pt x="15" y="0"/>
                    <a:pt x="18" y="0"/>
                  </a:cubicBezTo>
                  <a:close/>
                </a:path>
              </a:pathLst>
            </a:custGeom>
            <a:solidFill>
              <a:srgbClr val="00AEEF"/>
            </a:solidFill>
            <a:ln>
              <a:noFill/>
            </a:ln>
            <a:extLst>
              <a:ext uri="{91240B29-F687-4F45-9708-019B960494DF}">
                <a14:hiddenLine xmlns:a14="http://schemas.microsoft.com/office/drawing/2010/main" w="9525">
                  <a:solidFill>
                    <a:srgbClr val="000000"/>
                  </a:solidFill>
                  <a:round/>
                </a14:hiddenLine>
              </a:ext>
            </a:extLst>
          </p:spPr>
          <p:txBody>
            <a:bodyPr vert="horz" wrap="square" lIns="91427" tIns="45713" rIns="91427" bIns="45713" numCol="1" anchor="t" anchorCtr="0" compatLnSpc="1"/>
            <a:lstStyle/>
            <a:p>
              <a:pPr defTabSz="913765"/>
              <a:endParaRPr lang="en-US" sz="400" dirty="0">
                <a:solidFill>
                  <a:srgbClr val="FFFFFF"/>
                </a:solidFill>
              </a:endParaRPr>
            </a:p>
          </p:txBody>
        </p:sp>
        <p:pic>
          <p:nvPicPr>
            <p:cNvPr id="143" name="Picture 75"/>
            <p:cNvPicPr>
              <a:picLocks noChangeAspect="1"/>
            </p:cNvPicPr>
            <p:nvPr/>
          </p:nvPicPr>
          <p:blipFill>
            <a:blip r:embed="rId1" cstate="print">
              <a:extLst>
                <a:ext uri="{28A0092B-C50C-407E-A947-70E740481C1C}">
                  <a14:useLocalDpi xmlns:a14="http://schemas.microsoft.com/office/drawing/2010/main" val="0"/>
                </a:ext>
              </a:extLst>
            </a:blip>
            <a:srcRect/>
            <a:stretch>
              <a:fillRect/>
            </a:stretch>
          </p:blipFill>
          <p:spPr>
            <a:xfrm>
              <a:off x="6157768" y="2852583"/>
              <a:ext cx="364211" cy="232385"/>
            </a:xfrm>
            <a:prstGeom prst="rect">
              <a:avLst/>
            </a:prstGeom>
          </p:spPr>
        </p:pic>
        <p:pic>
          <p:nvPicPr>
            <p:cNvPr id="144" name="Picture 7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6433026" y="2533453"/>
              <a:ext cx="136921" cy="266914"/>
            </a:xfrm>
            <a:prstGeom prst="rect">
              <a:avLst/>
            </a:prstGeom>
          </p:spPr>
        </p:pic>
        <p:pic>
          <p:nvPicPr>
            <p:cNvPr id="145" name="Picture 7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330656" y="2182763"/>
              <a:ext cx="316923" cy="334236"/>
            </a:xfrm>
            <a:prstGeom prst="rect">
              <a:avLst/>
            </a:prstGeom>
          </p:spPr>
        </p:pic>
        <p:pic>
          <p:nvPicPr>
            <p:cNvPr id="146" name="Picture 78"/>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6089014" y="2203693"/>
              <a:ext cx="174361" cy="274913"/>
            </a:xfrm>
            <a:prstGeom prst="rect">
              <a:avLst/>
            </a:prstGeom>
          </p:spPr>
        </p:pic>
        <p:pic>
          <p:nvPicPr>
            <p:cNvPr id="147" name="Picture 6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6079845" y="2542201"/>
              <a:ext cx="289727" cy="261759"/>
            </a:xfrm>
            <a:prstGeom prst="rect">
              <a:avLst/>
            </a:prstGeom>
          </p:spPr>
        </p:pic>
      </p:grpSp>
      <p:grpSp>
        <p:nvGrpSpPr>
          <p:cNvPr id="11" name="组合 66"/>
          <p:cNvGrpSpPr/>
          <p:nvPr/>
        </p:nvGrpSpPr>
        <p:grpSpPr>
          <a:xfrm>
            <a:off x="341934" y="333375"/>
            <a:ext cx="1629381" cy="622875"/>
            <a:chOff x="341934" y="333375"/>
            <a:chExt cx="1629381" cy="622875"/>
          </a:xfrm>
        </p:grpSpPr>
        <p:sp>
          <p:nvSpPr>
            <p:cNvPr id="68"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03</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产品亮点</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69" name="椭圆 101"/>
            <p:cNvSpPr>
              <a:spLocks noChangeArrowheads="1"/>
            </p:cNvSpPr>
            <p:nvPr/>
          </p:nvSpPr>
          <p:spPr bwMode="auto">
            <a:xfrm>
              <a:off x="341935" y="333375"/>
              <a:ext cx="640779" cy="621784"/>
            </a:xfrm>
            <a:prstGeom prst="ellipse">
              <a:avLst/>
            </a:prstGeom>
            <a:blipFill>
              <a:blip r:embed="rId6"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70"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12" name="组合 33"/>
            <p:cNvGrpSpPr/>
            <p:nvPr/>
          </p:nvGrpSpPr>
          <p:grpSpPr>
            <a:xfrm>
              <a:off x="341935" y="333375"/>
              <a:ext cx="640779" cy="621784"/>
              <a:chOff x="2448002" y="2381250"/>
              <a:chExt cx="640779" cy="621784"/>
            </a:xfrm>
          </p:grpSpPr>
          <p:sp>
            <p:nvSpPr>
              <p:cNvPr id="75" name="椭圆 96"/>
              <p:cNvSpPr>
                <a:spLocks noChangeArrowheads="1"/>
              </p:cNvSpPr>
              <p:nvPr/>
            </p:nvSpPr>
            <p:spPr bwMode="auto">
              <a:xfrm>
                <a:off x="2448002" y="2381250"/>
                <a:ext cx="640779" cy="621784"/>
              </a:xfrm>
              <a:prstGeom prst="ellipse">
                <a:avLst/>
              </a:prstGeom>
              <a:blipFill>
                <a:blip r:embed="rId6"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76"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13" name="组合 19"/>
            <p:cNvGrpSpPr/>
            <p:nvPr/>
          </p:nvGrpSpPr>
          <p:grpSpPr>
            <a:xfrm>
              <a:off x="341934" y="334466"/>
              <a:ext cx="640779" cy="621784"/>
              <a:chOff x="4200417" y="2381250"/>
              <a:chExt cx="640779" cy="621784"/>
            </a:xfrm>
          </p:grpSpPr>
          <p:sp>
            <p:nvSpPr>
              <p:cNvPr id="73" name="椭圆 136"/>
              <p:cNvSpPr>
                <a:spLocks noChangeArrowheads="1"/>
              </p:cNvSpPr>
              <p:nvPr/>
            </p:nvSpPr>
            <p:spPr bwMode="auto">
              <a:xfrm>
                <a:off x="4200417" y="2381250"/>
                <a:ext cx="640779" cy="621784"/>
              </a:xfrm>
              <a:prstGeom prst="ellipse">
                <a:avLst/>
              </a:prstGeom>
              <a:blipFill>
                <a:blip r:embed="rId6"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74"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sp>
        <p:nvSpPr>
          <p:cNvPr id="77" name="矩形 76"/>
          <p:cNvSpPr/>
          <p:nvPr/>
        </p:nvSpPr>
        <p:spPr>
          <a:xfrm>
            <a:off x="352424" y="2215604"/>
            <a:ext cx="4124326" cy="830997"/>
          </a:xfrm>
          <a:prstGeom prst="rect">
            <a:avLst/>
          </a:prstGeom>
          <a:noFill/>
        </p:spPr>
        <p:txBody>
          <a:bodyPr wrap="square" lIns="91440" tIns="45720" rIns="91440" bIns="45720">
            <a:spAutoFit/>
          </a:bodyPr>
          <a:lstStyle/>
          <a:p>
            <a:r>
              <a:rPr lang="zh-CN" altLang="en-US" sz="24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三，云盒子能为网吧维护带来什么价值？</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1" cstate="print"/>
          <a:srcRect/>
          <a:stretch>
            <a:fillRect/>
          </a:stretch>
        </p:blipFill>
        <p:spPr bwMode="auto">
          <a:xfrm>
            <a:off x="889635" y="984885"/>
            <a:ext cx="7239635" cy="2957830"/>
          </a:xfrm>
          <a:prstGeom prst="rect">
            <a:avLst/>
          </a:prstGeom>
          <a:noFill/>
          <a:ln w="9525">
            <a:noFill/>
            <a:miter lim="800000"/>
            <a:headEnd/>
            <a:tailEnd/>
          </a:ln>
          <a:effectLst/>
        </p:spPr>
      </p:pic>
      <p:grpSp>
        <p:nvGrpSpPr>
          <p:cNvPr id="3" name="组合 1"/>
          <p:cNvGrpSpPr/>
          <p:nvPr/>
        </p:nvGrpSpPr>
        <p:grpSpPr>
          <a:xfrm rot="0">
            <a:off x="3796030" y="2016125"/>
            <a:ext cx="1284605" cy="679450"/>
            <a:chOff x="2843808" y="267494"/>
            <a:chExt cx="5040251" cy="2579428"/>
          </a:xfrm>
        </p:grpSpPr>
        <p:sp>
          <p:nvSpPr>
            <p:cNvPr id="7" name="Freeform 128"/>
            <p:cNvSpPr>
              <a:spLocks noChangeAspect="1"/>
            </p:cNvSpPr>
            <p:nvPr/>
          </p:nvSpPr>
          <p:spPr bwMode="black">
            <a:xfrm>
              <a:off x="2843808" y="267494"/>
              <a:ext cx="5040251" cy="2579428"/>
            </a:xfrm>
            <a:custGeom>
              <a:avLst/>
              <a:gdLst>
                <a:gd name="T0" fmla="*/ 396 w 509"/>
                <a:gd name="T1" fmla="*/ 281 h 281"/>
                <a:gd name="T2" fmla="*/ 57 w 509"/>
                <a:gd name="T3" fmla="*/ 281 h 281"/>
                <a:gd name="T4" fmla="*/ 0 w 509"/>
                <a:gd name="T5" fmla="*/ 223 h 281"/>
                <a:gd name="T6" fmla="*/ 43 w 509"/>
                <a:gd name="T7" fmla="*/ 168 h 281"/>
                <a:gd name="T8" fmla="*/ 110 w 509"/>
                <a:gd name="T9" fmla="*/ 116 h 281"/>
                <a:gd name="T10" fmla="*/ 232 w 509"/>
                <a:gd name="T11" fmla="*/ 0 h 281"/>
                <a:gd name="T12" fmla="*/ 343 w 509"/>
                <a:gd name="T13" fmla="*/ 70 h 281"/>
                <a:gd name="T14" fmla="*/ 396 w 509"/>
                <a:gd name="T15" fmla="*/ 56 h 281"/>
                <a:gd name="T16" fmla="*/ 509 w 509"/>
                <a:gd name="T17" fmla="*/ 169 h 281"/>
                <a:gd name="T18" fmla="*/ 396 w 509"/>
                <a:gd name="T19"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9" h="281">
                  <a:moveTo>
                    <a:pt x="396" y="281"/>
                  </a:moveTo>
                  <a:cubicBezTo>
                    <a:pt x="57" y="281"/>
                    <a:pt x="57" y="281"/>
                    <a:pt x="57" y="281"/>
                  </a:cubicBezTo>
                  <a:cubicBezTo>
                    <a:pt x="26" y="281"/>
                    <a:pt x="0" y="255"/>
                    <a:pt x="0" y="223"/>
                  </a:cubicBezTo>
                  <a:cubicBezTo>
                    <a:pt x="0" y="196"/>
                    <a:pt x="18" y="174"/>
                    <a:pt x="43" y="168"/>
                  </a:cubicBezTo>
                  <a:cubicBezTo>
                    <a:pt x="55" y="140"/>
                    <a:pt x="80" y="120"/>
                    <a:pt x="110" y="116"/>
                  </a:cubicBezTo>
                  <a:cubicBezTo>
                    <a:pt x="113" y="52"/>
                    <a:pt x="167" y="0"/>
                    <a:pt x="232" y="0"/>
                  </a:cubicBezTo>
                  <a:cubicBezTo>
                    <a:pt x="280" y="0"/>
                    <a:pt x="323" y="28"/>
                    <a:pt x="343" y="70"/>
                  </a:cubicBezTo>
                  <a:cubicBezTo>
                    <a:pt x="359" y="61"/>
                    <a:pt x="377" y="56"/>
                    <a:pt x="396" y="56"/>
                  </a:cubicBezTo>
                  <a:cubicBezTo>
                    <a:pt x="458" y="56"/>
                    <a:pt x="509" y="107"/>
                    <a:pt x="509" y="169"/>
                  </a:cubicBezTo>
                  <a:cubicBezTo>
                    <a:pt x="509" y="230"/>
                    <a:pt x="458" y="281"/>
                    <a:pt x="396" y="281"/>
                  </a:cubicBezTo>
                  <a:close/>
                </a:path>
              </a:pathLst>
            </a:custGeom>
            <a:solidFill>
              <a:srgbClr val="0070C0">
                <a:alpha val="42000"/>
              </a:srgbClr>
            </a:solidFill>
          </p:spPr>
          <p:txBody>
            <a:bodyPr vert="horz" wrap="square" lIns="91427" tIns="45713" rIns="91427" bIns="45713" numCol="1" anchor="t" anchorCtr="0" compatLnSpc="1"/>
            <a:lstStyle/>
            <a:p>
              <a:endParaRPr lang="en-US" sz="400">
                <a:solidFill>
                  <a:srgbClr val="505050"/>
                </a:solidFill>
              </a:endParaRPr>
            </a:p>
          </p:txBody>
        </p:sp>
        <p:sp>
          <p:nvSpPr>
            <p:cNvPr id="8" name="Freeform 128"/>
            <p:cNvSpPr>
              <a:spLocks noChangeAspect="1"/>
            </p:cNvSpPr>
            <p:nvPr/>
          </p:nvSpPr>
          <p:spPr bwMode="black">
            <a:xfrm>
              <a:off x="3650979" y="566362"/>
              <a:ext cx="4171292" cy="2134723"/>
            </a:xfrm>
            <a:custGeom>
              <a:avLst/>
              <a:gdLst>
                <a:gd name="T0" fmla="*/ 396 w 509"/>
                <a:gd name="T1" fmla="*/ 281 h 281"/>
                <a:gd name="T2" fmla="*/ 57 w 509"/>
                <a:gd name="T3" fmla="*/ 281 h 281"/>
                <a:gd name="T4" fmla="*/ 0 w 509"/>
                <a:gd name="T5" fmla="*/ 223 h 281"/>
                <a:gd name="T6" fmla="*/ 43 w 509"/>
                <a:gd name="T7" fmla="*/ 168 h 281"/>
                <a:gd name="T8" fmla="*/ 110 w 509"/>
                <a:gd name="T9" fmla="*/ 116 h 281"/>
                <a:gd name="T10" fmla="*/ 232 w 509"/>
                <a:gd name="T11" fmla="*/ 0 h 281"/>
                <a:gd name="T12" fmla="*/ 343 w 509"/>
                <a:gd name="T13" fmla="*/ 70 h 281"/>
                <a:gd name="T14" fmla="*/ 396 w 509"/>
                <a:gd name="T15" fmla="*/ 56 h 281"/>
                <a:gd name="T16" fmla="*/ 509 w 509"/>
                <a:gd name="T17" fmla="*/ 169 h 281"/>
                <a:gd name="T18" fmla="*/ 396 w 509"/>
                <a:gd name="T19" fmla="*/ 281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9" h="281">
                  <a:moveTo>
                    <a:pt x="396" y="281"/>
                  </a:moveTo>
                  <a:cubicBezTo>
                    <a:pt x="57" y="281"/>
                    <a:pt x="57" y="281"/>
                    <a:pt x="57" y="281"/>
                  </a:cubicBezTo>
                  <a:cubicBezTo>
                    <a:pt x="26" y="281"/>
                    <a:pt x="0" y="255"/>
                    <a:pt x="0" y="223"/>
                  </a:cubicBezTo>
                  <a:cubicBezTo>
                    <a:pt x="0" y="196"/>
                    <a:pt x="18" y="174"/>
                    <a:pt x="43" y="168"/>
                  </a:cubicBezTo>
                  <a:cubicBezTo>
                    <a:pt x="55" y="140"/>
                    <a:pt x="80" y="120"/>
                    <a:pt x="110" y="116"/>
                  </a:cubicBezTo>
                  <a:cubicBezTo>
                    <a:pt x="113" y="52"/>
                    <a:pt x="167" y="0"/>
                    <a:pt x="232" y="0"/>
                  </a:cubicBezTo>
                  <a:cubicBezTo>
                    <a:pt x="280" y="0"/>
                    <a:pt x="323" y="28"/>
                    <a:pt x="343" y="70"/>
                  </a:cubicBezTo>
                  <a:cubicBezTo>
                    <a:pt x="359" y="61"/>
                    <a:pt x="377" y="56"/>
                    <a:pt x="396" y="56"/>
                  </a:cubicBezTo>
                  <a:cubicBezTo>
                    <a:pt x="458" y="56"/>
                    <a:pt x="509" y="107"/>
                    <a:pt x="509" y="169"/>
                  </a:cubicBezTo>
                  <a:cubicBezTo>
                    <a:pt x="509" y="230"/>
                    <a:pt x="458" y="281"/>
                    <a:pt x="396" y="281"/>
                  </a:cubicBezTo>
                  <a:close/>
                </a:path>
              </a:pathLst>
            </a:custGeom>
            <a:solidFill>
              <a:srgbClr val="0070C0"/>
            </a:solidFill>
          </p:spPr>
          <p:txBody>
            <a:bodyPr vert="horz" wrap="square" lIns="91427" tIns="45713" rIns="91427" bIns="45713" numCol="1" anchor="ctr" anchorCtr="0" compatLnSpc="1"/>
            <a:lstStyle/>
            <a:p>
              <a:pPr algn="ctr"/>
              <a:r>
                <a:rPr lang="zh-CN" altLang="en-US" sz="1000" dirty="0" smtClean="0">
                  <a:solidFill>
                    <a:schemeClr val="bg1"/>
                  </a:solidFill>
                  <a:latin typeface="微软雅黑" pitchFamily="34" charset="-122"/>
                  <a:ea typeface="微软雅黑" pitchFamily="34" charset="-122"/>
                </a:rPr>
                <a:t>云端</a:t>
              </a:r>
              <a:endParaRPr lang="zh-CN" altLang="en-US" sz="1000" dirty="0" smtClean="0">
                <a:solidFill>
                  <a:schemeClr val="bg1"/>
                </a:solidFill>
                <a:latin typeface="微软雅黑" pitchFamily="34" charset="-122"/>
                <a:ea typeface="微软雅黑" pitchFamily="34" charset="-122"/>
              </a:endParaRPr>
            </a:p>
            <a:p>
              <a:pPr algn="ctr"/>
              <a:r>
                <a:rPr lang="en-US" altLang="zh-CN" sz="1200" dirty="0" smtClean="0">
                  <a:solidFill>
                    <a:schemeClr val="bg1"/>
                  </a:solidFill>
                  <a:latin typeface="微软雅黑" pitchFamily="34" charset="-122"/>
                  <a:ea typeface="微软雅黑" pitchFamily="34" charset="-122"/>
                </a:rPr>
                <a:t>TG-Cloud</a:t>
              </a:r>
              <a:endParaRPr lang="en-US" altLang="zh-CN" sz="1200" dirty="0" smtClean="0">
                <a:solidFill>
                  <a:schemeClr val="bg1"/>
                </a:solidFill>
                <a:latin typeface="微软雅黑" pitchFamily="34" charset="-122"/>
                <a:ea typeface="微软雅黑" pitchFamily="34" charset="-122"/>
              </a:endParaRPr>
            </a:p>
          </p:txBody>
        </p:sp>
      </p:grpSp>
      <p:sp>
        <p:nvSpPr>
          <p:cNvPr id="17411" name="Rectangle 3"/>
          <p:cNvSpPr>
            <a:spLocks noChangeArrowheads="1"/>
          </p:cNvSpPr>
          <p:nvPr/>
        </p:nvSpPr>
        <p:spPr bwMode="auto">
          <a:xfrm>
            <a:off x="595313" y="4373433"/>
            <a:ext cx="7948612" cy="46166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spcBef>
                <a:spcPct val="0"/>
              </a:spcBef>
              <a:spcAft>
                <a:spcPct val="0"/>
              </a:spcAft>
              <a:buClrTx/>
              <a:buSzTx/>
              <a:buFontTx/>
              <a:buNone/>
            </a:pPr>
            <a:r>
              <a:rPr kumimoji="0" lang="en-US" altLang="zh-CN" sz="12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        </a:t>
            </a:r>
            <a:r>
              <a:rPr kumimoji="0" lang="zh-CN" sz="12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多个网吧突发紧急故障时，可以将预警信息主动推送到微信端，通过云端登录实时远程查看网络环境的整体状态，精准定位问题所在，缩短售后服务时间，降低人力成本和交通成本。</a:t>
            </a:r>
            <a:endParaRPr kumimoji="0" lang="zh-CN" sz="1200" b="0" i="0" u="none" strike="noStrike" cap="none" normalizeH="0" baseline="0" dirty="0" smtClean="0">
              <a:ln>
                <a:noFill/>
              </a:ln>
              <a:solidFill>
                <a:schemeClr val="bg1"/>
              </a:solidFill>
              <a:effectLst/>
              <a:latin typeface="微软雅黑" pitchFamily="34" charset="-122"/>
              <a:ea typeface="微软雅黑" pitchFamily="34" charset="-122"/>
              <a:cs typeface="宋体" pitchFamily="2" charset="-122"/>
            </a:endParaRPr>
          </a:p>
        </p:txBody>
      </p:sp>
      <p:sp>
        <p:nvSpPr>
          <p:cNvPr id="9" name="矩形 8"/>
          <p:cNvSpPr/>
          <p:nvPr/>
        </p:nvSpPr>
        <p:spPr>
          <a:xfrm>
            <a:off x="2543384" y="347961"/>
            <a:ext cx="4124326" cy="461665"/>
          </a:xfrm>
          <a:prstGeom prst="rect">
            <a:avLst/>
          </a:prstGeom>
          <a:noFill/>
        </p:spPr>
        <p:txBody>
          <a:bodyPr wrap="square" lIns="91440" tIns="45720" rIns="91440" bIns="45720">
            <a:spAutoFit/>
          </a:bodyPr>
          <a:lstStyle/>
          <a:p>
            <a:pPr algn="ctr"/>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远程登陆精准定位</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8"/>
          <p:cNvGrpSpPr/>
          <p:nvPr/>
        </p:nvGrpSpPr>
        <p:grpSpPr>
          <a:xfrm>
            <a:off x="4733925" y="628650"/>
            <a:ext cx="3990975" cy="4076700"/>
            <a:chOff x="4724400" y="523875"/>
            <a:chExt cx="3990975" cy="4076700"/>
          </a:xfrm>
        </p:grpSpPr>
        <p:pic>
          <p:nvPicPr>
            <p:cNvPr id="3074" name="Picture 2" descr="C:\Windows\TEMP\360zip$Temp\360$0\53c99e830010a.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724400" y="523875"/>
              <a:ext cx="3990975" cy="40767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167512" y="2817343"/>
              <a:ext cx="1121365" cy="369090"/>
            </a:xfrm>
            <a:prstGeom prst="rect">
              <a:avLst/>
            </a:prstGeom>
            <a:noFill/>
          </p:spPr>
          <p:txBody>
            <a:bodyPr wrap="none" rtlCol="0">
              <a:spAutoFit/>
            </a:bodyPr>
            <a:lstStyle/>
            <a:p>
              <a:r>
                <a:rPr lang="zh-CN" altLang="en-US"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广播风暴</a:t>
              </a:r>
            </a:p>
          </p:txBody>
        </p:sp>
        <p:sp>
          <p:nvSpPr>
            <p:cNvPr id="8" name="TextBox 7"/>
            <p:cNvSpPr txBox="1"/>
            <p:nvPr/>
          </p:nvSpPr>
          <p:spPr>
            <a:xfrm>
              <a:off x="5555524" y="1167470"/>
              <a:ext cx="1799505" cy="369090"/>
            </a:xfrm>
            <a:prstGeom prst="rect">
              <a:avLst/>
            </a:prstGeom>
            <a:noFill/>
          </p:spPr>
          <p:txBody>
            <a:bodyPr wrap="none" rtlCol="0">
              <a:spAutoFit/>
            </a:bodyPr>
            <a:lstStyle/>
            <a:p>
              <a:r>
                <a:rPr lang="zh-CN" altLang="en-US"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内网</a:t>
              </a:r>
              <a:r>
                <a:rPr lang="en-US" altLang="zh-CN"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IP</a:t>
              </a:r>
              <a:r>
                <a:rPr lang="zh-CN" altLang="en-US"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地址冲突</a:t>
              </a:r>
              <a:endParaRPr lang="zh-CN" altLang="en-US"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sp>
          <p:nvSpPr>
            <p:cNvPr id="9" name="TextBox 8"/>
            <p:cNvSpPr txBox="1"/>
            <p:nvPr/>
          </p:nvSpPr>
          <p:spPr>
            <a:xfrm>
              <a:off x="6368002" y="3795045"/>
              <a:ext cx="1311179" cy="369090"/>
            </a:xfrm>
            <a:prstGeom prst="rect">
              <a:avLst/>
            </a:prstGeom>
            <a:noFill/>
          </p:spPr>
          <p:txBody>
            <a:bodyPr wrap="none" rtlCol="0">
              <a:spAutoFit/>
            </a:bodyPr>
            <a:lstStyle/>
            <a:p>
              <a:r>
                <a:rPr lang="en-US" altLang="zh-CN"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DHCP</a:t>
              </a:r>
              <a:r>
                <a:rPr lang="zh-CN" altLang="en-US" dirty="0" smtClean="0">
                  <a:solidFill>
                    <a:schemeClr val="bg1"/>
                  </a:solidFill>
                  <a:effectLst>
                    <a:outerShdw blurRad="38100" dist="38100" dir="2700000" algn="tl">
                      <a:srgbClr val="000000">
                        <a:alpha val="43137"/>
                      </a:srgbClr>
                    </a:outerShdw>
                  </a:effectLst>
                  <a:latin typeface="微软雅黑" pitchFamily="34" charset="-122"/>
                  <a:ea typeface="微软雅黑" pitchFamily="34" charset="-122"/>
                </a:rPr>
                <a:t>冲突</a:t>
              </a:r>
              <a:endParaRPr lang="zh-CN" altLang="en-US" dirty="0">
                <a:solidFill>
                  <a:schemeClr val="bg1"/>
                </a:solidFill>
                <a:effectLst>
                  <a:outerShdw blurRad="38100" dist="38100" dir="2700000" algn="tl">
                    <a:srgbClr val="000000">
                      <a:alpha val="43137"/>
                    </a:srgbClr>
                  </a:outerShdw>
                </a:effectLst>
                <a:latin typeface="微软雅黑" pitchFamily="34" charset="-122"/>
                <a:ea typeface="微软雅黑" pitchFamily="34" charset="-122"/>
              </a:endParaRPr>
            </a:p>
          </p:txBody>
        </p:sp>
      </p:grpSp>
      <p:sp>
        <p:nvSpPr>
          <p:cNvPr id="12" name="TextBox 11"/>
          <p:cNvSpPr txBox="1"/>
          <p:nvPr/>
        </p:nvSpPr>
        <p:spPr>
          <a:xfrm>
            <a:off x="755720" y="1793136"/>
            <a:ext cx="2583810" cy="276999"/>
          </a:xfrm>
          <a:prstGeom prst="rect">
            <a:avLst/>
          </a:prstGeom>
          <a:noFill/>
        </p:spPr>
        <p:txBody>
          <a:bodyPr wrap="square" rtlCol="0">
            <a:spAutoFit/>
          </a:bodyPr>
          <a:lstStyle/>
          <a:p>
            <a:pPr algn="dist"/>
            <a:r>
              <a:rPr lang="zh-CN" altLang="en-US" sz="1200" dirty="0" smtClean="0">
                <a:solidFill>
                  <a:schemeClr val="bg1"/>
                </a:solidFill>
                <a:latin typeface="微软雅黑" pitchFamily="34" charset="-122"/>
                <a:ea typeface="微软雅黑" pitchFamily="34" charset="-122"/>
              </a:rPr>
              <a:t>及时发现问题及时解决</a:t>
            </a:r>
            <a:endParaRPr lang="zh-CN" altLang="en-US" sz="1200" dirty="0">
              <a:solidFill>
                <a:schemeClr val="bg1"/>
              </a:solidFill>
              <a:latin typeface="微软雅黑" pitchFamily="34" charset="-122"/>
              <a:ea typeface="微软雅黑" pitchFamily="34" charset="-122"/>
            </a:endParaRPr>
          </a:p>
        </p:txBody>
      </p:sp>
      <p:grpSp>
        <p:nvGrpSpPr>
          <p:cNvPr id="4" name="组合 52"/>
          <p:cNvGrpSpPr/>
          <p:nvPr/>
        </p:nvGrpSpPr>
        <p:grpSpPr>
          <a:xfrm>
            <a:off x="687701" y="2676525"/>
            <a:ext cx="2684150" cy="1326857"/>
            <a:chOff x="421000" y="3348775"/>
            <a:chExt cx="3127189" cy="1416607"/>
          </a:xfrm>
        </p:grpSpPr>
        <p:grpSp>
          <p:nvGrpSpPr>
            <p:cNvPr id="5" name="组合 51"/>
            <p:cNvGrpSpPr/>
            <p:nvPr/>
          </p:nvGrpSpPr>
          <p:grpSpPr>
            <a:xfrm>
              <a:off x="421000" y="3348775"/>
              <a:ext cx="3127189" cy="1416607"/>
              <a:chOff x="421000" y="3348775"/>
              <a:chExt cx="3127189" cy="1416607"/>
            </a:xfrm>
          </p:grpSpPr>
          <p:grpSp>
            <p:nvGrpSpPr>
              <p:cNvPr id="6" name="组合 39"/>
              <p:cNvGrpSpPr/>
              <p:nvPr/>
            </p:nvGrpSpPr>
            <p:grpSpPr>
              <a:xfrm>
                <a:off x="421000" y="3348775"/>
                <a:ext cx="3127189" cy="1416607"/>
                <a:chOff x="96660" y="3148401"/>
                <a:chExt cx="3541435" cy="1668616"/>
              </a:xfrm>
            </p:grpSpPr>
            <p:pic>
              <p:nvPicPr>
                <p:cNvPr id="3077"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4011910"/>
                  <a:ext cx="157163" cy="10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组合 38"/>
                <p:cNvGrpSpPr/>
                <p:nvPr/>
              </p:nvGrpSpPr>
              <p:grpSpPr>
                <a:xfrm>
                  <a:off x="179512" y="3148401"/>
                  <a:ext cx="3455987" cy="1668616"/>
                  <a:chOff x="179512" y="3148401"/>
                  <a:chExt cx="3455987" cy="1668616"/>
                </a:xfrm>
              </p:grpSpPr>
              <p:grpSp>
                <p:nvGrpSpPr>
                  <p:cNvPr id="10" name="组合 34"/>
                  <p:cNvGrpSpPr/>
                  <p:nvPr/>
                </p:nvGrpSpPr>
                <p:grpSpPr>
                  <a:xfrm>
                    <a:off x="179512" y="3148401"/>
                    <a:ext cx="3455987" cy="1668616"/>
                    <a:chOff x="179512" y="3148401"/>
                    <a:chExt cx="3455987" cy="1668616"/>
                  </a:xfrm>
                </p:grpSpPr>
                <p:grpSp>
                  <p:nvGrpSpPr>
                    <p:cNvPr id="13" name="组合 3"/>
                    <p:cNvGrpSpPr/>
                    <p:nvPr/>
                  </p:nvGrpSpPr>
                  <p:grpSpPr>
                    <a:xfrm>
                      <a:off x="179512" y="3148401"/>
                      <a:ext cx="3455987" cy="1668616"/>
                      <a:chOff x="118827" y="3147815"/>
                      <a:chExt cx="3455987" cy="1668616"/>
                    </a:xfrm>
                  </p:grpSpPr>
                  <p:pic>
                    <p:nvPicPr>
                      <p:cNvPr id="3076" name="Picture 4" descr="C:\Users\Administrator\Desktop\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827" y="3147815"/>
                        <a:ext cx="3455987" cy="1668616"/>
                      </a:xfrm>
                      <a:prstGeom prst="rect">
                        <a:avLst/>
                      </a:prstGeom>
                      <a:noFill/>
                      <a:extLst>
                        <a:ext uri="{909E8E84-426E-40DD-AFC4-6F175D3DCCD1}">
                          <a14:hiddenFill xmlns:a14="http://schemas.microsoft.com/office/drawing/2010/main">
                            <a:solidFill>
                              <a:srgbClr val="FFFFFF"/>
                            </a:solidFill>
                          </a14:hiddenFill>
                        </a:ext>
                      </a:extLst>
                    </p:spPr>
                  </p:pic>
                  <p:pic>
                    <p:nvPicPr>
                      <p:cNvPr id="34" name="图片 8195" descr="QQ图片2015101611553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551" y="3219236"/>
                        <a:ext cx="2304258" cy="1404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42" name="图片 8204" descr="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15827" y="3667156"/>
                      <a:ext cx="467056" cy="835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
                <p:nvSpPr>
                  <p:cNvPr id="38" name="椭圆 37"/>
                  <p:cNvSpPr/>
                  <p:nvPr/>
                </p:nvSpPr>
                <p:spPr>
                  <a:xfrm>
                    <a:off x="1518365" y="3667156"/>
                    <a:ext cx="468000" cy="468620"/>
                  </a:xfrm>
                  <a:prstGeom prst="ellipse">
                    <a:avLst/>
                  </a:prstGeom>
                  <a:solidFill>
                    <a:srgbClr val="C00000"/>
                  </a:solidFill>
                  <a:ln w="63500">
                    <a:solidFill>
                      <a:srgbClr val="FF0000"/>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sp>
                <p:nvSpPr>
                  <p:cNvPr id="46" name="椭圆 45"/>
                  <p:cNvSpPr/>
                  <p:nvPr/>
                </p:nvSpPr>
                <p:spPr>
                  <a:xfrm>
                    <a:off x="3280536" y="4203765"/>
                    <a:ext cx="108000" cy="106270"/>
                  </a:xfrm>
                  <a:prstGeom prst="ellipse">
                    <a:avLst/>
                  </a:prstGeom>
                  <a:solidFill>
                    <a:srgbClr val="C00000"/>
                  </a:solidFill>
                  <a:ln w="63500">
                    <a:solidFill>
                      <a:srgbClr val="FF0000"/>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00"/>
                  </a:p>
                </p:txBody>
              </p:sp>
            </p:grpSp>
            <p:pic>
              <p:nvPicPr>
                <p:cNvPr id="3078" name="Picture 6" descr="C:\Users\Administrator\Downloads\Wechat_128px_1127960_easyicon.net.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8535" y="3269821"/>
                  <a:ext cx="249560" cy="249560"/>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Administrator\Downloads\mail_171.12544802867px_1187890_easyicon.net.png"/>
                <p:cNvPicPr>
                  <a:picLocks noChangeAspect="1" noChangeArrowheads="1"/>
                </p:cNvPicPr>
                <p:nvPr/>
              </p:nvPicPr>
              <p:blipFill>
                <a:blip r:embed="rId7" cstate="print">
                  <a:duotone>
                    <a:prstClr val="black"/>
                    <a:schemeClr val="accent3">
                      <a:tint val="45000"/>
                      <a:satMod val="400000"/>
                    </a:schemeClr>
                  </a:duotone>
                  <a:extLst>
                    <a:ext uri="{BEBA8EAE-BF5A-486C-A8C5-ECC9F3942E4B}">
                      <a14:imgProps xmlns:a14="http://schemas.microsoft.com/office/drawing/2010/main">
                        <a14:imgLayer r:embed="rId8">
                          <a14:imgEffect>
                            <a14:artisticPhotocopy trans="30000" detail="2"/>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6660" y="3219822"/>
                  <a:ext cx="470666" cy="349559"/>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45" name="直接连接符 44"/>
              <p:cNvCxnSpPr/>
              <p:nvPr/>
            </p:nvCxnSpPr>
            <p:spPr>
              <a:xfrm>
                <a:off x="645972" y="3731461"/>
                <a:ext cx="0" cy="487961"/>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nvCxnSpPr>
            <p:spPr>
              <a:xfrm flipH="1">
                <a:off x="647596" y="4211673"/>
                <a:ext cx="218076"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flipH="1">
                <a:off x="3200392" y="3579862"/>
                <a:ext cx="130203" cy="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nvCxnSpPr>
            <p:spPr>
              <a:xfrm flipH="1">
                <a:off x="3208696" y="3595838"/>
                <a:ext cx="1" cy="128040"/>
              </a:xfrm>
              <a:prstGeom prst="line">
                <a:avLst/>
              </a:prstGeom>
              <a:ln>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pic>
          <p:nvPicPr>
            <p:cNvPr id="3080"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93597" y="4081769"/>
              <a:ext cx="138779" cy="92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 name="矩形 27"/>
          <p:cNvSpPr/>
          <p:nvPr/>
        </p:nvSpPr>
        <p:spPr>
          <a:xfrm>
            <a:off x="727145" y="1177840"/>
            <a:ext cx="2901880" cy="461665"/>
          </a:xfrm>
          <a:prstGeom prst="rect">
            <a:avLst/>
          </a:prstGeom>
          <a:noFill/>
        </p:spPr>
        <p:txBody>
          <a:bodyPr wrap="square" lIns="91440" tIns="45720" rIns="91440" bIns="45720">
            <a:spAutoFit/>
          </a:bodyPr>
          <a:lstStyle/>
          <a:p>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突发故障自动诊断</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片11.png"/>
          <p:cNvPicPr>
            <a:picLocks noChangeAspect="1"/>
          </p:cNvPicPr>
          <p:nvPr/>
        </p:nvPicPr>
        <p:blipFill>
          <a:blip r:embed="rId1" cstate="print"/>
          <a:srcRect/>
          <a:stretch>
            <a:fillRect/>
          </a:stretch>
        </p:blipFill>
        <p:spPr>
          <a:xfrm>
            <a:off x="589924" y="1090775"/>
            <a:ext cx="4339715" cy="2594395"/>
          </a:xfrm>
          <a:prstGeom prst="rect">
            <a:avLst/>
          </a:prstGeom>
        </p:spPr>
      </p:pic>
      <p:pic>
        <p:nvPicPr>
          <p:cNvPr id="4" name="图片 3" descr="图片12.png"/>
          <p:cNvPicPr>
            <a:picLocks noChangeAspect="1"/>
          </p:cNvPicPr>
          <p:nvPr/>
        </p:nvPicPr>
        <p:blipFill>
          <a:blip r:embed="rId2" cstate="print"/>
          <a:srcRect/>
          <a:stretch>
            <a:fillRect/>
          </a:stretch>
        </p:blipFill>
        <p:spPr>
          <a:xfrm>
            <a:off x="4921013" y="1090775"/>
            <a:ext cx="3810001" cy="2594394"/>
          </a:xfrm>
          <a:prstGeom prst="rect">
            <a:avLst/>
          </a:prstGeom>
        </p:spPr>
      </p:pic>
      <p:sp>
        <p:nvSpPr>
          <p:cNvPr id="8" name="矩形 7"/>
          <p:cNvSpPr/>
          <p:nvPr/>
        </p:nvSpPr>
        <p:spPr>
          <a:xfrm>
            <a:off x="581297" y="1090775"/>
            <a:ext cx="8149717" cy="2594395"/>
          </a:xfrm>
          <a:prstGeom prst="rect">
            <a:avLst/>
          </a:prstGeom>
          <a:noFill/>
          <a:ln w="38100">
            <a:solidFill>
              <a:srgbClr val="9AB4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548228" y="3878907"/>
            <a:ext cx="8149716" cy="461665"/>
          </a:xfrm>
          <a:prstGeom prst="rect">
            <a:avLst/>
          </a:prstGeom>
          <a:noFill/>
        </p:spPr>
        <p:txBody>
          <a:bodyPr wrap="square" lIns="91440" tIns="45720" rIns="91440" bIns="45720">
            <a:spAutoFit/>
          </a:bodyPr>
          <a:lstStyle/>
          <a:p>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再复杂的布线在端口统计看来都简单清晰有序</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04</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应用案例</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30" name="椭圆 101"/>
          <p:cNvSpPr>
            <a:spLocks noChangeArrowheads="1"/>
          </p:cNvSpPr>
          <p:nvPr/>
        </p:nvSpPr>
        <p:spPr bwMode="auto">
          <a:xfrm>
            <a:off x="341935" y="333375"/>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8" name="组合 33"/>
          <p:cNvGrpSpPr/>
          <p:nvPr/>
        </p:nvGrpSpPr>
        <p:grpSpPr>
          <a:xfrm>
            <a:off x="341935" y="333375"/>
            <a:ext cx="640779" cy="621784"/>
            <a:chOff x="2448002" y="2381250"/>
            <a:chExt cx="640779" cy="621784"/>
          </a:xfrm>
        </p:grpSpPr>
        <p:sp>
          <p:nvSpPr>
            <p:cNvPr id="36" name="椭圆 96"/>
            <p:cNvSpPr>
              <a:spLocks noChangeArrowheads="1"/>
            </p:cNvSpPr>
            <p:nvPr/>
          </p:nvSpPr>
          <p:spPr bwMode="auto">
            <a:xfrm>
              <a:off x="2448002"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7"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9" name="组合 19"/>
          <p:cNvGrpSpPr/>
          <p:nvPr/>
        </p:nvGrpSpPr>
        <p:grpSpPr>
          <a:xfrm>
            <a:off x="341934" y="334466"/>
            <a:ext cx="640779" cy="621784"/>
            <a:chOff x="4200417" y="2381250"/>
            <a:chExt cx="640779" cy="621784"/>
          </a:xfrm>
        </p:grpSpPr>
        <p:sp>
          <p:nvSpPr>
            <p:cNvPr id="23" name="椭圆 136"/>
            <p:cNvSpPr>
              <a:spLocks noChangeArrowheads="1"/>
            </p:cNvSpPr>
            <p:nvPr/>
          </p:nvSpPr>
          <p:spPr bwMode="auto">
            <a:xfrm>
              <a:off x="4200417"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8"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nvGrpSpPr>
          <p:cNvPr id="21" name="组合 20"/>
          <p:cNvGrpSpPr/>
          <p:nvPr/>
        </p:nvGrpSpPr>
        <p:grpSpPr>
          <a:xfrm>
            <a:off x="341934" y="334466"/>
            <a:ext cx="640779" cy="621784"/>
            <a:chOff x="5951534" y="2381250"/>
            <a:chExt cx="640779" cy="621784"/>
          </a:xfrm>
        </p:grpSpPr>
        <p:sp>
          <p:nvSpPr>
            <p:cNvPr id="24" name="椭圆 128"/>
            <p:cNvSpPr>
              <a:spLocks noChangeArrowheads="1"/>
            </p:cNvSpPr>
            <p:nvPr/>
          </p:nvSpPr>
          <p:spPr bwMode="auto">
            <a:xfrm>
              <a:off x="5951534"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5" name="任意多边形 93"/>
            <p:cNvSpPr>
              <a:spLocks noChangeArrowheads="1"/>
            </p:cNvSpPr>
            <p:nvPr/>
          </p:nvSpPr>
          <p:spPr bwMode="auto">
            <a:xfrm>
              <a:off x="6037765" y="2519648"/>
              <a:ext cx="449646" cy="326870"/>
            </a:xfrm>
            <a:custGeom>
              <a:avLst/>
              <a:gdLst>
                <a:gd name="T0" fmla="*/ 140202 w 574972"/>
                <a:gd name="T1" fmla="*/ 425381 h 399845"/>
                <a:gd name="T2" fmla="*/ 56128 w 574972"/>
                <a:gd name="T3" fmla="*/ 423650 h 399845"/>
                <a:gd name="T4" fmla="*/ 111645 w 574972"/>
                <a:gd name="T5" fmla="*/ 368511 h 399845"/>
                <a:gd name="T6" fmla="*/ 135136 w 574972"/>
                <a:gd name="T7" fmla="*/ 349421 h 399845"/>
                <a:gd name="T8" fmla="*/ 248318 w 574972"/>
                <a:gd name="T9" fmla="*/ 233722 h 399845"/>
                <a:gd name="T10" fmla="*/ 164244 w 574972"/>
                <a:gd name="T11" fmla="*/ 425382 h 399845"/>
                <a:gd name="T12" fmla="*/ 170039 w 574972"/>
                <a:gd name="T13" fmla="*/ 310006 h 399845"/>
                <a:gd name="T14" fmla="*/ 207411 w 574972"/>
                <a:gd name="T15" fmla="*/ 275791 h 399845"/>
                <a:gd name="T16" fmla="*/ 241580 w 574972"/>
                <a:gd name="T17" fmla="*/ 240341 h 399845"/>
                <a:gd name="T18" fmla="*/ 272360 w 574972"/>
                <a:gd name="T19" fmla="*/ 222804 h 399845"/>
                <a:gd name="T20" fmla="*/ 283957 w 574972"/>
                <a:gd name="T21" fmla="*/ 237614 h 399845"/>
                <a:gd name="T22" fmla="*/ 313854 w 574972"/>
                <a:gd name="T23" fmla="*/ 273065 h 399845"/>
                <a:gd name="T24" fmla="*/ 339481 w 574972"/>
                <a:gd name="T25" fmla="*/ 281246 h 399845"/>
                <a:gd name="T26" fmla="*/ 356433 w 574972"/>
                <a:gd name="T27" fmla="*/ 264805 h 399845"/>
                <a:gd name="T28" fmla="*/ 272360 w 574972"/>
                <a:gd name="T29" fmla="*/ 425381 h 399845"/>
                <a:gd name="T30" fmla="*/ 464550 w 574972"/>
                <a:gd name="T31" fmla="*/ 148272 h 399845"/>
                <a:gd name="T32" fmla="*/ 380476 w 574972"/>
                <a:gd name="T33" fmla="*/ 425381 h 399845"/>
                <a:gd name="T34" fmla="*/ 383526 w 574972"/>
                <a:gd name="T35" fmla="*/ 233182 h 399845"/>
                <a:gd name="T36" fmla="*/ 420298 w 574972"/>
                <a:gd name="T37" fmla="*/ 196707 h 399845"/>
                <a:gd name="T38" fmla="*/ 464550 w 574972"/>
                <a:gd name="T39" fmla="*/ 148272 h 399845"/>
                <a:gd name="T40" fmla="*/ 488639 w 574972"/>
                <a:gd name="T41" fmla="*/ 0 h 399845"/>
                <a:gd name="T42" fmla="*/ 520672 w 574972"/>
                <a:gd name="T43" fmla="*/ 5454 h 399845"/>
                <a:gd name="T44" fmla="*/ 527079 w 574972"/>
                <a:gd name="T45" fmla="*/ 125444 h 399845"/>
                <a:gd name="T46" fmla="*/ 490775 w 574972"/>
                <a:gd name="T47" fmla="*/ 125444 h 399845"/>
                <a:gd name="T48" fmla="*/ 488639 w 574972"/>
                <a:gd name="T49" fmla="*/ 73629 h 399845"/>
                <a:gd name="T50" fmla="*/ 401082 w 574972"/>
                <a:gd name="T51" fmla="*/ 166349 h 399845"/>
                <a:gd name="T52" fmla="*/ 351964 w 574972"/>
                <a:gd name="T53" fmla="*/ 215436 h 399845"/>
                <a:gd name="T54" fmla="*/ 319931 w 574972"/>
                <a:gd name="T55" fmla="*/ 220890 h 399845"/>
                <a:gd name="T56" fmla="*/ 309252 w 574972"/>
                <a:gd name="T57" fmla="*/ 207254 h 399845"/>
                <a:gd name="T58" fmla="*/ 268678 w 574972"/>
                <a:gd name="T59" fmla="*/ 155441 h 399845"/>
                <a:gd name="T60" fmla="*/ 219560 w 574972"/>
                <a:gd name="T61" fmla="*/ 204527 h 399845"/>
                <a:gd name="T62" fmla="*/ 198204 w 574972"/>
                <a:gd name="T63" fmla="*/ 223616 h 399845"/>
                <a:gd name="T64" fmla="*/ 127731 w 574972"/>
                <a:gd name="T65" fmla="*/ 291792 h 399845"/>
                <a:gd name="T66" fmla="*/ 29495 w 574972"/>
                <a:gd name="T67" fmla="*/ 387240 h 399845"/>
                <a:gd name="T68" fmla="*/ 3868 w 574972"/>
                <a:gd name="T69" fmla="*/ 381785 h 399845"/>
                <a:gd name="T70" fmla="*/ 16682 w 574972"/>
                <a:gd name="T71" fmla="*/ 338151 h 399845"/>
                <a:gd name="T72" fmla="*/ 127731 w 574972"/>
                <a:gd name="T73" fmla="*/ 234525 h 399845"/>
                <a:gd name="T74" fmla="*/ 198204 w 574972"/>
                <a:gd name="T75" fmla="*/ 166349 h 399845"/>
                <a:gd name="T76" fmla="*/ 219560 w 574972"/>
                <a:gd name="T77" fmla="*/ 147260 h 399845"/>
                <a:gd name="T78" fmla="*/ 260135 w 574972"/>
                <a:gd name="T79" fmla="*/ 106354 h 399845"/>
                <a:gd name="T80" fmla="*/ 287897 w 574972"/>
                <a:gd name="T81" fmla="*/ 114535 h 399845"/>
                <a:gd name="T82" fmla="*/ 317795 w 574972"/>
                <a:gd name="T83" fmla="*/ 149986 h 399845"/>
                <a:gd name="T84" fmla="*/ 351964 w 574972"/>
                <a:gd name="T85" fmla="*/ 155441 h 399845"/>
                <a:gd name="T86" fmla="*/ 401082 w 574972"/>
                <a:gd name="T87" fmla="*/ 106354 h 399845"/>
                <a:gd name="T88" fmla="*/ 456605 w 574972"/>
                <a:gd name="T89" fmla="*/ 46359 h 399845"/>
                <a:gd name="T90" fmla="*/ 424572 w 574972"/>
                <a:gd name="T91" fmla="*/ 46359 h 399845"/>
                <a:gd name="T92" fmla="*/ 405353 w 574972"/>
                <a:gd name="T93" fmla="*/ 21816 h 399845"/>
                <a:gd name="T94" fmla="*/ 418167 w 574972"/>
                <a:gd name="T95" fmla="*/ 2727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74972"/>
                <a:gd name="T145" fmla="*/ 0 h 399845"/>
                <a:gd name="T146" fmla="*/ 574972 w 574972"/>
                <a:gd name="T147" fmla="*/ 399845 h 3998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C1D842"/>
            </a:solidFill>
            <a:ln w="9525">
              <a:noFill/>
              <a:miter lim="800000"/>
            </a:ln>
          </p:spPr>
          <p:txBody>
            <a:bodyPr/>
            <a:lstStyle/>
            <a:p>
              <a:endParaRPr lang="zh-CN" altLang="en-US"/>
            </a:p>
          </p:txBody>
        </p:sp>
      </p:grpSp>
      <p:sp>
        <p:nvSpPr>
          <p:cNvPr id="29" name="Text Box 10"/>
          <p:cNvSpPr txBox="1">
            <a:spLocks noChangeArrowheads="1"/>
          </p:cNvSpPr>
          <p:nvPr/>
        </p:nvSpPr>
        <p:spPr bwMode="auto">
          <a:xfrm>
            <a:off x="650876" y="1207339"/>
            <a:ext cx="4359274" cy="3511731"/>
          </a:xfrm>
          <a:prstGeom prst="rect">
            <a:avLst/>
          </a:prstGeom>
          <a:noFill/>
          <a:ln w="9525">
            <a:noFill/>
            <a:miter lim="800000"/>
          </a:ln>
          <a:effectLst/>
        </p:spPr>
        <p:txBody>
          <a:bodyPr wrap="square">
            <a:spAutoFit/>
          </a:bodyPr>
          <a:lstStyle/>
          <a:p>
            <a:pPr>
              <a:lnSpc>
                <a:spcPct val="110000"/>
              </a:lnSpc>
            </a:pPr>
            <a:r>
              <a:rPr lang="zh-CN" altLang="en-US" sz="1000" b="1" dirty="0">
                <a:solidFill>
                  <a:srgbClr val="FF0000"/>
                </a:solidFill>
                <a:latin typeface="微软雅黑" pitchFamily="34" charset="-122"/>
                <a:ea typeface="微软雅黑" pitchFamily="34" charset="-122"/>
              </a:rPr>
              <a:t>项目名称</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smtClean="0">
                <a:solidFill>
                  <a:schemeClr val="bg1"/>
                </a:solidFill>
                <a:latin typeface="微软雅黑" pitchFamily="34" charset="-122"/>
                <a:ea typeface="微软雅黑" pitchFamily="34" charset="-122"/>
              </a:rPr>
              <a:t>唯网咖</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王座店</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smtClean="0">
                <a:solidFill>
                  <a:srgbClr val="FF0000"/>
                </a:solidFill>
                <a:latin typeface="微软雅黑" pitchFamily="34" charset="-122"/>
                <a:ea typeface="微软雅黑" pitchFamily="34" charset="-122"/>
              </a:rPr>
              <a:t>行业背景</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t>
            </a:r>
            <a:r>
              <a:rPr lang="zh-CN" altLang="en-US" sz="900" dirty="0" smtClean="0">
                <a:solidFill>
                  <a:schemeClr val="bg1"/>
                </a:solidFill>
                <a:latin typeface="微软雅黑" pitchFamily="34" charset="-122"/>
                <a:ea typeface="微软雅黑" pitchFamily="34" charset="-122"/>
              </a:rPr>
              <a:t> </a:t>
            </a:r>
            <a:r>
              <a:rPr lang="en-US" altLang="zh-CN" sz="900" dirty="0" smtClean="0">
                <a:solidFill>
                  <a:schemeClr val="bg1"/>
                </a:solidFill>
                <a:latin typeface="微软雅黑" pitchFamily="34" charset="-122"/>
                <a:ea typeface="微软雅黑" pitchFamily="34" charset="-122"/>
              </a:rPr>
              <a:t>2014</a:t>
            </a:r>
            <a:r>
              <a:rPr lang="zh-CN" altLang="en-US" sz="900" dirty="0" smtClean="0">
                <a:solidFill>
                  <a:schemeClr val="bg1"/>
                </a:solidFill>
                <a:latin typeface="微软雅黑" pitchFamily="34" charset="-122"/>
                <a:ea typeface="微软雅黑" pitchFamily="34" charset="-122"/>
              </a:rPr>
              <a:t>年，有识人士提出了“网咖”的概念，于是，各种“网咖”如雨后春笋般崛起，但是对“网咖”的理解都是各式各样，有粗暴的理解为网吧</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咖啡的，有理解为网吧</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自制饮料的，还有理解为网吧</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豪华装修的，实际上在我认为，他依旧是一个大网吧！</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a:solidFill>
                  <a:srgbClr val="FF0000"/>
                </a:solidFill>
                <a:latin typeface="微软雅黑" pitchFamily="34" charset="-122"/>
                <a:ea typeface="微软雅黑" pitchFamily="34" charset="-122"/>
              </a:rPr>
              <a:t>客户需求</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a:t>
            </a:r>
            <a:r>
              <a:rPr lang="zh-CN" altLang="en-US" sz="900" dirty="0" smtClean="0">
                <a:solidFill>
                  <a:schemeClr val="bg1"/>
                </a:solidFill>
                <a:latin typeface="微软雅黑" pitchFamily="34" charset="-122"/>
                <a:ea typeface="微软雅黑" pitchFamily="34" charset="-122"/>
              </a:rPr>
              <a:t>保证网络稳定运行，降低网络故障带来的上座率影响；</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b</a:t>
            </a:r>
            <a:r>
              <a:rPr lang="zh-CN" altLang="en-US" sz="900" dirty="0" smtClean="0">
                <a:solidFill>
                  <a:schemeClr val="bg1"/>
                </a:solidFill>
                <a:latin typeface="微软雅黑" pitchFamily="34" charset="-122"/>
                <a:ea typeface="微软雅黑" pitchFamily="34" charset="-122"/>
              </a:rPr>
              <a:t>.提供全方位无线解决方案；</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c</a:t>
            </a:r>
            <a:r>
              <a:rPr lang="zh-CN" altLang="en-US" sz="900" dirty="0" smtClean="0">
                <a:solidFill>
                  <a:schemeClr val="bg1"/>
                </a:solidFill>
                <a:latin typeface="微软雅黑" pitchFamily="34" charset="-122"/>
                <a:ea typeface="微软雅黑" pitchFamily="34" charset="-122"/>
              </a:rPr>
              <a:t>.支持手机云端管理；</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d.整个网络系统需要有灵活的升级和扩容能力，以保证整个未来扩容的需要。</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a:solidFill>
                  <a:srgbClr val="FF0000"/>
                </a:solidFill>
                <a:latin typeface="微软雅黑" pitchFamily="34" charset="-122"/>
                <a:ea typeface="微软雅黑" pitchFamily="34" charset="-122"/>
              </a:rPr>
              <a:t>方案效果</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smtClean="0">
                <a:solidFill>
                  <a:schemeClr val="bg1"/>
                </a:solidFill>
                <a:latin typeface="微软雅黑" pitchFamily="34" charset="-122"/>
                <a:ea typeface="微软雅黑" pitchFamily="34" charset="-122"/>
              </a:rPr>
              <a:t>        笔者常看到有些和我们一样屌丝一级的，在网吧外徘徊都不敢进来，笔者上厕所的时候，听到一群小伙伴说，以后唯网咖就是他们的基地了！同时网吧内多了 很多从不进网吧的高端人士，比如弹钢琴的上海音乐大学的大神，甚至有些是全家老小一起来玩的，他们不上网，在休闲区泡一杯咖啡，看看书、体验下各种高科技 的强大体验、听听音乐，连笔者这样的屌丝，都感觉自己不那么思密达了！</a:t>
            </a:r>
            <a:endParaRPr lang="zh-CN" altLang="en-US" sz="900" dirty="0">
              <a:solidFill>
                <a:schemeClr val="bg1"/>
              </a:solidFill>
              <a:latin typeface="微软雅黑" pitchFamily="34" charset="-122"/>
              <a:ea typeface="微软雅黑" pitchFamily="34" charset="-122"/>
            </a:endParaRPr>
          </a:p>
        </p:txBody>
      </p:sp>
      <p:pic>
        <p:nvPicPr>
          <p:cNvPr id="26626" name="Picture 2" descr="http://www.tg-net.cn/UploadFiles/Image/2015-01/CE_20150115110730830.jpg"/>
          <p:cNvPicPr>
            <a:picLocks noChangeAspect="1" noChangeArrowheads="1"/>
          </p:cNvPicPr>
          <p:nvPr/>
        </p:nvPicPr>
        <p:blipFill>
          <a:blip r:embed="rId2" cstate="print"/>
          <a:srcRect/>
          <a:stretch>
            <a:fillRect/>
          </a:stretch>
        </p:blipFill>
        <p:spPr bwMode="auto">
          <a:xfrm>
            <a:off x="5594361" y="609600"/>
            <a:ext cx="2634431" cy="2355633"/>
          </a:xfrm>
          <a:prstGeom prst="rect">
            <a:avLst/>
          </a:prstGeom>
          <a:noFill/>
        </p:spPr>
      </p:pic>
      <p:pic>
        <p:nvPicPr>
          <p:cNvPr id="26628" name="Picture 4" descr="http://www.tg-net.cn/new/attached/image/20150507/20150507174528842884.JPG"/>
          <p:cNvPicPr>
            <a:picLocks noChangeAspect="1" noChangeArrowheads="1"/>
          </p:cNvPicPr>
          <p:nvPr/>
        </p:nvPicPr>
        <p:blipFill>
          <a:blip r:embed="rId3" cstate="print"/>
          <a:srcRect/>
          <a:stretch>
            <a:fillRect/>
          </a:stretch>
        </p:blipFill>
        <p:spPr bwMode="auto">
          <a:xfrm>
            <a:off x="5594361" y="2836060"/>
            <a:ext cx="2634431" cy="1752986"/>
          </a:xfrm>
          <a:prstGeom prst="rect">
            <a:avLst/>
          </a:prstGeom>
          <a:noFill/>
        </p:spPr>
      </p:pic>
      <p:sp>
        <p:nvSpPr>
          <p:cNvPr id="34" name="椭圆 33"/>
          <p:cNvSpPr/>
          <p:nvPr/>
        </p:nvSpPr>
        <p:spPr>
          <a:xfrm>
            <a:off x="6086475" y="1076325"/>
            <a:ext cx="628650" cy="4857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04</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应用案例</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30" name="椭圆 101"/>
          <p:cNvSpPr>
            <a:spLocks noChangeArrowheads="1"/>
          </p:cNvSpPr>
          <p:nvPr/>
        </p:nvSpPr>
        <p:spPr bwMode="auto">
          <a:xfrm>
            <a:off x="341935" y="333375"/>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2" name="组合 33"/>
          <p:cNvGrpSpPr/>
          <p:nvPr/>
        </p:nvGrpSpPr>
        <p:grpSpPr>
          <a:xfrm>
            <a:off x="341935" y="333375"/>
            <a:ext cx="640779" cy="621784"/>
            <a:chOff x="2448002" y="2381250"/>
            <a:chExt cx="640779" cy="621784"/>
          </a:xfrm>
        </p:grpSpPr>
        <p:sp>
          <p:nvSpPr>
            <p:cNvPr id="36" name="椭圆 96"/>
            <p:cNvSpPr>
              <a:spLocks noChangeArrowheads="1"/>
            </p:cNvSpPr>
            <p:nvPr/>
          </p:nvSpPr>
          <p:spPr bwMode="auto">
            <a:xfrm>
              <a:off x="2448002"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7"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3" name="组合 19"/>
          <p:cNvGrpSpPr/>
          <p:nvPr/>
        </p:nvGrpSpPr>
        <p:grpSpPr>
          <a:xfrm>
            <a:off x="341934" y="334466"/>
            <a:ext cx="640779" cy="621784"/>
            <a:chOff x="4200417" y="2381250"/>
            <a:chExt cx="640779" cy="621784"/>
          </a:xfrm>
        </p:grpSpPr>
        <p:sp>
          <p:nvSpPr>
            <p:cNvPr id="23" name="椭圆 136"/>
            <p:cNvSpPr>
              <a:spLocks noChangeArrowheads="1"/>
            </p:cNvSpPr>
            <p:nvPr/>
          </p:nvSpPr>
          <p:spPr bwMode="auto">
            <a:xfrm>
              <a:off x="4200417"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8"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nvGrpSpPr>
          <p:cNvPr id="5" name="组合 20"/>
          <p:cNvGrpSpPr/>
          <p:nvPr/>
        </p:nvGrpSpPr>
        <p:grpSpPr>
          <a:xfrm>
            <a:off x="341934" y="334466"/>
            <a:ext cx="640779" cy="621784"/>
            <a:chOff x="5951534" y="2381250"/>
            <a:chExt cx="640779" cy="621784"/>
          </a:xfrm>
        </p:grpSpPr>
        <p:sp>
          <p:nvSpPr>
            <p:cNvPr id="24" name="椭圆 128"/>
            <p:cNvSpPr>
              <a:spLocks noChangeArrowheads="1"/>
            </p:cNvSpPr>
            <p:nvPr/>
          </p:nvSpPr>
          <p:spPr bwMode="auto">
            <a:xfrm>
              <a:off x="5951534"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5" name="任意多边形 93"/>
            <p:cNvSpPr>
              <a:spLocks noChangeArrowheads="1"/>
            </p:cNvSpPr>
            <p:nvPr/>
          </p:nvSpPr>
          <p:spPr bwMode="auto">
            <a:xfrm>
              <a:off x="6037765" y="2519648"/>
              <a:ext cx="449646" cy="326870"/>
            </a:xfrm>
            <a:custGeom>
              <a:avLst/>
              <a:gdLst>
                <a:gd name="T0" fmla="*/ 140202 w 574972"/>
                <a:gd name="T1" fmla="*/ 425381 h 399845"/>
                <a:gd name="T2" fmla="*/ 56128 w 574972"/>
                <a:gd name="T3" fmla="*/ 423650 h 399845"/>
                <a:gd name="T4" fmla="*/ 111645 w 574972"/>
                <a:gd name="T5" fmla="*/ 368511 h 399845"/>
                <a:gd name="T6" fmla="*/ 135136 w 574972"/>
                <a:gd name="T7" fmla="*/ 349421 h 399845"/>
                <a:gd name="T8" fmla="*/ 248318 w 574972"/>
                <a:gd name="T9" fmla="*/ 233722 h 399845"/>
                <a:gd name="T10" fmla="*/ 164244 w 574972"/>
                <a:gd name="T11" fmla="*/ 425382 h 399845"/>
                <a:gd name="T12" fmla="*/ 170039 w 574972"/>
                <a:gd name="T13" fmla="*/ 310006 h 399845"/>
                <a:gd name="T14" fmla="*/ 207411 w 574972"/>
                <a:gd name="T15" fmla="*/ 275791 h 399845"/>
                <a:gd name="T16" fmla="*/ 241580 w 574972"/>
                <a:gd name="T17" fmla="*/ 240341 h 399845"/>
                <a:gd name="T18" fmla="*/ 272360 w 574972"/>
                <a:gd name="T19" fmla="*/ 222804 h 399845"/>
                <a:gd name="T20" fmla="*/ 283957 w 574972"/>
                <a:gd name="T21" fmla="*/ 237614 h 399845"/>
                <a:gd name="T22" fmla="*/ 313854 w 574972"/>
                <a:gd name="T23" fmla="*/ 273065 h 399845"/>
                <a:gd name="T24" fmla="*/ 339481 w 574972"/>
                <a:gd name="T25" fmla="*/ 281246 h 399845"/>
                <a:gd name="T26" fmla="*/ 356433 w 574972"/>
                <a:gd name="T27" fmla="*/ 264805 h 399845"/>
                <a:gd name="T28" fmla="*/ 272360 w 574972"/>
                <a:gd name="T29" fmla="*/ 425381 h 399845"/>
                <a:gd name="T30" fmla="*/ 464550 w 574972"/>
                <a:gd name="T31" fmla="*/ 148272 h 399845"/>
                <a:gd name="T32" fmla="*/ 380476 w 574972"/>
                <a:gd name="T33" fmla="*/ 425381 h 399845"/>
                <a:gd name="T34" fmla="*/ 383526 w 574972"/>
                <a:gd name="T35" fmla="*/ 233182 h 399845"/>
                <a:gd name="T36" fmla="*/ 420298 w 574972"/>
                <a:gd name="T37" fmla="*/ 196707 h 399845"/>
                <a:gd name="T38" fmla="*/ 464550 w 574972"/>
                <a:gd name="T39" fmla="*/ 148272 h 399845"/>
                <a:gd name="T40" fmla="*/ 488639 w 574972"/>
                <a:gd name="T41" fmla="*/ 0 h 399845"/>
                <a:gd name="T42" fmla="*/ 520672 w 574972"/>
                <a:gd name="T43" fmla="*/ 5454 h 399845"/>
                <a:gd name="T44" fmla="*/ 527079 w 574972"/>
                <a:gd name="T45" fmla="*/ 125444 h 399845"/>
                <a:gd name="T46" fmla="*/ 490775 w 574972"/>
                <a:gd name="T47" fmla="*/ 125444 h 399845"/>
                <a:gd name="T48" fmla="*/ 488639 w 574972"/>
                <a:gd name="T49" fmla="*/ 73629 h 399845"/>
                <a:gd name="T50" fmla="*/ 401082 w 574972"/>
                <a:gd name="T51" fmla="*/ 166349 h 399845"/>
                <a:gd name="T52" fmla="*/ 351964 w 574972"/>
                <a:gd name="T53" fmla="*/ 215436 h 399845"/>
                <a:gd name="T54" fmla="*/ 319931 w 574972"/>
                <a:gd name="T55" fmla="*/ 220890 h 399845"/>
                <a:gd name="T56" fmla="*/ 309252 w 574972"/>
                <a:gd name="T57" fmla="*/ 207254 h 399845"/>
                <a:gd name="T58" fmla="*/ 268678 w 574972"/>
                <a:gd name="T59" fmla="*/ 155441 h 399845"/>
                <a:gd name="T60" fmla="*/ 219560 w 574972"/>
                <a:gd name="T61" fmla="*/ 204527 h 399845"/>
                <a:gd name="T62" fmla="*/ 198204 w 574972"/>
                <a:gd name="T63" fmla="*/ 223616 h 399845"/>
                <a:gd name="T64" fmla="*/ 127731 w 574972"/>
                <a:gd name="T65" fmla="*/ 291792 h 399845"/>
                <a:gd name="T66" fmla="*/ 29495 w 574972"/>
                <a:gd name="T67" fmla="*/ 387240 h 399845"/>
                <a:gd name="T68" fmla="*/ 3868 w 574972"/>
                <a:gd name="T69" fmla="*/ 381785 h 399845"/>
                <a:gd name="T70" fmla="*/ 16682 w 574972"/>
                <a:gd name="T71" fmla="*/ 338151 h 399845"/>
                <a:gd name="T72" fmla="*/ 127731 w 574972"/>
                <a:gd name="T73" fmla="*/ 234525 h 399845"/>
                <a:gd name="T74" fmla="*/ 198204 w 574972"/>
                <a:gd name="T75" fmla="*/ 166349 h 399845"/>
                <a:gd name="T76" fmla="*/ 219560 w 574972"/>
                <a:gd name="T77" fmla="*/ 147260 h 399845"/>
                <a:gd name="T78" fmla="*/ 260135 w 574972"/>
                <a:gd name="T79" fmla="*/ 106354 h 399845"/>
                <a:gd name="T80" fmla="*/ 287897 w 574972"/>
                <a:gd name="T81" fmla="*/ 114535 h 399845"/>
                <a:gd name="T82" fmla="*/ 317795 w 574972"/>
                <a:gd name="T83" fmla="*/ 149986 h 399845"/>
                <a:gd name="T84" fmla="*/ 351964 w 574972"/>
                <a:gd name="T85" fmla="*/ 155441 h 399845"/>
                <a:gd name="T86" fmla="*/ 401082 w 574972"/>
                <a:gd name="T87" fmla="*/ 106354 h 399845"/>
                <a:gd name="T88" fmla="*/ 456605 w 574972"/>
                <a:gd name="T89" fmla="*/ 46359 h 399845"/>
                <a:gd name="T90" fmla="*/ 424572 w 574972"/>
                <a:gd name="T91" fmla="*/ 46359 h 399845"/>
                <a:gd name="T92" fmla="*/ 405353 w 574972"/>
                <a:gd name="T93" fmla="*/ 21816 h 399845"/>
                <a:gd name="T94" fmla="*/ 418167 w 574972"/>
                <a:gd name="T95" fmla="*/ 2727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74972"/>
                <a:gd name="T145" fmla="*/ 0 h 399845"/>
                <a:gd name="T146" fmla="*/ 574972 w 574972"/>
                <a:gd name="T147" fmla="*/ 399845 h 3998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C1D842"/>
            </a:solidFill>
            <a:ln w="9525">
              <a:noFill/>
              <a:miter lim="800000"/>
            </a:ln>
          </p:spPr>
          <p:txBody>
            <a:bodyPr/>
            <a:lstStyle/>
            <a:p>
              <a:endParaRPr lang="zh-CN" altLang="en-US"/>
            </a:p>
          </p:txBody>
        </p:sp>
      </p:grpSp>
      <p:sp>
        <p:nvSpPr>
          <p:cNvPr id="29" name="Text Box 10"/>
          <p:cNvSpPr txBox="1">
            <a:spLocks noChangeArrowheads="1"/>
          </p:cNvSpPr>
          <p:nvPr/>
        </p:nvSpPr>
        <p:spPr bwMode="auto">
          <a:xfrm>
            <a:off x="650876" y="1207339"/>
            <a:ext cx="4359274" cy="3348737"/>
          </a:xfrm>
          <a:prstGeom prst="rect">
            <a:avLst/>
          </a:prstGeom>
          <a:noFill/>
          <a:ln w="9525">
            <a:noFill/>
            <a:miter lim="800000"/>
          </a:ln>
          <a:effectLst/>
        </p:spPr>
        <p:txBody>
          <a:bodyPr wrap="square">
            <a:spAutoFit/>
          </a:bodyPr>
          <a:lstStyle/>
          <a:p>
            <a:pPr>
              <a:lnSpc>
                <a:spcPct val="110000"/>
              </a:lnSpc>
            </a:pPr>
            <a:r>
              <a:rPr lang="zh-CN" altLang="en-US" sz="1000" b="1" dirty="0">
                <a:solidFill>
                  <a:srgbClr val="FF0000"/>
                </a:solidFill>
                <a:latin typeface="微软雅黑" pitchFamily="34" charset="-122"/>
                <a:ea typeface="微软雅黑" pitchFamily="34" charset="-122"/>
              </a:rPr>
              <a:t>项目名称</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smtClean="0">
                <a:solidFill>
                  <a:schemeClr val="bg1"/>
                </a:solidFill>
                <a:latin typeface="微软雅黑" pitchFamily="34" charset="-122"/>
                <a:ea typeface="微软雅黑" pitchFamily="34" charset="-122"/>
              </a:rPr>
              <a:t>金圆网咖</a:t>
            </a:r>
            <a:endParaRPr lang="en-US" altLang="zh-CN" sz="900" dirty="0" smtClean="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smtClean="0">
                <a:solidFill>
                  <a:srgbClr val="FF0000"/>
                </a:solidFill>
                <a:latin typeface="微软雅黑" pitchFamily="34" charset="-122"/>
                <a:ea typeface="微软雅黑" pitchFamily="34" charset="-122"/>
              </a:rPr>
              <a:t>行业背景</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t>
            </a:r>
            <a:r>
              <a:rPr lang="zh-CN" altLang="en-US" sz="900" dirty="0" smtClean="0">
                <a:solidFill>
                  <a:schemeClr val="bg1"/>
                </a:solidFill>
                <a:latin typeface="微软雅黑" pitchFamily="34" charset="-122"/>
                <a:ea typeface="微软雅黑" pitchFamily="34" charset="-122"/>
              </a:rPr>
              <a:t> 金圆网城坐落在昆明的</a:t>
            </a:r>
            <a:r>
              <a:rPr lang="en-US" altLang="zh-CN" sz="900" dirty="0" smtClean="0">
                <a:solidFill>
                  <a:schemeClr val="bg1"/>
                </a:solidFill>
                <a:latin typeface="微软雅黑" pitchFamily="34" charset="-122"/>
                <a:ea typeface="微软雅黑" pitchFamily="34" charset="-122"/>
              </a:rPr>
              <a:t>IT</a:t>
            </a:r>
            <a:r>
              <a:rPr lang="zh-CN" altLang="en-US" sz="900" dirty="0" smtClean="0">
                <a:solidFill>
                  <a:schemeClr val="bg1"/>
                </a:solidFill>
                <a:latin typeface="微软雅黑" pitchFamily="34" charset="-122"/>
                <a:ea typeface="微软雅黑" pitchFamily="34" charset="-122"/>
              </a:rPr>
              <a:t>产业集散地</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一二一大街，周边来往的人流中一半学生，一半是</a:t>
            </a:r>
            <a:r>
              <a:rPr lang="en-US" altLang="zh-CN" sz="900" dirty="0" smtClean="0">
                <a:solidFill>
                  <a:schemeClr val="bg1"/>
                </a:solidFill>
                <a:latin typeface="微软雅黑" pitchFamily="34" charset="-122"/>
                <a:ea typeface="微软雅黑" pitchFamily="34" charset="-122"/>
              </a:rPr>
              <a:t>IT</a:t>
            </a:r>
            <a:r>
              <a:rPr lang="zh-CN" altLang="en-US" sz="900" dirty="0" smtClean="0">
                <a:solidFill>
                  <a:schemeClr val="bg1"/>
                </a:solidFill>
                <a:latin typeface="微软雅黑" pitchFamily="34" charset="-122"/>
                <a:ea typeface="微软雅黑" pitchFamily="34" charset="-122"/>
              </a:rPr>
              <a:t>行业的从业人员，客户对网吧的机器和网络环境的要求也在不断提 升。金圆网咖顺应市场的需求，花费</a:t>
            </a:r>
            <a:r>
              <a:rPr lang="en-US" altLang="zh-CN" sz="900" dirty="0" smtClean="0">
                <a:solidFill>
                  <a:schemeClr val="bg1"/>
                </a:solidFill>
                <a:latin typeface="微软雅黑" pitchFamily="34" charset="-122"/>
                <a:ea typeface="微软雅黑" pitchFamily="34" charset="-122"/>
              </a:rPr>
              <a:t>70</a:t>
            </a:r>
            <a:r>
              <a:rPr lang="zh-CN" altLang="en-US" sz="900" dirty="0" smtClean="0">
                <a:solidFill>
                  <a:schemeClr val="bg1"/>
                </a:solidFill>
                <a:latin typeface="微软雅黑" pitchFamily="34" charset="-122"/>
                <a:ea typeface="微软雅黑" pitchFamily="34" charset="-122"/>
              </a:rPr>
              <a:t>多万进行装修，目前有网吧客户机</a:t>
            </a:r>
            <a:r>
              <a:rPr lang="en-US" altLang="zh-CN" sz="900" dirty="0" smtClean="0">
                <a:solidFill>
                  <a:schemeClr val="bg1"/>
                </a:solidFill>
                <a:latin typeface="微软雅黑" pitchFamily="34" charset="-122"/>
                <a:ea typeface="微软雅黑" pitchFamily="34" charset="-122"/>
              </a:rPr>
              <a:t>199</a:t>
            </a:r>
            <a:r>
              <a:rPr lang="zh-CN" altLang="en-US" sz="900" dirty="0" smtClean="0">
                <a:solidFill>
                  <a:schemeClr val="bg1"/>
                </a:solidFill>
                <a:latin typeface="微软雅黑" pitchFamily="34" charset="-122"/>
                <a:ea typeface="微软雅黑" pitchFamily="34" charset="-122"/>
              </a:rPr>
              <a:t>台，内设高清影视区，游戏竞技对战区，普通区，键盘鼠标及耳机使用雷蛇机械套 装。</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a:solidFill>
                  <a:srgbClr val="FF0000"/>
                </a:solidFill>
                <a:latin typeface="微软雅黑" pitchFamily="34" charset="-122"/>
                <a:ea typeface="微软雅黑" pitchFamily="34" charset="-122"/>
              </a:rPr>
              <a:t>客户需求</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a:t>
            </a:r>
            <a:r>
              <a:rPr lang="zh-CN" altLang="en-US" sz="900" dirty="0" smtClean="0">
                <a:solidFill>
                  <a:schemeClr val="bg1"/>
                </a:solidFill>
                <a:latin typeface="微软雅黑" pitchFamily="34" charset="-122"/>
                <a:ea typeface="微软雅黑" pitchFamily="34" charset="-122"/>
              </a:rPr>
              <a:t>.提供全方位有线、无线解决方案；</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b</a:t>
            </a:r>
            <a:r>
              <a:rPr lang="zh-CN" altLang="en-US" sz="900" dirty="0" smtClean="0">
                <a:solidFill>
                  <a:schemeClr val="bg1"/>
                </a:solidFill>
                <a:latin typeface="微软雅黑" pitchFamily="34" charset="-122"/>
                <a:ea typeface="微软雅黑" pitchFamily="34" charset="-122"/>
              </a:rPr>
              <a:t>.网络预警到手机端；</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c</a:t>
            </a:r>
            <a:r>
              <a:rPr lang="zh-CN" altLang="en-US" sz="900" dirty="0" smtClean="0">
                <a:solidFill>
                  <a:schemeClr val="bg1"/>
                </a:solidFill>
                <a:latin typeface="微软雅黑" pitchFamily="34" charset="-122"/>
                <a:ea typeface="微软雅黑" pitchFamily="34" charset="-122"/>
              </a:rPr>
              <a:t>.无线认证可以推送活动信息；</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d.整个网络系统需要有灵活的升级和扩容能力，以保证整个未来扩容的需要。</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a:solidFill>
                  <a:srgbClr val="FF0000"/>
                </a:solidFill>
                <a:latin typeface="微软雅黑" pitchFamily="34" charset="-122"/>
                <a:ea typeface="微软雅黑" pitchFamily="34" charset="-122"/>
              </a:rPr>
              <a:t>方案效果</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smtClean="0">
                <a:solidFill>
                  <a:schemeClr val="bg1"/>
                </a:solidFill>
                <a:latin typeface="微软雅黑" pitchFamily="34" charset="-122"/>
                <a:ea typeface="微软雅黑" pitchFamily="34" charset="-122"/>
              </a:rPr>
              <a:t>         在网络建设与改造方面，金圆网络采用</a:t>
            </a:r>
            <a:r>
              <a:rPr lang="en-US" altLang="zh-CN" sz="900" dirty="0" smtClean="0">
                <a:solidFill>
                  <a:schemeClr val="bg1"/>
                </a:solidFill>
                <a:latin typeface="微软雅黑" pitchFamily="34" charset="-122"/>
                <a:ea typeface="微软雅黑" pitchFamily="34" charset="-122"/>
              </a:rPr>
              <a:t>TG-NET</a:t>
            </a:r>
            <a:r>
              <a:rPr lang="zh-CN" altLang="en-US" sz="900" dirty="0" smtClean="0">
                <a:solidFill>
                  <a:schemeClr val="bg1"/>
                </a:solidFill>
                <a:latin typeface="微软雅黑" pitchFamily="34" charset="-122"/>
                <a:ea typeface="微软雅黑" pitchFamily="34" charset="-122"/>
              </a:rPr>
              <a:t>的万兆环网解决方案， </a:t>
            </a:r>
            <a:r>
              <a:rPr lang="en-US" altLang="zh-CN" sz="900" dirty="0" smtClean="0">
                <a:solidFill>
                  <a:schemeClr val="bg1"/>
                </a:solidFill>
                <a:latin typeface="微软雅黑" pitchFamily="34" charset="-122"/>
                <a:ea typeface="微软雅黑" pitchFamily="34" charset="-122"/>
              </a:rPr>
              <a:t>S4500-48G-4TF</a:t>
            </a:r>
            <a:r>
              <a:rPr lang="zh-CN" altLang="en-US" sz="900" dirty="0" smtClean="0">
                <a:solidFill>
                  <a:schemeClr val="bg1"/>
                </a:solidFill>
                <a:latin typeface="微软雅黑" pitchFamily="34" charset="-122"/>
                <a:ea typeface="微软雅黑" pitchFamily="34" charset="-122"/>
              </a:rPr>
              <a:t>一台；</a:t>
            </a:r>
            <a:r>
              <a:rPr lang="en-US" altLang="zh-CN" sz="900" dirty="0" smtClean="0">
                <a:solidFill>
                  <a:schemeClr val="bg1"/>
                </a:solidFill>
                <a:latin typeface="微软雅黑" pitchFamily="34" charset="-122"/>
                <a:ea typeface="微软雅黑" pitchFamily="34" charset="-122"/>
              </a:rPr>
              <a:t>S4500-48G-2TF</a:t>
            </a:r>
            <a:r>
              <a:rPr lang="zh-CN" altLang="en-US" sz="900" dirty="0" smtClean="0">
                <a:solidFill>
                  <a:schemeClr val="bg1"/>
                </a:solidFill>
                <a:latin typeface="微软雅黑" pitchFamily="34" charset="-122"/>
                <a:ea typeface="微软雅黑" pitchFamily="34" charset="-122"/>
              </a:rPr>
              <a:t>四台；</a:t>
            </a:r>
            <a:r>
              <a:rPr lang="en-US" altLang="zh-CN" sz="900" dirty="0" smtClean="0">
                <a:solidFill>
                  <a:schemeClr val="bg1"/>
                </a:solidFill>
                <a:latin typeface="微软雅黑" pitchFamily="34" charset="-122"/>
                <a:ea typeface="微软雅黑" pitchFamily="34" charset="-122"/>
              </a:rPr>
              <a:t>RN6000</a:t>
            </a:r>
            <a:r>
              <a:rPr lang="zh-CN" altLang="en-US" sz="900" dirty="0" smtClean="0">
                <a:solidFill>
                  <a:schemeClr val="bg1"/>
                </a:solidFill>
                <a:latin typeface="微软雅黑" pitchFamily="34" charset="-122"/>
                <a:ea typeface="微软雅黑" pitchFamily="34" charset="-122"/>
              </a:rPr>
              <a:t>路由器 一台，升级了网络之后，客户体验度非常之好。于今年</a:t>
            </a:r>
            <a:r>
              <a:rPr lang="en-US" altLang="zh-CN" sz="900" dirty="0" smtClean="0">
                <a:solidFill>
                  <a:schemeClr val="bg1"/>
                </a:solidFill>
                <a:latin typeface="微软雅黑" pitchFamily="34" charset="-122"/>
                <a:ea typeface="微软雅黑" pitchFamily="34" charset="-122"/>
              </a:rPr>
              <a:t>8</a:t>
            </a:r>
            <a:r>
              <a:rPr lang="zh-CN" altLang="en-US" sz="900" dirty="0" smtClean="0">
                <a:solidFill>
                  <a:schemeClr val="bg1"/>
                </a:solidFill>
                <a:latin typeface="微软雅黑" pitchFamily="34" charset="-122"/>
                <a:ea typeface="微软雅黑" pitchFamily="34" charset="-122"/>
              </a:rPr>
              <a:t>月</a:t>
            </a:r>
            <a:r>
              <a:rPr lang="en-US" altLang="zh-CN" sz="900" dirty="0" smtClean="0">
                <a:solidFill>
                  <a:schemeClr val="bg1"/>
                </a:solidFill>
                <a:latin typeface="微软雅黑" pitchFamily="34" charset="-122"/>
                <a:ea typeface="微软雅黑" pitchFamily="34" charset="-122"/>
              </a:rPr>
              <a:t>27</a:t>
            </a:r>
            <a:r>
              <a:rPr lang="zh-CN" altLang="en-US" sz="900" dirty="0" smtClean="0">
                <a:solidFill>
                  <a:schemeClr val="bg1"/>
                </a:solidFill>
                <a:latin typeface="微软雅黑" pitchFamily="34" charset="-122"/>
                <a:ea typeface="微软雅黑" pitchFamily="34" charset="-122"/>
              </a:rPr>
              <a:t>日重新开业，日平均营业额突破</a:t>
            </a:r>
            <a:r>
              <a:rPr lang="en-US" altLang="zh-CN" sz="900" dirty="0" smtClean="0">
                <a:solidFill>
                  <a:schemeClr val="bg1"/>
                </a:solidFill>
                <a:latin typeface="微软雅黑" pitchFamily="34" charset="-122"/>
                <a:ea typeface="微软雅黑" pitchFamily="34" charset="-122"/>
              </a:rPr>
              <a:t>7000</a:t>
            </a:r>
            <a:r>
              <a:rPr lang="zh-CN" altLang="en-US" sz="900" dirty="0" smtClean="0">
                <a:solidFill>
                  <a:schemeClr val="bg1"/>
                </a:solidFill>
                <a:latin typeface="微软雅黑" pitchFamily="34" charset="-122"/>
                <a:ea typeface="微软雅黑" pitchFamily="34" charset="-122"/>
              </a:rPr>
              <a:t>元，场面异常火爆。</a:t>
            </a:r>
            <a:endParaRPr lang="zh-CN" altLang="en-US" sz="900" dirty="0">
              <a:solidFill>
                <a:schemeClr val="bg1"/>
              </a:solidFill>
              <a:latin typeface="微软雅黑" pitchFamily="34" charset="-122"/>
              <a:ea typeface="微软雅黑" pitchFamily="34" charset="-122"/>
            </a:endParaRPr>
          </a:p>
        </p:txBody>
      </p:sp>
      <p:pic>
        <p:nvPicPr>
          <p:cNvPr id="26626" name="Picture 2" descr="http://www.tg-net.cn/UploadFiles/Image/2015-01/CE_20150115110730830.jpg"/>
          <p:cNvPicPr>
            <a:picLocks noChangeAspect="1" noChangeArrowheads="1"/>
          </p:cNvPicPr>
          <p:nvPr/>
        </p:nvPicPr>
        <p:blipFill>
          <a:blip r:embed="rId2" cstate="print"/>
          <a:srcRect/>
          <a:stretch>
            <a:fillRect/>
          </a:stretch>
        </p:blipFill>
        <p:spPr bwMode="auto">
          <a:xfrm>
            <a:off x="5596630" y="609600"/>
            <a:ext cx="2629893" cy="2355633"/>
          </a:xfrm>
          <a:prstGeom prst="rect">
            <a:avLst/>
          </a:prstGeom>
          <a:noFill/>
        </p:spPr>
      </p:pic>
      <p:pic>
        <p:nvPicPr>
          <p:cNvPr id="26628" name="Picture 4" descr="http://www.tg-net.cn/new/attached/image/20150507/20150507174528842884.JPG"/>
          <p:cNvPicPr>
            <a:picLocks noChangeAspect="1" noChangeArrowheads="1"/>
          </p:cNvPicPr>
          <p:nvPr/>
        </p:nvPicPr>
        <p:blipFill>
          <a:blip r:embed="rId3" cstate="print"/>
          <a:srcRect/>
          <a:stretch>
            <a:fillRect/>
          </a:stretch>
        </p:blipFill>
        <p:spPr bwMode="auto">
          <a:xfrm>
            <a:off x="5596631" y="2836060"/>
            <a:ext cx="2629892" cy="1752986"/>
          </a:xfrm>
          <a:prstGeom prst="rect">
            <a:avLst/>
          </a:prstGeom>
          <a:noFill/>
        </p:spPr>
      </p:pic>
      <p:sp>
        <p:nvSpPr>
          <p:cNvPr id="34" name="椭圆 33"/>
          <p:cNvSpPr/>
          <p:nvPr/>
        </p:nvSpPr>
        <p:spPr>
          <a:xfrm>
            <a:off x="5905500" y="1047749"/>
            <a:ext cx="666750" cy="4476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402590" y="561975"/>
            <a:ext cx="8235950" cy="3413760"/>
            <a:chOff x="634" y="885"/>
            <a:chExt cx="12970" cy="5376"/>
          </a:xfrm>
        </p:grpSpPr>
        <p:sp>
          <p:nvSpPr>
            <p:cNvPr id="3" name="TextBox 64"/>
            <p:cNvSpPr>
              <a:spLocks noChangeArrowheads="1"/>
            </p:cNvSpPr>
            <p:nvPr/>
          </p:nvSpPr>
          <p:spPr bwMode="auto">
            <a:xfrm>
              <a:off x="11922" y="5099"/>
              <a:ext cx="1422" cy="1163"/>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05</a:t>
              </a:r>
              <a:endParaRPr lang="en-US" altLang="zh-CN" sz="1400" dirty="0" smtClean="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r>
                <a:rPr lang="zh-CN" altLang="en-US" sz="1400" dirty="0">
                  <a:solidFill>
                    <a:schemeClr val="bg1">
                      <a:lumMod val="95000"/>
                    </a:schemeClr>
                  </a:solidFill>
                  <a:latin typeface="微软雅黑" pitchFamily="34" charset="-122"/>
                  <a:ea typeface="微软雅黑" pitchFamily="34" charset="-122"/>
                  <a:sym typeface="微软雅黑" pitchFamily="34" charset="-122"/>
                </a:rPr>
                <a:t>关于</a:t>
              </a:r>
              <a:r>
                <a:rPr lang="zh-CN" altLang="en-US" sz="1400" dirty="0" smtClean="0">
                  <a:solidFill>
                    <a:schemeClr val="bg1">
                      <a:lumMod val="95000"/>
                    </a:schemeClr>
                  </a:solidFill>
                  <a:latin typeface="微软雅黑" pitchFamily="34" charset="-122"/>
                  <a:ea typeface="微软雅黑" pitchFamily="34" charset="-122"/>
                  <a:sym typeface="微软雅黑" pitchFamily="34" charset="-122"/>
                </a:rPr>
                <a:t>我们</a:t>
              </a:r>
              <a:endParaRPr lang="en-US" altLang="zh-CN" sz="1400" dirty="0">
                <a:solidFill>
                  <a:schemeClr val="bg1">
                    <a:lumMod val="95000"/>
                  </a:schemeClr>
                </a:solidFill>
                <a:latin typeface="微软雅黑" pitchFamily="34" charset="-122"/>
                <a:ea typeface="微软雅黑" pitchFamily="34" charset="-122"/>
                <a:sym typeface="微软雅黑" pitchFamily="34" charset="-122"/>
              </a:endParaRPr>
            </a:p>
          </p:txBody>
        </p:sp>
        <p:sp>
          <p:nvSpPr>
            <p:cNvPr id="4" name="TextBox 65"/>
            <p:cNvSpPr>
              <a:spLocks noChangeArrowheads="1"/>
            </p:cNvSpPr>
            <p:nvPr/>
          </p:nvSpPr>
          <p:spPr bwMode="auto">
            <a:xfrm>
              <a:off x="820" y="5099"/>
              <a:ext cx="1422" cy="1163"/>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01</a:t>
              </a:r>
              <a:endParaRPr lang="en-US" altLang="zh-CN" sz="1400" dirty="0" smtClean="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r>
                <a:rPr lang="zh-CN" altLang="en-US" sz="1400" dirty="0" smtClean="0">
                  <a:solidFill>
                    <a:schemeClr val="bg1">
                      <a:lumMod val="95000"/>
                    </a:schemeClr>
                  </a:solidFill>
                  <a:latin typeface="微软雅黑" pitchFamily="34" charset="-122"/>
                  <a:ea typeface="微软雅黑" pitchFamily="34" charset="-122"/>
                  <a:sym typeface="微软雅黑" pitchFamily="34" charset="-122"/>
                </a:rPr>
                <a:t>产品概述</a:t>
              </a:r>
              <a:endParaRPr lang="en-US" altLang="zh-CN" sz="1400" dirty="0">
                <a:solidFill>
                  <a:schemeClr val="bg1">
                    <a:lumMod val="95000"/>
                  </a:schemeClr>
                </a:solidFill>
                <a:latin typeface="微软雅黑" pitchFamily="34" charset="-122"/>
                <a:ea typeface="微软雅黑" pitchFamily="34" charset="-122"/>
                <a:sym typeface="微软雅黑" pitchFamily="34" charset="-122"/>
              </a:endParaRPr>
            </a:p>
          </p:txBody>
        </p:sp>
        <p:sp>
          <p:nvSpPr>
            <p:cNvPr id="5" name="TextBox 66"/>
            <p:cNvSpPr>
              <a:spLocks noChangeArrowheads="1"/>
            </p:cNvSpPr>
            <p:nvPr/>
          </p:nvSpPr>
          <p:spPr bwMode="auto">
            <a:xfrm>
              <a:off x="3682" y="5099"/>
              <a:ext cx="1422" cy="1163"/>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02</a:t>
              </a:r>
              <a:endParaRPr lang="en-US" altLang="zh-CN" sz="1400" dirty="0" smtClean="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r>
                <a:rPr lang="zh-CN" altLang="en-US" sz="1400" dirty="0" smtClean="0">
                  <a:solidFill>
                    <a:schemeClr val="bg1">
                      <a:lumMod val="95000"/>
                    </a:schemeClr>
                  </a:solidFill>
                  <a:latin typeface="微软雅黑" pitchFamily="34" charset="-122"/>
                  <a:ea typeface="微软雅黑" pitchFamily="34" charset="-122"/>
                  <a:sym typeface="微软雅黑" pitchFamily="34" charset="-122"/>
                </a:rPr>
                <a:t>方案使用</a:t>
              </a:r>
              <a:endParaRPr lang="en-US" altLang="zh-CN" sz="1400" dirty="0">
                <a:solidFill>
                  <a:schemeClr val="bg1">
                    <a:lumMod val="95000"/>
                  </a:schemeClr>
                </a:solidFill>
                <a:latin typeface="微软雅黑" pitchFamily="34" charset="-122"/>
                <a:ea typeface="微软雅黑" pitchFamily="34" charset="-122"/>
                <a:sym typeface="微软雅黑" pitchFamily="34" charset="-122"/>
              </a:endParaRPr>
            </a:p>
          </p:txBody>
        </p:sp>
        <p:sp>
          <p:nvSpPr>
            <p:cNvPr id="6" name="TextBox 67"/>
            <p:cNvSpPr>
              <a:spLocks noChangeArrowheads="1"/>
            </p:cNvSpPr>
            <p:nvPr/>
          </p:nvSpPr>
          <p:spPr bwMode="auto">
            <a:xfrm>
              <a:off x="6378" y="5099"/>
              <a:ext cx="1422" cy="1163"/>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03</a:t>
              </a:r>
              <a:endParaRPr lang="en-US" altLang="zh-CN" sz="1400" dirty="0" smtClean="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r>
                <a:rPr lang="zh-CN" altLang="en-US" sz="1400" dirty="0" smtClean="0">
                  <a:solidFill>
                    <a:schemeClr val="bg1">
                      <a:lumMod val="95000"/>
                    </a:schemeClr>
                  </a:solidFill>
                  <a:latin typeface="微软雅黑" pitchFamily="34" charset="-122"/>
                  <a:ea typeface="微软雅黑" pitchFamily="34" charset="-122"/>
                  <a:sym typeface="微软雅黑" pitchFamily="34" charset="-122"/>
                </a:rPr>
                <a:t>产品亮点</a:t>
              </a:r>
              <a:endParaRPr lang="en-US" altLang="zh-CN" sz="1400" dirty="0">
                <a:solidFill>
                  <a:schemeClr val="bg1">
                    <a:lumMod val="95000"/>
                  </a:schemeClr>
                </a:solidFill>
                <a:latin typeface="微软雅黑" pitchFamily="34" charset="-122"/>
                <a:ea typeface="微软雅黑" pitchFamily="34" charset="-122"/>
                <a:sym typeface="微软雅黑" pitchFamily="34" charset="-122"/>
              </a:endParaRPr>
            </a:p>
          </p:txBody>
        </p:sp>
        <p:sp>
          <p:nvSpPr>
            <p:cNvPr id="2" name="矩形 8"/>
            <p:cNvSpPr>
              <a:spLocks noChangeArrowheads="1"/>
            </p:cNvSpPr>
            <p:nvPr/>
          </p:nvSpPr>
          <p:spPr bwMode="auto">
            <a:xfrm>
              <a:off x="634" y="4410"/>
              <a:ext cx="12971" cy="24"/>
            </a:xfrm>
            <a:prstGeom prst="rect">
              <a:avLst/>
            </a:prstGeom>
            <a:solidFill>
              <a:schemeClr val="bg1">
                <a:lumMod val="75000"/>
              </a:schemeClr>
            </a:solidFill>
            <a:ln w="9525">
              <a:solidFill>
                <a:schemeClr val="bg1">
                  <a:lumMod val="75000"/>
                </a:schemeClr>
              </a:solidFill>
              <a:miter lim="800000"/>
            </a:ln>
          </p:spPr>
          <p:txBody>
            <a:bodyPr anchor="ctr"/>
            <a:lstStyle/>
            <a:p>
              <a:pPr algn="ctr" eaLnBrk="1" hangingPunct="1">
                <a:buFont typeface="Arial" pitchFamily="34" charset="0"/>
                <a:buNone/>
              </a:pPr>
              <a:endParaRPr lang="zh-CN" altLang="zh-CN">
                <a:solidFill>
                  <a:srgbClr val="FFFFFF"/>
                </a:solidFill>
                <a:latin typeface="宋体" pitchFamily="2" charset="-122"/>
                <a:sym typeface="宋体" pitchFamily="2" charset="-122"/>
              </a:endParaRPr>
            </a:p>
          </p:txBody>
        </p:sp>
        <p:sp>
          <p:nvSpPr>
            <p:cNvPr id="22" name="TextBox 67"/>
            <p:cNvSpPr>
              <a:spLocks noChangeArrowheads="1"/>
            </p:cNvSpPr>
            <p:nvPr/>
          </p:nvSpPr>
          <p:spPr bwMode="auto">
            <a:xfrm>
              <a:off x="9168" y="5099"/>
              <a:ext cx="1422" cy="1163"/>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04</a:t>
              </a:r>
              <a:endParaRPr lang="en-US" altLang="zh-CN" sz="1400" dirty="0" smtClean="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r>
                <a:rPr lang="zh-CN" altLang="en-US" sz="1400" dirty="0" smtClean="0">
                  <a:solidFill>
                    <a:schemeClr val="bg1">
                      <a:lumMod val="95000"/>
                    </a:schemeClr>
                  </a:solidFill>
                  <a:latin typeface="微软雅黑" pitchFamily="34" charset="-122"/>
                  <a:ea typeface="微软雅黑" pitchFamily="34" charset="-122"/>
                  <a:sym typeface="微软雅黑" pitchFamily="34" charset="-122"/>
                </a:rPr>
                <a:t>应用案例</a:t>
              </a:r>
              <a:endParaRPr lang="en-US" altLang="zh-CN" sz="1400" dirty="0">
                <a:solidFill>
                  <a:schemeClr val="bg1">
                    <a:lumMod val="95000"/>
                  </a:schemeClr>
                </a:solidFill>
                <a:latin typeface="微软雅黑" pitchFamily="34" charset="-122"/>
                <a:ea typeface="微软雅黑" pitchFamily="34" charset="-122"/>
                <a:sym typeface="微软雅黑" pitchFamily="34" charset="-122"/>
              </a:endParaRPr>
            </a:p>
          </p:txBody>
        </p:sp>
        <p:sp>
          <p:nvSpPr>
            <p:cNvPr id="24" name="椭圆 136"/>
            <p:cNvSpPr>
              <a:spLocks noChangeArrowheads="1"/>
            </p:cNvSpPr>
            <p:nvPr/>
          </p:nvSpPr>
          <p:spPr bwMode="auto">
            <a:xfrm>
              <a:off x="6615" y="3932"/>
              <a:ext cx="1009" cy="979"/>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5" name="Freeform 129"/>
            <p:cNvSpPr>
              <a:spLocks noChangeAspect="1" noEditPoints="1" noChangeArrowheads="1"/>
            </p:cNvSpPr>
            <p:nvPr/>
          </p:nvSpPr>
          <p:spPr bwMode="auto">
            <a:xfrm>
              <a:off x="6789" y="4101"/>
              <a:ext cx="661" cy="642"/>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sp>
          <p:nvSpPr>
            <p:cNvPr id="26" name="椭圆 128"/>
            <p:cNvSpPr>
              <a:spLocks noChangeArrowheads="1"/>
            </p:cNvSpPr>
            <p:nvPr/>
          </p:nvSpPr>
          <p:spPr bwMode="auto">
            <a:xfrm>
              <a:off x="9372" y="3932"/>
              <a:ext cx="1009" cy="979"/>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7" name="任意多边形 93"/>
            <p:cNvSpPr>
              <a:spLocks noChangeArrowheads="1"/>
            </p:cNvSpPr>
            <p:nvPr/>
          </p:nvSpPr>
          <p:spPr bwMode="auto">
            <a:xfrm>
              <a:off x="9508" y="4150"/>
              <a:ext cx="708" cy="515"/>
            </a:xfrm>
            <a:custGeom>
              <a:avLst/>
              <a:gdLst>
                <a:gd name="T0" fmla="*/ 140202 w 574972"/>
                <a:gd name="T1" fmla="*/ 425381 h 399845"/>
                <a:gd name="T2" fmla="*/ 56128 w 574972"/>
                <a:gd name="T3" fmla="*/ 423650 h 399845"/>
                <a:gd name="T4" fmla="*/ 111645 w 574972"/>
                <a:gd name="T5" fmla="*/ 368511 h 399845"/>
                <a:gd name="T6" fmla="*/ 135136 w 574972"/>
                <a:gd name="T7" fmla="*/ 349421 h 399845"/>
                <a:gd name="T8" fmla="*/ 248318 w 574972"/>
                <a:gd name="T9" fmla="*/ 233722 h 399845"/>
                <a:gd name="T10" fmla="*/ 164244 w 574972"/>
                <a:gd name="T11" fmla="*/ 425382 h 399845"/>
                <a:gd name="T12" fmla="*/ 170039 w 574972"/>
                <a:gd name="T13" fmla="*/ 310006 h 399845"/>
                <a:gd name="T14" fmla="*/ 207411 w 574972"/>
                <a:gd name="T15" fmla="*/ 275791 h 399845"/>
                <a:gd name="T16" fmla="*/ 241580 w 574972"/>
                <a:gd name="T17" fmla="*/ 240341 h 399845"/>
                <a:gd name="T18" fmla="*/ 272360 w 574972"/>
                <a:gd name="T19" fmla="*/ 222804 h 399845"/>
                <a:gd name="T20" fmla="*/ 283957 w 574972"/>
                <a:gd name="T21" fmla="*/ 237614 h 399845"/>
                <a:gd name="T22" fmla="*/ 313854 w 574972"/>
                <a:gd name="T23" fmla="*/ 273065 h 399845"/>
                <a:gd name="T24" fmla="*/ 339481 w 574972"/>
                <a:gd name="T25" fmla="*/ 281246 h 399845"/>
                <a:gd name="T26" fmla="*/ 356433 w 574972"/>
                <a:gd name="T27" fmla="*/ 264805 h 399845"/>
                <a:gd name="T28" fmla="*/ 272360 w 574972"/>
                <a:gd name="T29" fmla="*/ 425381 h 399845"/>
                <a:gd name="T30" fmla="*/ 464550 w 574972"/>
                <a:gd name="T31" fmla="*/ 148272 h 399845"/>
                <a:gd name="T32" fmla="*/ 380476 w 574972"/>
                <a:gd name="T33" fmla="*/ 425381 h 399845"/>
                <a:gd name="T34" fmla="*/ 383526 w 574972"/>
                <a:gd name="T35" fmla="*/ 233182 h 399845"/>
                <a:gd name="T36" fmla="*/ 420298 w 574972"/>
                <a:gd name="T37" fmla="*/ 196707 h 399845"/>
                <a:gd name="T38" fmla="*/ 464550 w 574972"/>
                <a:gd name="T39" fmla="*/ 148272 h 399845"/>
                <a:gd name="T40" fmla="*/ 488639 w 574972"/>
                <a:gd name="T41" fmla="*/ 0 h 399845"/>
                <a:gd name="T42" fmla="*/ 520672 w 574972"/>
                <a:gd name="T43" fmla="*/ 5454 h 399845"/>
                <a:gd name="T44" fmla="*/ 527079 w 574972"/>
                <a:gd name="T45" fmla="*/ 125444 h 399845"/>
                <a:gd name="T46" fmla="*/ 490775 w 574972"/>
                <a:gd name="T47" fmla="*/ 125444 h 399845"/>
                <a:gd name="T48" fmla="*/ 488639 w 574972"/>
                <a:gd name="T49" fmla="*/ 73629 h 399845"/>
                <a:gd name="T50" fmla="*/ 401082 w 574972"/>
                <a:gd name="T51" fmla="*/ 166349 h 399845"/>
                <a:gd name="T52" fmla="*/ 351964 w 574972"/>
                <a:gd name="T53" fmla="*/ 215436 h 399845"/>
                <a:gd name="T54" fmla="*/ 319931 w 574972"/>
                <a:gd name="T55" fmla="*/ 220890 h 399845"/>
                <a:gd name="T56" fmla="*/ 309252 w 574972"/>
                <a:gd name="T57" fmla="*/ 207254 h 399845"/>
                <a:gd name="T58" fmla="*/ 268678 w 574972"/>
                <a:gd name="T59" fmla="*/ 155441 h 399845"/>
                <a:gd name="T60" fmla="*/ 219560 w 574972"/>
                <a:gd name="T61" fmla="*/ 204527 h 399845"/>
                <a:gd name="T62" fmla="*/ 198204 w 574972"/>
                <a:gd name="T63" fmla="*/ 223616 h 399845"/>
                <a:gd name="T64" fmla="*/ 127731 w 574972"/>
                <a:gd name="T65" fmla="*/ 291792 h 399845"/>
                <a:gd name="T66" fmla="*/ 29495 w 574972"/>
                <a:gd name="T67" fmla="*/ 387240 h 399845"/>
                <a:gd name="T68" fmla="*/ 3868 w 574972"/>
                <a:gd name="T69" fmla="*/ 381785 h 399845"/>
                <a:gd name="T70" fmla="*/ 16682 w 574972"/>
                <a:gd name="T71" fmla="*/ 338151 h 399845"/>
                <a:gd name="T72" fmla="*/ 127731 w 574972"/>
                <a:gd name="T73" fmla="*/ 234525 h 399845"/>
                <a:gd name="T74" fmla="*/ 198204 w 574972"/>
                <a:gd name="T75" fmla="*/ 166349 h 399845"/>
                <a:gd name="T76" fmla="*/ 219560 w 574972"/>
                <a:gd name="T77" fmla="*/ 147260 h 399845"/>
                <a:gd name="T78" fmla="*/ 260135 w 574972"/>
                <a:gd name="T79" fmla="*/ 106354 h 399845"/>
                <a:gd name="T80" fmla="*/ 287897 w 574972"/>
                <a:gd name="T81" fmla="*/ 114535 h 399845"/>
                <a:gd name="T82" fmla="*/ 317795 w 574972"/>
                <a:gd name="T83" fmla="*/ 149986 h 399845"/>
                <a:gd name="T84" fmla="*/ 351964 w 574972"/>
                <a:gd name="T85" fmla="*/ 155441 h 399845"/>
                <a:gd name="T86" fmla="*/ 401082 w 574972"/>
                <a:gd name="T87" fmla="*/ 106354 h 399845"/>
                <a:gd name="T88" fmla="*/ 456605 w 574972"/>
                <a:gd name="T89" fmla="*/ 46359 h 399845"/>
                <a:gd name="T90" fmla="*/ 424572 w 574972"/>
                <a:gd name="T91" fmla="*/ 46359 h 399845"/>
                <a:gd name="T92" fmla="*/ 405353 w 574972"/>
                <a:gd name="T93" fmla="*/ 21816 h 399845"/>
                <a:gd name="T94" fmla="*/ 418167 w 574972"/>
                <a:gd name="T95" fmla="*/ 2727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74972"/>
                <a:gd name="T145" fmla="*/ 0 h 399845"/>
                <a:gd name="T146" fmla="*/ 574972 w 574972"/>
                <a:gd name="T147" fmla="*/ 399845 h 3998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C1D842"/>
            </a:solidFill>
            <a:ln w="9525">
              <a:noFill/>
              <a:miter lim="800000"/>
            </a:ln>
          </p:spPr>
          <p:txBody>
            <a:bodyPr/>
            <a:lstStyle/>
            <a:p>
              <a:endParaRPr lang="zh-CN" altLang="en-US"/>
            </a:p>
          </p:txBody>
        </p:sp>
        <p:sp>
          <p:nvSpPr>
            <p:cNvPr id="28" name="椭圆 96"/>
            <p:cNvSpPr>
              <a:spLocks noChangeArrowheads="1"/>
            </p:cNvSpPr>
            <p:nvPr/>
          </p:nvSpPr>
          <p:spPr bwMode="auto">
            <a:xfrm>
              <a:off x="3855" y="3932"/>
              <a:ext cx="1009" cy="979"/>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9" name="Freeform 168"/>
            <p:cNvSpPr>
              <a:spLocks noChangeAspect="1" noEditPoints="1" noChangeArrowheads="1"/>
            </p:cNvSpPr>
            <p:nvPr/>
          </p:nvSpPr>
          <p:spPr bwMode="auto">
            <a:xfrm>
              <a:off x="4042" y="4141"/>
              <a:ext cx="636" cy="562"/>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sp>
          <p:nvSpPr>
            <p:cNvPr id="30" name="椭圆 101"/>
            <p:cNvSpPr>
              <a:spLocks noChangeArrowheads="1"/>
            </p:cNvSpPr>
            <p:nvPr/>
          </p:nvSpPr>
          <p:spPr bwMode="auto">
            <a:xfrm>
              <a:off x="1097" y="3932"/>
              <a:ext cx="1009" cy="979"/>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1268" y="4093"/>
              <a:ext cx="668" cy="62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sp>
          <p:nvSpPr>
            <p:cNvPr id="32" name="椭圆 100"/>
            <p:cNvSpPr>
              <a:spLocks noChangeArrowheads="1"/>
            </p:cNvSpPr>
            <p:nvPr/>
          </p:nvSpPr>
          <p:spPr bwMode="auto">
            <a:xfrm>
              <a:off x="12132" y="3932"/>
              <a:ext cx="1009" cy="979"/>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3" name="Freeform 228"/>
            <p:cNvSpPr>
              <a:spLocks noEditPoints="1" noChangeArrowheads="1"/>
            </p:cNvSpPr>
            <p:nvPr/>
          </p:nvSpPr>
          <p:spPr bwMode="auto">
            <a:xfrm>
              <a:off x="12415" y="4136"/>
              <a:ext cx="444" cy="571"/>
            </a:xfrm>
            <a:custGeom>
              <a:avLst/>
              <a:gdLst>
                <a:gd name="T0" fmla="*/ 2147483646 w 52"/>
                <a:gd name="T1" fmla="*/ 2147483646 h 69"/>
                <a:gd name="T2" fmla="*/ 2147483646 w 52"/>
                <a:gd name="T3" fmla="*/ 2147483646 h 69"/>
                <a:gd name="T4" fmla="*/ 2147483646 w 52"/>
                <a:gd name="T5" fmla="*/ 2147483646 h 69"/>
                <a:gd name="T6" fmla="*/ 2147483646 w 52"/>
                <a:gd name="T7" fmla="*/ 2147483646 h 69"/>
                <a:gd name="T8" fmla="*/ 2147483646 w 52"/>
                <a:gd name="T9" fmla="*/ 2147483646 h 69"/>
                <a:gd name="T10" fmla="*/ 2147483646 w 52"/>
                <a:gd name="T11" fmla="*/ 2147483646 h 69"/>
                <a:gd name="T12" fmla="*/ 2147483646 w 52"/>
                <a:gd name="T13" fmla="*/ 2147483646 h 69"/>
                <a:gd name="T14" fmla="*/ 2147483646 w 52"/>
                <a:gd name="T15" fmla="*/ 2147483646 h 69"/>
                <a:gd name="T16" fmla="*/ 2147483646 w 52"/>
                <a:gd name="T17" fmla="*/ 2147483646 h 69"/>
                <a:gd name="T18" fmla="*/ 2147483646 w 52"/>
                <a:gd name="T19" fmla="*/ 2147483646 h 69"/>
                <a:gd name="T20" fmla="*/ 2147483646 w 52"/>
                <a:gd name="T21" fmla="*/ 2147483646 h 69"/>
                <a:gd name="T22" fmla="*/ 0 w 52"/>
                <a:gd name="T23" fmla="*/ 2147483646 h 69"/>
                <a:gd name="T24" fmla="*/ 2147483646 w 52"/>
                <a:gd name="T25" fmla="*/ 2147483646 h 69"/>
                <a:gd name="T26" fmla="*/ 2147483646 w 52"/>
                <a:gd name="T27" fmla="*/ 2147483646 h 69"/>
                <a:gd name="T28" fmla="*/ 2147483646 w 52"/>
                <a:gd name="T29" fmla="*/ 2147483646 h 69"/>
                <a:gd name="T30" fmla="*/ 2147483646 w 52"/>
                <a:gd name="T31" fmla="*/ 2147483646 h 69"/>
                <a:gd name="T32" fmla="*/ 2147483646 w 52"/>
                <a:gd name="T33" fmla="*/ 2147483646 h 69"/>
                <a:gd name="T34" fmla="*/ 2147483646 w 52"/>
                <a:gd name="T35" fmla="*/ 2147483646 h 69"/>
                <a:gd name="T36" fmla="*/ 2147483646 w 52"/>
                <a:gd name="T37" fmla="*/ 2147483646 h 69"/>
                <a:gd name="T38" fmla="*/ 2147483646 w 52"/>
                <a:gd name="T39" fmla="*/ 2147483646 h 69"/>
                <a:gd name="T40" fmla="*/ 2147483646 w 52"/>
                <a:gd name="T41" fmla="*/ 2147483646 h 69"/>
                <a:gd name="T42" fmla="*/ 2147483646 w 52"/>
                <a:gd name="T43" fmla="*/ 2147483646 h 69"/>
                <a:gd name="T44" fmla="*/ 2147483646 w 52"/>
                <a:gd name="T45" fmla="*/ 2147483646 h 69"/>
                <a:gd name="T46" fmla="*/ 2147483646 w 52"/>
                <a:gd name="T47" fmla="*/ 2147483646 h 69"/>
                <a:gd name="T48" fmla="*/ 2147483646 w 52"/>
                <a:gd name="T49" fmla="*/ 2147483646 h 69"/>
                <a:gd name="T50" fmla="*/ 2147483646 w 52"/>
                <a:gd name="T51" fmla="*/ 2147483646 h 69"/>
                <a:gd name="T52" fmla="*/ 2147483646 w 52"/>
                <a:gd name="T53" fmla="*/ 2147483646 h 69"/>
                <a:gd name="T54" fmla="*/ 2147483646 w 52"/>
                <a:gd name="T55" fmla="*/ 2147483646 h 69"/>
                <a:gd name="T56" fmla="*/ 2147483646 w 52"/>
                <a:gd name="T57" fmla="*/ 2147483646 h 69"/>
                <a:gd name="T58" fmla="*/ 2147483646 w 52"/>
                <a:gd name="T59" fmla="*/ 2147483646 h 69"/>
                <a:gd name="T60" fmla="*/ 2147483646 w 52"/>
                <a:gd name="T61" fmla="*/ 2147483646 h 69"/>
                <a:gd name="T62" fmla="*/ 2147483646 w 52"/>
                <a:gd name="T63" fmla="*/ 2147483646 h 69"/>
                <a:gd name="T64" fmla="*/ 2147483646 w 52"/>
                <a:gd name="T65" fmla="*/ 0 h 69"/>
                <a:gd name="T66" fmla="*/ 2147483646 w 52"/>
                <a:gd name="T67" fmla="*/ 2147483646 h 69"/>
                <a:gd name="T68" fmla="*/ 2147483646 w 52"/>
                <a:gd name="T69" fmla="*/ 2147483646 h 69"/>
                <a:gd name="T70" fmla="*/ 2147483646 w 52"/>
                <a:gd name="T71" fmla="*/ 2147483646 h 6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2"/>
                <a:gd name="T109" fmla="*/ 0 h 69"/>
                <a:gd name="T110" fmla="*/ 52 w 52"/>
                <a:gd name="T111" fmla="*/ 69 h 6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2" h="69">
                  <a:moveTo>
                    <a:pt x="38" y="53"/>
                  </a:moveTo>
                  <a:cubicBezTo>
                    <a:pt x="37" y="51"/>
                    <a:pt x="34" y="50"/>
                    <a:pt x="32" y="51"/>
                  </a:cubicBezTo>
                  <a:cubicBezTo>
                    <a:pt x="32" y="51"/>
                    <a:pt x="32" y="51"/>
                    <a:pt x="32" y="51"/>
                  </a:cubicBezTo>
                  <a:cubicBezTo>
                    <a:pt x="30" y="52"/>
                    <a:pt x="28" y="51"/>
                    <a:pt x="27" y="49"/>
                  </a:cubicBezTo>
                  <a:cubicBezTo>
                    <a:pt x="15" y="29"/>
                    <a:pt x="15" y="29"/>
                    <a:pt x="15" y="29"/>
                  </a:cubicBezTo>
                  <a:cubicBezTo>
                    <a:pt x="14" y="27"/>
                    <a:pt x="14" y="24"/>
                    <a:pt x="16" y="23"/>
                  </a:cubicBezTo>
                  <a:cubicBezTo>
                    <a:pt x="16" y="23"/>
                    <a:pt x="16" y="23"/>
                    <a:pt x="16" y="23"/>
                  </a:cubicBezTo>
                  <a:cubicBezTo>
                    <a:pt x="18" y="22"/>
                    <a:pt x="19" y="19"/>
                    <a:pt x="18" y="17"/>
                  </a:cubicBezTo>
                  <a:cubicBezTo>
                    <a:pt x="11" y="6"/>
                    <a:pt x="11" y="6"/>
                    <a:pt x="11" y="6"/>
                  </a:cubicBezTo>
                  <a:cubicBezTo>
                    <a:pt x="10" y="4"/>
                    <a:pt x="8" y="4"/>
                    <a:pt x="7" y="6"/>
                  </a:cubicBezTo>
                  <a:cubicBezTo>
                    <a:pt x="1" y="14"/>
                    <a:pt x="1" y="14"/>
                    <a:pt x="1" y="14"/>
                  </a:cubicBezTo>
                  <a:cubicBezTo>
                    <a:pt x="0" y="16"/>
                    <a:pt x="0" y="19"/>
                    <a:pt x="0" y="21"/>
                  </a:cubicBezTo>
                  <a:cubicBezTo>
                    <a:pt x="0" y="21"/>
                    <a:pt x="1" y="28"/>
                    <a:pt x="11" y="45"/>
                  </a:cubicBezTo>
                  <a:cubicBezTo>
                    <a:pt x="20" y="61"/>
                    <a:pt x="26" y="66"/>
                    <a:pt x="26" y="66"/>
                  </a:cubicBezTo>
                  <a:cubicBezTo>
                    <a:pt x="27" y="68"/>
                    <a:pt x="30" y="69"/>
                    <a:pt x="32" y="68"/>
                  </a:cubicBezTo>
                  <a:cubicBezTo>
                    <a:pt x="42" y="68"/>
                    <a:pt x="42" y="68"/>
                    <a:pt x="42" y="68"/>
                  </a:cubicBezTo>
                  <a:cubicBezTo>
                    <a:pt x="44" y="68"/>
                    <a:pt x="45" y="66"/>
                    <a:pt x="44" y="64"/>
                  </a:cubicBezTo>
                  <a:lnTo>
                    <a:pt x="38" y="53"/>
                  </a:lnTo>
                  <a:close/>
                  <a:moveTo>
                    <a:pt x="52" y="62"/>
                  </a:moveTo>
                  <a:cubicBezTo>
                    <a:pt x="44" y="49"/>
                    <a:pt x="44" y="49"/>
                    <a:pt x="44" y="49"/>
                  </a:cubicBezTo>
                  <a:cubicBezTo>
                    <a:pt x="44" y="48"/>
                    <a:pt x="43" y="47"/>
                    <a:pt x="42" y="48"/>
                  </a:cubicBezTo>
                  <a:cubicBezTo>
                    <a:pt x="40" y="48"/>
                    <a:pt x="40" y="48"/>
                    <a:pt x="40" y="48"/>
                  </a:cubicBezTo>
                  <a:cubicBezTo>
                    <a:pt x="39" y="49"/>
                    <a:pt x="39" y="50"/>
                    <a:pt x="39" y="51"/>
                  </a:cubicBezTo>
                  <a:cubicBezTo>
                    <a:pt x="47" y="64"/>
                    <a:pt x="47" y="64"/>
                    <a:pt x="47" y="64"/>
                  </a:cubicBezTo>
                  <a:cubicBezTo>
                    <a:pt x="48" y="65"/>
                    <a:pt x="49" y="65"/>
                    <a:pt x="50" y="65"/>
                  </a:cubicBezTo>
                  <a:cubicBezTo>
                    <a:pt x="51" y="64"/>
                    <a:pt x="51" y="64"/>
                    <a:pt x="51" y="64"/>
                  </a:cubicBezTo>
                  <a:cubicBezTo>
                    <a:pt x="52" y="64"/>
                    <a:pt x="52" y="62"/>
                    <a:pt x="52" y="62"/>
                  </a:cubicBezTo>
                  <a:close/>
                  <a:moveTo>
                    <a:pt x="20" y="17"/>
                  </a:moveTo>
                  <a:cubicBezTo>
                    <a:pt x="21" y="18"/>
                    <a:pt x="22" y="18"/>
                    <a:pt x="23" y="18"/>
                  </a:cubicBezTo>
                  <a:cubicBezTo>
                    <a:pt x="24" y="17"/>
                    <a:pt x="24" y="17"/>
                    <a:pt x="24" y="17"/>
                  </a:cubicBezTo>
                  <a:cubicBezTo>
                    <a:pt x="25" y="16"/>
                    <a:pt x="25" y="15"/>
                    <a:pt x="25" y="14"/>
                  </a:cubicBezTo>
                  <a:cubicBezTo>
                    <a:pt x="17" y="1"/>
                    <a:pt x="17" y="1"/>
                    <a:pt x="17" y="1"/>
                  </a:cubicBezTo>
                  <a:cubicBezTo>
                    <a:pt x="17" y="0"/>
                    <a:pt x="16" y="0"/>
                    <a:pt x="15" y="0"/>
                  </a:cubicBezTo>
                  <a:cubicBezTo>
                    <a:pt x="13" y="1"/>
                    <a:pt x="13" y="1"/>
                    <a:pt x="13" y="1"/>
                  </a:cubicBezTo>
                  <a:cubicBezTo>
                    <a:pt x="13" y="2"/>
                    <a:pt x="12" y="3"/>
                    <a:pt x="13" y="4"/>
                  </a:cubicBezTo>
                  <a:lnTo>
                    <a:pt x="20" y="17"/>
                  </a:lnTo>
                  <a:close/>
                </a:path>
              </a:pathLst>
            </a:custGeom>
            <a:solidFill>
              <a:srgbClr val="F4CE3F"/>
            </a:solidFill>
            <a:ln w="9525">
              <a:noFill/>
              <a:miter lim="800000"/>
            </a:ln>
          </p:spPr>
          <p:txBody>
            <a:bodyPr/>
            <a:lstStyle/>
            <a:p>
              <a:endParaRPr lang="zh-CN" altLang="en-US"/>
            </a:p>
          </p:txBody>
        </p:sp>
        <p:sp>
          <p:nvSpPr>
            <p:cNvPr id="35" name="TextBox 59"/>
            <p:cNvSpPr>
              <a:spLocks noChangeArrowheads="1"/>
            </p:cNvSpPr>
            <p:nvPr/>
          </p:nvSpPr>
          <p:spPr bwMode="auto">
            <a:xfrm>
              <a:off x="4474" y="885"/>
              <a:ext cx="5215" cy="1599"/>
            </a:xfrm>
            <a:prstGeom prst="rect">
              <a:avLst/>
            </a:prstGeom>
            <a:noFill/>
            <a:ln w="9525">
              <a:noFill/>
              <a:miter lim="800000"/>
            </a:ln>
          </p:spPr>
          <p:txBody>
            <a:bodyPr>
              <a:spAutoFit/>
            </a:bodyPr>
            <a:lstStyle/>
            <a:p>
              <a:pPr algn="ctr">
                <a:lnSpc>
                  <a:spcPct val="120000"/>
                </a:lnSpc>
                <a:buFont typeface="Arial" pitchFamily="34" charset="0"/>
                <a:buNone/>
              </a:pPr>
              <a:r>
                <a:rPr lang="zh-CN" altLang="en-US" sz="3200" b="1" dirty="0">
                  <a:solidFill>
                    <a:schemeClr val="bg1">
                      <a:lumMod val="65000"/>
                    </a:schemeClr>
                  </a:solidFill>
                  <a:latin typeface="微软雅黑" pitchFamily="34" charset="-122"/>
                  <a:ea typeface="微软雅黑" pitchFamily="34" charset="-122"/>
                  <a:sym typeface="微软雅黑" pitchFamily="34" charset="-122"/>
                </a:rPr>
                <a:t>目</a:t>
              </a:r>
              <a:r>
                <a:rPr lang="zh-CN" altLang="en-US" sz="3200" b="1" dirty="0">
                  <a:solidFill>
                    <a:schemeClr val="bg1">
                      <a:lumMod val="85000"/>
                    </a:schemeClr>
                  </a:solidFill>
                  <a:latin typeface="微软雅黑" pitchFamily="34" charset="-122"/>
                  <a:ea typeface="微软雅黑" pitchFamily="34" charset="-122"/>
                  <a:sym typeface="微软雅黑" pitchFamily="34" charset="-122"/>
                </a:rPr>
                <a:t> </a:t>
              </a:r>
              <a:r>
                <a:rPr lang="zh-CN" altLang="en-US" sz="3200" b="1" dirty="0" smtClean="0">
                  <a:solidFill>
                    <a:srgbClr val="A5A5A5"/>
                  </a:solidFill>
                  <a:latin typeface="微软雅黑" pitchFamily="34" charset="-122"/>
                  <a:ea typeface="微软雅黑" pitchFamily="34" charset="-122"/>
                  <a:sym typeface="微软雅黑" pitchFamily="34" charset="-122"/>
                </a:rPr>
                <a:t>   </a:t>
              </a:r>
              <a:r>
                <a:rPr lang="zh-CN" altLang="en-US" sz="3200" b="1" dirty="0">
                  <a:solidFill>
                    <a:srgbClr val="A5A5A5"/>
                  </a:solidFill>
                  <a:latin typeface="微软雅黑" pitchFamily="34" charset="-122"/>
                  <a:ea typeface="微软雅黑" pitchFamily="34" charset="-122"/>
                  <a:sym typeface="微软雅黑" pitchFamily="34" charset="-122"/>
                </a:rPr>
                <a:t>录</a:t>
              </a:r>
              <a:r>
                <a:rPr lang="zh-CN" altLang="en-US" sz="2400" b="1" dirty="0">
                  <a:solidFill>
                    <a:srgbClr val="A5A5A5"/>
                  </a:solidFill>
                  <a:latin typeface="微软雅黑" pitchFamily="34" charset="-122"/>
                  <a:ea typeface="微软雅黑" pitchFamily="34" charset="-122"/>
                  <a:sym typeface="微软雅黑" pitchFamily="34" charset="-122"/>
                </a:rPr>
                <a:t> </a:t>
              </a:r>
              <a:endParaRPr lang="en-US" altLang="zh-CN" sz="2400" b="1" dirty="0">
                <a:solidFill>
                  <a:srgbClr val="A5A5A5"/>
                </a:solidFill>
                <a:latin typeface="微软雅黑" pitchFamily="34" charset="-122"/>
                <a:ea typeface="微软雅黑" pitchFamily="34" charset="-122"/>
                <a:sym typeface="微软雅黑" pitchFamily="34" charset="-122"/>
              </a:endParaRPr>
            </a:p>
            <a:p>
              <a:pPr algn="ctr">
                <a:lnSpc>
                  <a:spcPct val="120000"/>
                </a:lnSpc>
                <a:buFont typeface="Arial" pitchFamily="34" charset="0"/>
                <a:buNone/>
              </a:pPr>
              <a:r>
                <a:rPr lang="en-US" altLang="zh-CN" sz="1600" dirty="0">
                  <a:solidFill>
                    <a:srgbClr val="BFBFBF"/>
                  </a:solidFill>
                  <a:latin typeface="微软雅黑" pitchFamily="34" charset="-122"/>
                  <a:ea typeface="微软雅黑" pitchFamily="34" charset="-122"/>
                  <a:sym typeface="微软雅黑" pitchFamily="34" charset="-122"/>
                </a:rPr>
                <a:t>Contents</a:t>
              </a: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04</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应用案例</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30" name="椭圆 101"/>
          <p:cNvSpPr>
            <a:spLocks noChangeArrowheads="1"/>
          </p:cNvSpPr>
          <p:nvPr/>
        </p:nvSpPr>
        <p:spPr bwMode="auto">
          <a:xfrm>
            <a:off x="341935" y="333375"/>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2" name="组合 33"/>
          <p:cNvGrpSpPr/>
          <p:nvPr/>
        </p:nvGrpSpPr>
        <p:grpSpPr>
          <a:xfrm>
            <a:off x="341935" y="333375"/>
            <a:ext cx="640779" cy="621784"/>
            <a:chOff x="2448002" y="2381250"/>
            <a:chExt cx="640779" cy="621784"/>
          </a:xfrm>
        </p:grpSpPr>
        <p:sp>
          <p:nvSpPr>
            <p:cNvPr id="36" name="椭圆 96"/>
            <p:cNvSpPr>
              <a:spLocks noChangeArrowheads="1"/>
            </p:cNvSpPr>
            <p:nvPr/>
          </p:nvSpPr>
          <p:spPr bwMode="auto">
            <a:xfrm>
              <a:off x="2448002"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7"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3" name="组合 19"/>
          <p:cNvGrpSpPr/>
          <p:nvPr/>
        </p:nvGrpSpPr>
        <p:grpSpPr>
          <a:xfrm>
            <a:off x="341934" y="334466"/>
            <a:ext cx="640779" cy="621784"/>
            <a:chOff x="4200417" y="2381250"/>
            <a:chExt cx="640779" cy="621784"/>
          </a:xfrm>
        </p:grpSpPr>
        <p:sp>
          <p:nvSpPr>
            <p:cNvPr id="23" name="椭圆 136"/>
            <p:cNvSpPr>
              <a:spLocks noChangeArrowheads="1"/>
            </p:cNvSpPr>
            <p:nvPr/>
          </p:nvSpPr>
          <p:spPr bwMode="auto">
            <a:xfrm>
              <a:off x="4200417"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8"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nvGrpSpPr>
          <p:cNvPr id="5" name="组合 20"/>
          <p:cNvGrpSpPr/>
          <p:nvPr/>
        </p:nvGrpSpPr>
        <p:grpSpPr>
          <a:xfrm>
            <a:off x="341934" y="334466"/>
            <a:ext cx="640779" cy="621784"/>
            <a:chOff x="5951534" y="2381250"/>
            <a:chExt cx="640779" cy="621784"/>
          </a:xfrm>
        </p:grpSpPr>
        <p:sp>
          <p:nvSpPr>
            <p:cNvPr id="24" name="椭圆 128"/>
            <p:cNvSpPr>
              <a:spLocks noChangeArrowheads="1"/>
            </p:cNvSpPr>
            <p:nvPr/>
          </p:nvSpPr>
          <p:spPr bwMode="auto">
            <a:xfrm>
              <a:off x="5951534"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5" name="任意多边形 93"/>
            <p:cNvSpPr>
              <a:spLocks noChangeArrowheads="1"/>
            </p:cNvSpPr>
            <p:nvPr/>
          </p:nvSpPr>
          <p:spPr bwMode="auto">
            <a:xfrm>
              <a:off x="6037765" y="2519648"/>
              <a:ext cx="449646" cy="326870"/>
            </a:xfrm>
            <a:custGeom>
              <a:avLst/>
              <a:gdLst>
                <a:gd name="T0" fmla="*/ 140202 w 574972"/>
                <a:gd name="T1" fmla="*/ 425381 h 399845"/>
                <a:gd name="T2" fmla="*/ 56128 w 574972"/>
                <a:gd name="T3" fmla="*/ 423650 h 399845"/>
                <a:gd name="T4" fmla="*/ 111645 w 574972"/>
                <a:gd name="T5" fmla="*/ 368511 h 399845"/>
                <a:gd name="T6" fmla="*/ 135136 w 574972"/>
                <a:gd name="T7" fmla="*/ 349421 h 399845"/>
                <a:gd name="T8" fmla="*/ 248318 w 574972"/>
                <a:gd name="T9" fmla="*/ 233722 h 399845"/>
                <a:gd name="T10" fmla="*/ 164244 w 574972"/>
                <a:gd name="T11" fmla="*/ 425382 h 399845"/>
                <a:gd name="T12" fmla="*/ 170039 w 574972"/>
                <a:gd name="T13" fmla="*/ 310006 h 399845"/>
                <a:gd name="T14" fmla="*/ 207411 w 574972"/>
                <a:gd name="T15" fmla="*/ 275791 h 399845"/>
                <a:gd name="T16" fmla="*/ 241580 w 574972"/>
                <a:gd name="T17" fmla="*/ 240341 h 399845"/>
                <a:gd name="T18" fmla="*/ 272360 w 574972"/>
                <a:gd name="T19" fmla="*/ 222804 h 399845"/>
                <a:gd name="T20" fmla="*/ 283957 w 574972"/>
                <a:gd name="T21" fmla="*/ 237614 h 399845"/>
                <a:gd name="T22" fmla="*/ 313854 w 574972"/>
                <a:gd name="T23" fmla="*/ 273065 h 399845"/>
                <a:gd name="T24" fmla="*/ 339481 w 574972"/>
                <a:gd name="T25" fmla="*/ 281246 h 399845"/>
                <a:gd name="T26" fmla="*/ 356433 w 574972"/>
                <a:gd name="T27" fmla="*/ 264805 h 399845"/>
                <a:gd name="T28" fmla="*/ 272360 w 574972"/>
                <a:gd name="T29" fmla="*/ 425381 h 399845"/>
                <a:gd name="T30" fmla="*/ 464550 w 574972"/>
                <a:gd name="T31" fmla="*/ 148272 h 399845"/>
                <a:gd name="T32" fmla="*/ 380476 w 574972"/>
                <a:gd name="T33" fmla="*/ 425381 h 399845"/>
                <a:gd name="T34" fmla="*/ 383526 w 574972"/>
                <a:gd name="T35" fmla="*/ 233182 h 399845"/>
                <a:gd name="T36" fmla="*/ 420298 w 574972"/>
                <a:gd name="T37" fmla="*/ 196707 h 399845"/>
                <a:gd name="T38" fmla="*/ 464550 w 574972"/>
                <a:gd name="T39" fmla="*/ 148272 h 399845"/>
                <a:gd name="T40" fmla="*/ 488639 w 574972"/>
                <a:gd name="T41" fmla="*/ 0 h 399845"/>
                <a:gd name="T42" fmla="*/ 520672 w 574972"/>
                <a:gd name="T43" fmla="*/ 5454 h 399845"/>
                <a:gd name="T44" fmla="*/ 527079 w 574972"/>
                <a:gd name="T45" fmla="*/ 125444 h 399845"/>
                <a:gd name="T46" fmla="*/ 490775 w 574972"/>
                <a:gd name="T47" fmla="*/ 125444 h 399845"/>
                <a:gd name="T48" fmla="*/ 488639 w 574972"/>
                <a:gd name="T49" fmla="*/ 73629 h 399845"/>
                <a:gd name="T50" fmla="*/ 401082 w 574972"/>
                <a:gd name="T51" fmla="*/ 166349 h 399845"/>
                <a:gd name="T52" fmla="*/ 351964 w 574972"/>
                <a:gd name="T53" fmla="*/ 215436 h 399845"/>
                <a:gd name="T54" fmla="*/ 319931 w 574972"/>
                <a:gd name="T55" fmla="*/ 220890 h 399845"/>
                <a:gd name="T56" fmla="*/ 309252 w 574972"/>
                <a:gd name="T57" fmla="*/ 207254 h 399845"/>
                <a:gd name="T58" fmla="*/ 268678 w 574972"/>
                <a:gd name="T59" fmla="*/ 155441 h 399845"/>
                <a:gd name="T60" fmla="*/ 219560 w 574972"/>
                <a:gd name="T61" fmla="*/ 204527 h 399845"/>
                <a:gd name="T62" fmla="*/ 198204 w 574972"/>
                <a:gd name="T63" fmla="*/ 223616 h 399845"/>
                <a:gd name="T64" fmla="*/ 127731 w 574972"/>
                <a:gd name="T65" fmla="*/ 291792 h 399845"/>
                <a:gd name="T66" fmla="*/ 29495 w 574972"/>
                <a:gd name="T67" fmla="*/ 387240 h 399845"/>
                <a:gd name="T68" fmla="*/ 3868 w 574972"/>
                <a:gd name="T69" fmla="*/ 381785 h 399845"/>
                <a:gd name="T70" fmla="*/ 16682 w 574972"/>
                <a:gd name="T71" fmla="*/ 338151 h 399845"/>
                <a:gd name="T72" fmla="*/ 127731 w 574972"/>
                <a:gd name="T73" fmla="*/ 234525 h 399845"/>
                <a:gd name="T74" fmla="*/ 198204 w 574972"/>
                <a:gd name="T75" fmla="*/ 166349 h 399845"/>
                <a:gd name="T76" fmla="*/ 219560 w 574972"/>
                <a:gd name="T77" fmla="*/ 147260 h 399845"/>
                <a:gd name="T78" fmla="*/ 260135 w 574972"/>
                <a:gd name="T79" fmla="*/ 106354 h 399845"/>
                <a:gd name="T80" fmla="*/ 287897 w 574972"/>
                <a:gd name="T81" fmla="*/ 114535 h 399845"/>
                <a:gd name="T82" fmla="*/ 317795 w 574972"/>
                <a:gd name="T83" fmla="*/ 149986 h 399845"/>
                <a:gd name="T84" fmla="*/ 351964 w 574972"/>
                <a:gd name="T85" fmla="*/ 155441 h 399845"/>
                <a:gd name="T86" fmla="*/ 401082 w 574972"/>
                <a:gd name="T87" fmla="*/ 106354 h 399845"/>
                <a:gd name="T88" fmla="*/ 456605 w 574972"/>
                <a:gd name="T89" fmla="*/ 46359 h 399845"/>
                <a:gd name="T90" fmla="*/ 424572 w 574972"/>
                <a:gd name="T91" fmla="*/ 46359 h 399845"/>
                <a:gd name="T92" fmla="*/ 405353 w 574972"/>
                <a:gd name="T93" fmla="*/ 21816 h 399845"/>
                <a:gd name="T94" fmla="*/ 418167 w 574972"/>
                <a:gd name="T95" fmla="*/ 2727 h 39984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74972"/>
                <a:gd name="T145" fmla="*/ 0 h 399845"/>
                <a:gd name="T146" fmla="*/ 574972 w 574972"/>
                <a:gd name="T147" fmla="*/ 399845 h 39984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74972" h="399845">
                  <a:moveTo>
                    <a:pt x="152941" y="323694"/>
                  </a:moveTo>
                  <a:lnTo>
                    <a:pt x="152941" y="399844"/>
                  </a:lnTo>
                  <a:lnTo>
                    <a:pt x="61228" y="399844"/>
                  </a:lnTo>
                  <a:lnTo>
                    <a:pt x="61228" y="398217"/>
                  </a:lnTo>
                  <a:lnTo>
                    <a:pt x="65606" y="394470"/>
                  </a:lnTo>
                  <a:cubicBezTo>
                    <a:pt x="121790" y="346388"/>
                    <a:pt x="121790" y="346388"/>
                    <a:pt x="121790" y="346388"/>
                  </a:cubicBezTo>
                  <a:cubicBezTo>
                    <a:pt x="145086" y="328444"/>
                    <a:pt x="145086" y="328444"/>
                    <a:pt x="145086" y="328444"/>
                  </a:cubicBezTo>
                  <a:cubicBezTo>
                    <a:pt x="147415" y="328444"/>
                    <a:pt x="147415" y="328444"/>
                    <a:pt x="147415" y="328444"/>
                  </a:cubicBezTo>
                  <a:lnTo>
                    <a:pt x="152941" y="323694"/>
                  </a:lnTo>
                  <a:close/>
                  <a:moveTo>
                    <a:pt x="270881" y="219691"/>
                  </a:moveTo>
                  <a:lnTo>
                    <a:pt x="270881" y="399845"/>
                  </a:lnTo>
                  <a:lnTo>
                    <a:pt x="179168" y="399845"/>
                  </a:lnTo>
                  <a:lnTo>
                    <a:pt x="179168" y="296830"/>
                  </a:lnTo>
                  <a:lnTo>
                    <a:pt x="185489" y="291396"/>
                  </a:lnTo>
                  <a:cubicBezTo>
                    <a:pt x="216939" y="264361"/>
                    <a:pt x="216939" y="264361"/>
                    <a:pt x="216939" y="264361"/>
                  </a:cubicBezTo>
                  <a:cubicBezTo>
                    <a:pt x="226257" y="259235"/>
                    <a:pt x="226257" y="259235"/>
                    <a:pt x="226257" y="259235"/>
                  </a:cubicBezTo>
                  <a:cubicBezTo>
                    <a:pt x="240235" y="246418"/>
                    <a:pt x="240235" y="246418"/>
                    <a:pt x="240235" y="246418"/>
                  </a:cubicBezTo>
                  <a:cubicBezTo>
                    <a:pt x="263531" y="225912"/>
                    <a:pt x="263531" y="225912"/>
                    <a:pt x="263531" y="225912"/>
                  </a:cubicBezTo>
                  <a:lnTo>
                    <a:pt x="270881" y="219691"/>
                  </a:lnTo>
                  <a:close/>
                  <a:moveTo>
                    <a:pt x="297108" y="209429"/>
                  </a:moveTo>
                  <a:lnTo>
                    <a:pt x="300913" y="213616"/>
                  </a:lnTo>
                  <a:cubicBezTo>
                    <a:pt x="309758" y="223349"/>
                    <a:pt x="309758" y="223349"/>
                    <a:pt x="309758" y="223349"/>
                  </a:cubicBezTo>
                  <a:cubicBezTo>
                    <a:pt x="333054" y="248982"/>
                    <a:pt x="333054" y="248982"/>
                    <a:pt x="333054" y="248982"/>
                  </a:cubicBezTo>
                  <a:cubicBezTo>
                    <a:pt x="342372" y="256672"/>
                    <a:pt x="342372" y="256672"/>
                    <a:pt x="342372" y="256672"/>
                  </a:cubicBezTo>
                  <a:cubicBezTo>
                    <a:pt x="344702" y="261799"/>
                    <a:pt x="344702" y="261799"/>
                    <a:pt x="344702" y="261799"/>
                  </a:cubicBezTo>
                  <a:cubicBezTo>
                    <a:pt x="351691" y="269489"/>
                    <a:pt x="363339" y="269489"/>
                    <a:pt x="370328" y="264362"/>
                  </a:cubicBezTo>
                  <a:cubicBezTo>
                    <a:pt x="379646" y="256672"/>
                    <a:pt x="379646" y="256672"/>
                    <a:pt x="379646" y="256672"/>
                  </a:cubicBezTo>
                  <a:lnTo>
                    <a:pt x="388821" y="248907"/>
                  </a:lnTo>
                  <a:lnTo>
                    <a:pt x="388821" y="399844"/>
                  </a:lnTo>
                  <a:lnTo>
                    <a:pt x="297108" y="399844"/>
                  </a:lnTo>
                  <a:lnTo>
                    <a:pt x="297108" y="209429"/>
                  </a:lnTo>
                  <a:close/>
                  <a:moveTo>
                    <a:pt x="506761" y="139370"/>
                  </a:moveTo>
                  <a:lnTo>
                    <a:pt x="506761" y="399844"/>
                  </a:lnTo>
                  <a:lnTo>
                    <a:pt x="415048" y="399844"/>
                  </a:lnTo>
                  <a:lnTo>
                    <a:pt x="415048" y="222112"/>
                  </a:lnTo>
                  <a:lnTo>
                    <a:pt x="418375" y="219183"/>
                  </a:lnTo>
                  <a:cubicBezTo>
                    <a:pt x="428203" y="210532"/>
                    <a:pt x="428203" y="210532"/>
                    <a:pt x="428203" y="210532"/>
                  </a:cubicBezTo>
                  <a:cubicBezTo>
                    <a:pt x="458488" y="184898"/>
                    <a:pt x="458488" y="184898"/>
                    <a:pt x="458488" y="184898"/>
                  </a:cubicBezTo>
                  <a:cubicBezTo>
                    <a:pt x="474795" y="169518"/>
                    <a:pt x="487025" y="157984"/>
                    <a:pt x="496198" y="149332"/>
                  </a:cubicBezTo>
                  <a:lnTo>
                    <a:pt x="506761" y="139370"/>
                  </a:lnTo>
                  <a:close/>
                  <a:moveTo>
                    <a:pt x="463151" y="0"/>
                  </a:moveTo>
                  <a:cubicBezTo>
                    <a:pt x="463151" y="0"/>
                    <a:pt x="463151" y="0"/>
                    <a:pt x="533039" y="0"/>
                  </a:cubicBezTo>
                  <a:cubicBezTo>
                    <a:pt x="533039" y="0"/>
                    <a:pt x="533039" y="0"/>
                    <a:pt x="554006" y="0"/>
                  </a:cubicBezTo>
                  <a:cubicBezTo>
                    <a:pt x="558665" y="0"/>
                    <a:pt x="563324" y="2563"/>
                    <a:pt x="567983" y="5127"/>
                  </a:cubicBezTo>
                  <a:cubicBezTo>
                    <a:pt x="572643" y="10253"/>
                    <a:pt x="574972" y="15380"/>
                    <a:pt x="574972" y="20506"/>
                  </a:cubicBezTo>
                  <a:lnTo>
                    <a:pt x="574972" y="117913"/>
                  </a:lnTo>
                  <a:cubicBezTo>
                    <a:pt x="574972" y="128166"/>
                    <a:pt x="565654" y="138419"/>
                    <a:pt x="554006" y="138419"/>
                  </a:cubicBezTo>
                  <a:cubicBezTo>
                    <a:pt x="542358" y="138419"/>
                    <a:pt x="535369" y="128166"/>
                    <a:pt x="535369" y="117913"/>
                  </a:cubicBezTo>
                  <a:cubicBezTo>
                    <a:pt x="535369" y="117913"/>
                    <a:pt x="535369" y="117913"/>
                    <a:pt x="535369" y="66646"/>
                  </a:cubicBezTo>
                  <a:cubicBezTo>
                    <a:pt x="535369" y="66646"/>
                    <a:pt x="535369" y="66646"/>
                    <a:pt x="533039" y="69209"/>
                  </a:cubicBezTo>
                  <a:cubicBezTo>
                    <a:pt x="533039" y="69209"/>
                    <a:pt x="533039" y="69209"/>
                    <a:pt x="467811" y="130729"/>
                  </a:cubicBezTo>
                  <a:cubicBezTo>
                    <a:pt x="467811" y="130729"/>
                    <a:pt x="467811" y="130729"/>
                    <a:pt x="437526" y="156362"/>
                  </a:cubicBezTo>
                  <a:cubicBezTo>
                    <a:pt x="437526" y="156362"/>
                    <a:pt x="437526" y="156362"/>
                    <a:pt x="414230" y="176869"/>
                  </a:cubicBezTo>
                  <a:cubicBezTo>
                    <a:pt x="414230" y="176869"/>
                    <a:pt x="414230" y="176869"/>
                    <a:pt x="383945" y="202502"/>
                  </a:cubicBezTo>
                  <a:cubicBezTo>
                    <a:pt x="383945" y="202502"/>
                    <a:pt x="383945" y="202502"/>
                    <a:pt x="374627" y="210192"/>
                  </a:cubicBezTo>
                  <a:cubicBezTo>
                    <a:pt x="367638" y="215319"/>
                    <a:pt x="355990" y="215319"/>
                    <a:pt x="349001" y="207629"/>
                  </a:cubicBezTo>
                  <a:cubicBezTo>
                    <a:pt x="349001" y="207629"/>
                    <a:pt x="349001" y="207629"/>
                    <a:pt x="346671" y="202502"/>
                  </a:cubicBezTo>
                  <a:cubicBezTo>
                    <a:pt x="346671" y="202502"/>
                    <a:pt x="346671" y="202502"/>
                    <a:pt x="337353" y="194812"/>
                  </a:cubicBezTo>
                  <a:cubicBezTo>
                    <a:pt x="337353" y="194812"/>
                    <a:pt x="337353" y="194812"/>
                    <a:pt x="314057" y="169179"/>
                  </a:cubicBezTo>
                  <a:cubicBezTo>
                    <a:pt x="314057" y="169179"/>
                    <a:pt x="314057" y="169179"/>
                    <a:pt x="293091" y="146109"/>
                  </a:cubicBezTo>
                  <a:cubicBezTo>
                    <a:pt x="293091" y="146109"/>
                    <a:pt x="293091" y="146109"/>
                    <a:pt x="262806" y="171742"/>
                  </a:cubicBezTo>
                  <a:cubicBezTo>
                    <a:pt x="262806" y="171742"/>
                    <a:pt x="262806" y="171742"/>
                    <a:pt x="239510" y="192249"/>
                  </a:cubicBezTo>
                  <a:cubicBezTo>
                    <a:pt x="239510" y="192249"/>
                    <a:pt x="239510" y="192249"/>
                    <a:pt x="225532" y="205065"/>
                  </a:cubicBezTo>
                  <a:cubicBezTo>
                    <a:pt x="225532" y="205065"/>
                    <a:pt x="225532" y="205065"/>
                    <a:pt x="216214" y="210192"/>
                  </a:cubicBezTo>
                  <a:cubicBezTo>
                    <a:pt x="216214" y="210192"/>
                    <a:pt x="216214" y="210192"/>
                    <a:pt x="141666" y="274275"/>
                  </a:cubicBezTo>
                  <a:cubicBezTo>
                    <a:pt x="141666" y="274275"/>
                    <a:pt x="141666" y="274275"/>
                    <a:pt x="139337" y="274275"/>
                  </a:cubicBezTo>
                  <a:cubicBezTo>
                    <a:pt x="139337" y="274275"/>
                    <a:pt x="139337" y="274275"/>
                    <a:pt x="116041" y="292218"/>
                  </a:cubicBezTo>
                  <a:cubicBezTo>
                    <a:pt x="116041" y="292218"/>
                    <a:pt x="116041" y="292218"/>
                    <a:pt x="32175" y="363992"/>
                  </a:cubicBezTo>
                  <a:cubicBezTo>
                    <a:pt x="29845" y="366555"/>
                    <a:pt x="25186" y="366555"/>
                    <a:pt x="22856" y="366555"/>
                  </a:cubicBezTo>
                  <a:cubicBezTo>
                    <a:pt x="15868" y="369118"/>
                    <a:pt x="8879" y="366555"/>
                    <a:pt x="4220" y="358865"/>
                  </a:cubicBezTo>
                  <a:cubicBezTo>
                    <a:pt x="-2769" y="348612"/>
                    <a:pt x="-440" y="335795"/>
                    <a:pt x="6549" y="328105"/>
                  </a:cubicBezTo>
                  <a:cubicBezTo>
                    <a:pt x="6549" y="328105"/>
                    <a:pt x="6549" y="328105"/>
                    <a:pt x="18197" y="317851"/>
                  </a:cubicBezTo>
                  <a:cubicBezTo>
                    <a:pt x="18197" y="317851"/>
                    <a:pt x="18197" y="317851"/>
                    <a:pt x="116041" y="238389"/>
                  </a:cubicBezTo>
                  <a:cubicBezTo>
                    <a:pt x="116041" y="238389"/>
                    <a:pt x="116041" y="238389"/>
                    <a:pt x="139337" y="220445"/>
                  </a:cubicBezTo>
                  <a:cubicBezTo>
                    <a:pt x="139337" y="220445"/>
                    <a:pt x="139337" y="220445"/>
                    <a:pt x="141666" y="217882"/>
                  </a:cubicBezTo>
                  <a:cubicBezTo>
                    <a:pt x="141666" y="217882"/>
                    <a:pt x="141666" y="217882"/>
                    <a:pt x="216214" y="156362"/>
                  </a:cubicBezTo>
                  <a:cubicBezTo>
                    <a:pt x="216214" y="156362"/>
                    <a:pt x="216214" y="156362"/>
                    <a:pt x="223203" y="148672"/>
                  </a:cubicBezTo>
                  <a:cubicBezTo>
                    <a:pt x="223203" y="148672"/>
                    <a:pt x="223203" y="148672"/>
                    <a:pt x="239510" y="138419"/>
                  </a:cubicBezTo>
                  <a:cubicBezTo>
                    <a:pt x="239510" y="138419"/>
                    <a:pt x="239510" y="138419"/>
                    <a:pt x="262806" y="117913"/>
                  </a:cubicBezTo>
                  <a:cubicBezTo>
                    <a:pt x="262806" y="117913"/>
                    <a:pt x="262806" y="117913"/>
                    <a:pt x="283772" y="99969"/>
                  </a:cubicBezTo>
                  <a:cubicBezTo>
                    <a:pt x="293091" y="92279"/>
                    <a:pt x="302409" y="94843"/>
                    <a:pt x="309398" y="102533"/>
                  </a:cubicBezTo>
                  <a:cubicBezTo>
                    <a:pt x="309398" y="102533"/>
                    <a:pt x="309398" y="102533"/>
                    <a:pt x="314057" y="107659"/>
                  </a:cubicBezTo>
                  <a:cubicBezTo>
                    <a:pt x="314057" y="107659"/>
                    <a:pt x="314057" y="107659"/>
                    <a:pt x="337353" y="133292"/>
                  </a:cubicBezTo>
                  <a:cubicBezTo>
                    <a:pt x="337353" y="133292"/>
                    <a:pt x="337353" y="133292"/>
                    <a:pt x="346671" y="140982"/>
                  </a:cubicBezTo>
                  <a:cubicBezTo>
                    <a:pt x="346671" y="140982"/>
                    <a:pt x="346671" y="140982"/>
                    <a:pt x="365308" y="161489"/>
                  </a:cubicBezTo>
                  <a:cubicBezTo>
                    <a:pt x="365308" y="161489"/>
                    <a:pt x="365308" y="161489"/>
                    <a:pt x="383945" y="146109"/>
                  </a:cubicBezTo>
                  <a:cubicBezTo>
                    <a:pt x="383945" y="146109"/>
                    <a:pt x="383945" y="146109"/>
                    <a:pt x="414230" y="120476"/>
                  </a:cubicBezTo>
                  <a:cubicBezTo>
                    <a:pt x="414230" y="120476"/>
                    <a:pt x="414230" y="120476"/>
                    <a:pt x="437526" y="99969"/>
                  </a:cubicBezTo>
                  <a:cubicBezTo>
                    <a:pt x="437526" y="99969"/>
                    <a:pt x="437526" y="99969"/>
                    <a:pt x="477129" y="61520"/>
                  </a:cubicBezTo>
                  <a:cubicBezTo>
                    <a:pt x="477129" y="61520"/>
                    <a:pt x="477129" y="61520"/>
                    <a:pt x="498095" y="43576"/>
                  </a:cubicBezTo>
                  <a:cubicBezTo>
                    <a:pt x="498095" y="43576"/>
                    <a:pt x="498095" y="43576"/>
                    <a:pt x="486447" y="43576"/>
                  </a:cubicBezTo>
                  <a:cubicBezTo>
                    <a:pt x="486447" y="43576"/>
                    <a:pt x="486447" y="43576"/>
                    <a:pt x="463151" y="43576"/>
                  </a:cubicBezTo>
                  <a:cubicBezTo>
                    <a:pt x="460822" y="43576"/>
                    <a:pt x="458492" y="43576"/>
                    <a:pt x="456163" y="41013"/>
                  </a:cubicBezTo>
                  <a:cubicBezTo>
                    <a:pt x="449174" y="38450"/>
                    <a:pt x="442185" y="30760"/>
                    <a:pt x="442185" y="20506"/>
                  </a:cubicBezTo>
                  <a:cubicBezTo>
                    <a:pt x="442185" y="12816"/>
                    <a:pt x="446844" y="5127"/>
                    <a:pt x="453833" y="2563"/>
                  </a:cubicBezTo>
                  <a:cubicBezTo>
                    <a:pt x="453833" y="2563"/>
                    <a:pt x="456163" y="2563"/>
                    <a:pt x="456163" y="2563"/>
                  </a:cubicBezTo>
                  <a:cubicBezTo>
                    <a:pt x="458492" y="0"/>
                    <a:pt x="460822" y="0"/>
                    <a:pt x="463151" y="0"/>
                  </a:cubicBezTo>
                  <a:close/>
                </a:path>
              </a:pathLst>
            </a:custGeom>
            <a:solidFill>
              <a:srgbClr val="C1D842"/>
            </a:solidFill>
            <a:ln w="9525">
              <a:noFill/>
              <a:miter lim="800000"/>
            </a:ln>
          </p:spPr>
          <p:txBody>
            <a:bodyPr/>
            <a:lstStyle/>
            <a:p>
              <a:endParaRPr lang="zh-CN" altLang="en-US"/>
            </a:p>
          </p:txBody>
        </p:sp>
      </p:grpSp>
      <p:sp>
        <p:nvSpPr>
          <p:cNvPr id="29" name="Text Box 10"/>
          <p:cNvSpPr txBox="1">
            <a:spLocks noChangeArrowheads="1"/>
          </p:cNvSpPr>
          <p:nvPr/>
        </p:nvSpPr>
        <p:spPr bwMode="auto">
          <a:xfrm>
            <a:off x="650876" y="1207339"/>
            <a:ext cx="4359274" cy="3511731"/>
          </a:xfrm>
          <a:prstGeom prst="rect">
            <a:avLst/>
          </a:prstGeom>
          <a:noFill/>
          <a:ln w="9525">
            <a:noFill/>
            <a:miter lim="800000"/>
          </a:ln>
          <a:effectLst/>
        </p:spPr>
        <p:txBody>
          <a:bodyPr wrap="square">
            <a:spAutoFit/>
          </a:bodyPr>
          <a:lstStyle/>
          <a:p>
            <a:pPr>
              <a:lnSpc>
                <a:spcPct val="110000"/>
              </a:lnSpc>
            </a:pPr>
            <a:r>
              <a:rPr lang="zh-CN" altLang="en-US" sz="1000" b="1" dirty="0">
                <a:solidFill>
                  <a:srgbClr val="FF0000"/>
                </a:solidFill>
                <a:latin typeface="微软雅黑" pitchFamily="34" charset="-122"/>
                <a:ea typeface="微软雅黑" pitchFamily="34" charset="-122"/>
              </a:rPr>
              <a:t>项目名称</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smtClean="0">
                <a:solidFill>
                  <a:schemeClr val="bg1"/>
                </a:solidFill>
                <a:latin typeface="微软雅黑" pitchFamily="34" charset="-122"/>
                <a:ea typeface="微软雅黑" pitchFamily="34" charset="-122"/>
              </a:rPr>
              <a:t>湖北网众网咖</a:t>
            </a:r>
            <a:endParaRPr lang="en-US" altLang="zh-CN" sz="900" dirty="0" smtClean="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smtClean="0">
                <a:solidFill>
                  <a:srgbClr val="FF0000"/>
                </a:solidFill>
                <a:latin typeface="微软雅黑" pitchFamily="34" charset="-122"/>
                <a:ea typeface="微软雅黑" pitchFamily="34" charset="-122"/>
              </a:rPr>
              <a:t>行业背景</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t>
            </a:r>
            <a:r>
              <a:rPr lang="zh-CN" altLang="en-US" sz="900" dirty="0" smtClean="0">
                <a:solidFill>
                  <a:schemeClr val="bg1"/>
                </a:solidFill>
                <a:latin typeface="微软雅黑" pitchFamily="34" charset="-122"/>
                <a:ea typeface="微软雅黑" pitchFamily="34" charset="-122"/>
              </a:rPr>
              <a:t> 湖北网众网咖， 积极响应文化部的号召。在市场竞争中，向综合上网服务转型。在转型的过程中，对于网络设备的要求非常高。需要万兆整体解决方案来完成。</a:t>
            </a:r>
            <a:r>
              <a:rPr lang="en-US" altLang="zh-CN" sz="900" dirty="0" smtClean="0">
                <a:solidFill>
                  <a:schemeClr val="bg1"/>
                </a:solidFill>
                <a:latin typeface="微软雅黑" pitchFamily="34" charset="-122"/>
                <a:ea typeface="微软雅黑" pitchFamily="34" charset="-122"/>
              </a:rPr>
              <a:t>TG-NET</a:t>
            </a:r>
            <a:r>
              <a:rPr lang="zh-CN" altLang="en-US" sz="900" dirty="0" smtClean="0">
                <a:solidFill>
                  <a:schemeClr val="bg1"/>
                </a:solidFill>
                <a:latin typeface="微软雅黑" pitchFamily="34" charset="-122"/>
                <a:ea typeface="微软雅黑" pitchFamily="34" charset="-122"/>
              </a:rPr>
              <a:t>一直致力于网吧行业，关注网吧行业产业转型。</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a:solidFill>
                  <a:srgbClr val="FF0000"/>
                </a:solidFill>
                <a:latin typeface="微软雅黑" pitchFamily="34" charset="-122"/>
                <a:ea typeface="微软雅黑" pitchFamily="34" charset="-122"/>
              </a:rPr>
              <a:t>客户需求</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a</a:t>
            </a:r>
            <a:r>
              <a:rPr lang="zh-CN" altLang="en-US" sz="900" dirty="0" smtClean="0">
                <a:solidFill>
                  <a:schemeClr val="bg1"/>
                </a:solidFill>
                <a:latin typeface="微软雅黑" pitchFamily="34" charset="-122"/>
                <a:ea typeface="微软雅黑" pitchFamily="34" charset="-122"/>
              </a:rPr>
              <a:t>. 降低线路故障；</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b</a:t>
            </a:r>
            <a:r>
              <a:rPr lang="zh-CN" altLang="en-US" sz="900" dirty="0" smtClean="0">
                <a:solidFill>
                  <a:schemeClr val="bg1"/>
                </a:solidFill>
                <a:latin typeface="微软雅黑" pitchFamily="34" charset="-122"/>
                <a:ea typeface="微软雅黑" pitchFamily="34" charset="-122"/>
              </a:rPr>
              <a:t>.提供全方位无线解决方案；</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c</a:t>
            </a:r>
            <a:r>
              <a:rPr lang="zh-CN" altLang="en-US" sz="900" dirty="0" smtClean="0">
                <a:solidFill>
                  <a:schemeClr val="bg1"/>
                </a:solidFill>
                <a:latin typeface="微软雅黑" pitchFamily="34" charset="-122"/>
                <a:ea typeface="微软雅黑" pitchFamily="34" charset="-122"/>
              </a:rPr>
              <a:t>.目前网吧都使用无盘架构；</a:t>
            </a: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900" dirty="0">
                <a:solidFill>
                  <a:schemeClr val="bg1"/>
                </a:solidFill>
                <a:latin typeface="微软雅黑" pitchFamily="34" charset="-122"/>
                <a:ea typeface="微软雅黑" pitchFamily="34" charset="-122"/>
              </a:rPr>
              <a:t>     d.整个网络系统需要有灵活的升级和扩容能力，以保证整个未来扩容的需要。</a:t>
            </a:r>
            <a:endParaRPr lang="zh-CN" altLang="en-US" sz="900" dirty="0">
              <a:solidFill>
                <a:schemeClr val="bg1"/>
              </a:solidFill>
              <a:latin typeface="微软雅黑" pitchFamily="34" charset="-122"/>
              <a:ea typeface="微软雅黑" pitchFamily="34" charset="-122"/>
            </a:endParaRPr>
          </a:p>
          <a:p>
            <a:pPr>
              <a:lnSpc>
                <a:spcPct val="110000"/>
              </a:lnSpc>
            </a:pPr>
            <a:endParaRPr lang="zh-CN" altLang="en-US" sz="900" dirty="0">
              <a:solidFill>
                <a:schemeClr val="bg1"/>
              </a:solidFill>
              <a:latin typeface="微软雅黑" pitchFamily="34" charset="-122"/>
              <a:ea typeface="微软雅黑" pitchFamily="34" charset="-122"/>
            </a:endParaRPr>
          </a:p>
          <a:p>
            <a:pPr>
              <a:lnSpc>
                <a:spcPct val="110000"/>
              </a:lnSpc>
            </a:pPr>
            <a:r>
              <a:rPr lang="zh-CN" altLang="en-US" sz="1000" b="1" dirty="0">
                <a:solidFill>
                  <a:srgbClr val="FF0000"/>
                </a:solidFill>
                <a:latin typeface="微软雅黑" pitchFamily="34" charset="-122"/>
                <a:ea typeface="微软雅黑" pitchFamily="34" charset="-122"/>
              </a:rPr>
              <a:t>方案效果</a:t>
            </a:r>
            <a:endParaRPr lang="zh-CN" altLang="en-US" sz="1000" b="1" dirty="0">
              <a:solidFill>
                <a:srgbClr val="FF0000"/>
              </a:solidFill>
              <a:latin typeface="微软雅黑" pitchFamily="34" charset="-122"/>
              <a:ea typeface="微软雅黑" pitchFamily="34" charset="-122"/>
            </a:endParaRPr>
          </a:p>
          <a:p>
            <a:pPr>
              <a:lnSpc>
                <a:spcPct val="110000"/>
              </a:lnSpc>
            </a:pPr>
            <a:r>
              <a:rPr lang="zh-CN" altLang="en-US" sz="900" dirty="0" smtClean="0">
                <a:solidFill>
                  <a:schemeClr val="bg1"/>
                </a:solidFill>
                <a:latin typeface="微软雅黑" pitchFamily="34" charset="-122"/>
                <a:ea typeface="微软雅黑" pitchFamily="34" charset="-122"/>
              </a:rPr>
              <a:t>        </a:t>
            </a:r>
            <a:r>
              <a:rPr lang="en-US" altLang="zh-CN" sz="900" dirty="0" smtClean="0">
                <a:solidFill>
                  <a:schemeClr val="bg1"/>
                </a:solidFill>
                <a:latin typeface="微软雅黑" pitchFamily="34" charset="-122"/>
                <a:ea typeface="微软雅黑" pitchFamily="34" charset="-122"/>
              </a:rPr>
              <a:t>1.</a:t>
            </a:r>
            <a:r>
              <a:rPr lang="zh-CN" altLang="en-US" sz="900" dirty="0" smtClean="0">
                <a:solidFill>
                  <a:schemeClr val="bg1"/>
                </a:solidFill>
                <a:latin typeface="微软雅黑" pitchFamily="34" charset="-122"/>
                <a:ea typeface="微软雅黑" pitchFamily="34" charset="-122"/>
              </a:rPr>
              <a:t>环状网络，减少网络层次</a:t>
            </a:r>
            <a:r>
              <a:rPr lang="en-US" altLang="zh-CN" sz="900" dirty="0" smtClean="0">
                <a:solidFill>
                  <a:schemeClr val="bg1"/>
                </a:solidFill>
                <a:latin typeface="微软雅黑" pitchFamily="34" charset="-122"/>
                <a:ea typeface="微软雅黑" pitchFamily="34" charset="-122"/>
              </a:rPr>
              <a:t>,</a:t>
            </a:r>
            <a:r>
              <a:rPr lang="zh-CN" altLang="en-US" sz="900" dirty="0" smtClean="0">
                <a:solidFill>
                  <a:schemeClr val="bg1"/>
                </a:solidFill>
                <a:latin typeface="微软雅黑" pitchFamily="34" charset="-122"/>
                <a:ea typeface="微软雅黑" pitchFamily="34" charset="-122"/>
              </a:rPr>
              <a:t>提升数据转发效率；工业级环网协议，零延时，零丢包；线路故障，设备自主愈合，毫秒级倒换，稳定卓越。</a:t>
            </a:r>
            <a:br>
              <a:rPr lang="zh-CN" altLang="en-US" sz="900" dirty="0" smtClean="0">
                <a:solidFill>
                  <a:schemeClr val="bg1"/>
                </a:solidFill>
                <a:latin typeface="微软雅黑" pitchFamily="34" charset="-122"/>
                <a:ea typeface="微软雅黑" pitchFamily="34" charset="-122"/>
              </a:rPr>
            </a:br>
            <a:r>
              <a:rPr lang="zh-CN" altLang="en-US" sz="900" dirty="0" smtClean="0">
                <a:solidFill>
                  <a:schemeClr val="bg1"/>
                </a:solidFill>
                <a:latin typeface="微软雅黑" pitchFamily="34" charset="-122"/>
                <a:ea typeface="微软雅黑" pitchFamily="34" charset="-122"/>
              </a:rPr>
              <a:t>          </a:t>
            </a:r>
            <a:r>
              <a:rPr lang="en-US" altLang="zh-CN" sz="900" dirty="0" smtClean="0">
                <a:solidFill>
                  <a:schemeClr val="bg1"/>
                </a:solidFill>
                <a:latin typeface="微软雅黑" pitchFamily="34" charset="-122"/>
                <a:ea typeface="微软雅黑" pitchFamily="34" charset="-122"/>
              </a:rPr>
              <a:t>2.</a:t>
            </a:r>
            <a:r>
              <a:rPr lang="zh-CN" altLang="en-US" sz="900" dirty="0" smtClean="0">
                <a:solidFill>
                  <a:schemeClr val="bg1"/>
                </a:solidFill>
                <a:latin typeface="微软雅黑" pitchFamily="34" charset="-122"/>
                <a:ea typeface="微软雅黑" pitchFamily="34" charset="-122"/>
              </a:rPr>
              <a:t>目前网吧都使用无盘架构，让无盘服务器均衡分布在各台环网交换机下，可以避免单台交换机负载过高，减少网络数据负载压力。</a:t>
            </a:r>
            <a:br>
              <a:rPr lang="zh-CN" altLang="en-US" sz="900" dirty="0" smtClean="0">
                <a:solidFill>
                  <a:schemeClr val="bg1"/>
                </a:solidFill>
                <a:latin typeface="微软雅黑" pitchFamily="34" charset="-122"/>
                <a:ea typeface="微软雅黑" pitchFamily="34" charset="-122"/>
              </a:rPr>
            </a:br>
            <a:r>
              <a:rPr lang="zh-CN" altLang="en-US" sz="900" dirty="0" smtClean="0">
                <a:solidFill>
                  <a:schemeClr val="bg1"/>
                </a:solidFill>
                <a:latin typeface="微软雅黑" pitchFamily="34" charset="-122"/>
                <a:ea typeface="微软雅黑" pitchFamily="34" charset="-122"/>
              </a:rPr>
              <a:t>         </a:t>
            </a:r>
            <a:r>
              <a:rPr lang="en-US" altLang="zh-CN" sz="900" dirty="0" smtClean="0">
                <a:solidFill>
                  <a:schemeClr val="bg1"/>
                </a:solidFill>
                <a:latin typeface="微软雅黑" pitchFamily="34" charset="-122"/>
                <a:ea typeface="微软雅黑" pitchFamily="34" charset="-122"/>
              </a:rPr>
              <a:t>3.</a:t>
            </a:r>
            <a:r>
              <a:rPr lang="zh-CN" altLang="en-US" sz="900" dirty="0" smtClean="0">
                <a:solidFill>
                  <a:schemeClr val="bg1"/>
                </a:solidFill>
                <a:latin typeface="微软雅黑" pitchFamily="34" charset="-122"/>
                <a:ea typeface="微软雅黑" pitchFamily="34" charset="-122"/>
              </a:rPr>
              <a:t>现在的网吧客户机终端系统已经从原来的</a:t>
            </a:r>
            <a:r>
              <a:rPr lang="en-US" altLang="zh-CN" sz="900" dirty="0" smtClean="0">
                <a:solidFill>
                  <a:schemeClr val="bg1"/>
                </a:solidFill>
                <a:latin typeface="微软雅黑" pitchFamily="34" charset="-122"/>
                <a:ea typeface="微软雅黑" pitchFamily="34" charset="-122"/>
              </a:rPr>
              <a:t>XP</a:t>
            </a:r>
            <a:r>
              <a:rPr lang="zh-CN" altLang="en-US" sz="900" dirty="0" smtClean="0">
                <a:solidFill>
                  <a:schemeClr val="bg1"/>
                </a:solidFill>
                <a:latin typeface="微软雅黑" pitchFamily="34" charset="-122"/>
                <a:ea typeface="微软雅黑" pitchFamily="34" charset="-122"/>
              </a:rPr>
              <a:t>系统更换成</a:t>
            </a:r>
            <a:r>
              <a:rPr lang="en-US" altLang="zh-CN" sz="900" dirty="0" smtClean="0">
                <a:solidFill>
                  <a:schemeClr val="bg1"/>
                </a:solidFill>
                <a:latin typeface="微软雅黑" pitchFamily="34" charset="-122"/>
                <a:ea typeface="微软雅黑" pitchFamily="34" charset="-122"/>
              </a:rPr>
              <a:t>Win7</a:t>
            </a:r>
            <a:r>
              <a:rPr lang="zh-CN" altLang="en-US" sz="900" dirty="0" smtClean="0">
                <a:solidFill>
                  <a:schemeClr val="bg1"/>
                </a:solidFill>
                <a:latin typeface="微软雅黑" pitchFamily="34" charset="-122"/>
                <a:ea typeface="微软雅黑" pitchFamily="34" charset="-122"/>
              </a:rPr>
              <a:t>系统，这样就给带宽提供了更高的要求，网络内网之间，使用</a:t>
            </a:r>
            <a:r>
              <a:rPr lang="en-US" altLang="zh-CN" sz="900" dirty="0" smtClean="0">
                <a:solidFill>
                  <a:schemeClr val="bg1"/>
                </a:solidFill>
                <a:latin typeface="微软雅黑" pitchFamily="34" charset="-122"/>
                <a:ea typeface="微软雅黑" pitchFamily="34" charset="-122"/>
              </a:rPr>
              <a:t>10G</a:t>
            </a:r>
            <a:r>
              <a:rPr lang="zh-CN" altLang="en-US" sz="900" dirty="0" smtClean="0">
                <a:solidFill>
                  <a:schemeClr val="bg1"/>
                </a:solidFill>
                <a:latin typeface="微软雅黑" pitchFamily="34" charset="-122"/>
                <a:ea typeface="微软雅黑" pitchFamily="34" charset="-122"/>
              </a:rPr>
              <a:t>的内网带宽解决这问题。</a:t>
            </a:r>
            <a:endParaRPr lang="zh-CN" altLang="en-US" sz="900" dirty="0">
              <a:solidFill>
                <a:schemeClr val="bg1"/>
              </a:solidFill>
              <a:latin typeface="微软雅黑" pitchFamily="34" charset="-122"/>
              <a:ea typeface="微软雅黑" pitchFamily="34" charset="-122"/>
            </a:endParaRPr>
          </a:p>
        </p:txBody>
      </p:sp>
      <p:sp>
        <p:nvSpPr>
          <p:cNvPr id="34" name="椭圆 33"/>
          <p:cNvSpPr/>
          <p:nvPr/>
        </p:nvSpPr>
        <p:spPr>
          <a:xfrm>
            <a:off x="6105525" y="1162050"/>
            <a:ext cx="514350" cy="4000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2466" name="Picture 2" descr="http://www.tg-net.cn/UploadFiles/Image/2014-11/CE_20141113160322210.jpg"/>
          <p:cNvPicPr>
            <a:picLocks noChangeAspect="1" noChangeArrowheads="1"/>
          </p:cNvPicPr>
          <p:nvPr/>
        </p:nvPicPr>
        <p:blipFill>
          <a:blip r:embed="rId2" cstate="print"/>
          <a:srcRect/>
          <a:stretch>
            <a:fillRect/>
          </a:stretch>
        </p:blipFill>
        <p:spPr bwMode="auto">
          <a:xfrm>
            <a:off x="5594361" y="609600"/>
            <a:ext cx="2638991" cy="2364536"/>
          </a:xfrm>
          <a:prstGeom prst="rect">
            <a:avLst/>
          </a:prstGeom>
          <a:noFill/>
        </p:spPr>
      </p:pic>
      <p:pic>
        <p:nvPicPr>
          <p:cNvPr id="62468" name="Picture 4" descr="http://www.tg-net.cn/UploadFiles/Image/2014-11/CE_20141113155813821.jpg"/>
          <p:cNvPicPr>
            <a:picLocks noChangeAspect="1" noChangeArrowheads="1"/>
          </p:cNvPicPr>
          <p:nvPr/>
        </p:nvPicPr>
        <p:blipFill>
          <a:blip r:embed="rId3" cstate="print"/>
          <a:srcRect/>
          <a:stretch>
            <a:fillRect/>
          </a:stretch>
        </p:blipFill>
        <p:spPr bwMode="auto">
          <a:xfrm>
            <a:off x="5594361" y="2845053"/>
            <a:ext cx="2634431" cy="1743993"/>
          </a:xfrm>
          <a:prstGeom prst="rect">
            <a:avLst/>
          </a:prstGeom>
          <a:noFill/>
        </p:spPr>
      </p:pic>
      <p:sp>
        <p:nvSpPr>
          <p:cNvPr id="21" name="椭圆 20"/>
          <p:cNvSpPr/>
          <p:nvPr/>
        </p:nvSpPr>
        <p:spPr>
          <a:xfrm>
            <a:off x="5838825" y="1061025"/>
            <a:ext cx="685800" cy="472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05</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关于我们</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30" name="椭圆 101"/>
          <p:cNvSpPr>
            <a:spLocks noChangeArrowheads="1"/>
          </p:cNvSpPr>
          <p:nvPr/>
        </p:nvSpPr>
        <p:spPr bwMode="auto">
          <a:xfrm>
            <a:off x="341935" y="333375"/>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7" name="组合 33"/>
          <p:cNvGrpSpPr/>
          <p:nvPr/>
        </p:nvGrpSpPr>
        <p:grpSpPr>
          <a:xfrm>
            <a:off x="341935" y="333375"/>
            <a:ext cx="640779" cy="621784"/>
            <a:chOff x="2448002" y="2381250"/>
            <a:chExt cx="640779" cy="621784"/>
          </a:xfrm>
        </p:grpSpPr>
        <p:sp>
          <p:nvSpPr>
            <p:cNvPr id="36" name="椭圆 96"/>
            <p:cNvSpPr>
              <a:spLocks noChangeArrowheads="1"/>
            </p:cNvSpPr>
            <p:nvPr/>
          </p:nvSpPr>
          <p:spPr bwMode="auto">
            <a:xfrm>
              <a:off x="2448002"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7"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8" name="组合 19"/>
          <p:cNvGrpSpPr/>
          <p:nvPr/>
        </p:nvGrpSpPr>
        <p:grpSpPr>
          <a:xfrm>
            <a:off x="341934" y="334466"/>
            <a:ext cx="640779" cy="621784"/>
            <a:chOff x="4200417" y="2381250"/>
            <a:chExt cx="640779" cy="621784"/>
          </a:xfrm>
        </p:grpSpPr>
        <p:sp>
          <p:nvSpPr>
            <p:cNvPr id="23" name="椭圆 136"/>
            <p:cNvSpPr>
              <a:spLocks noChangeArrowheads="1"/>
            </p:cNvSpPr>
            <p:nvPr/>
          </p:nvSpPr>
          <p:spPr bwMode="auto">
            <a:xfrm>
              <a:off x="4200417"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8"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nvGrpSpPr>
          <p:cNvPr id="20" name="组合 22"/>
          <p:cNvGrpSpPr/>
          <p:nvPr/>
        </p:nvGrpSpPr>
        <p:grpSpPr>
          <a:xfrm>
            <a:off x="341934" y="334466"/>
            <a:ext cx="640779" cy="621784"/>
            <a:chOff x="7703948" y="2381250"/>
            <a:chExt cx="640779" cy="621784"/>
          </a:xfrm>
        </p:grpSpPr>
        <p:sp>
          <p:nvSpPr>
            <p:cNvPr id="21" name="椭圆 100"/>
            <p:cNvSpPr>
              <a:spLocks noChangeArrowheads="1"/>
            </p:cNvSpPr>
            <p:nvPr/>
          </p:nvSpPr>
          <p:spPr bwMode="auto">
            <a:xfrm>
              <a:off x="7703948"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24" name="Freeform 228"/>
            <p:cNvSpPr>
              <a:spLocks noEditPoints="1" noChangeArrowheads="1"/>
            </p:cNvSpPr>
            <p:nvPr/>
          </p:nvSpPr>
          <p:spPr bwMode="auto">
            <a:xfrm>
              <a:off x="7883277" y="2510748"/>
              <a:ext cx="282123" cy="362789"/>
            </a:xfrm>
            <a:custGeom>
              <a:avLst/>
              <a:gdLst>
                <a:gd name="T0" fmla="*/ 2147483646 w 52"/>
                <a:gd name="T1" fmla="*/ 2147483646 h 69"/>
                <a:gd name="T2" fmla="*/ 2147483646 w 52"/>
                <a:gd name="T3" fmla="*/ 2147483646 h 69"/>
                <a:gd name="T4" fmla="*/ 2147483646 w 52"/>
                <a:gd name="T5" fmla="*/ 2147483646 h 69"/>
                <a:gd name="T6" fmla="*/ 2147483646 w 52"/>
                <a:gd name="T7" fmla="*/ 2147483646 h 69"/>
                <a:gd name="T8" fmla="*/ 2147483646 w 52"/>
                <a:gd name="T9" fmla="*/ 2147483646 h 69"/>
                <a:gd name="T10" fmla="*/ 2147483646 w 52"/>
                <a:gd name="T11" fmla="*/ 2147483646 h 69"/>
                <a:gd name="T12" fmla="*/ 2147483646 w 52"/>
                <a:gd name="T13" fmla="*/ 2147483646 h 69"/>
                <a:gd name="T14" fmla="*/ 2147483646 w 52"/>
                <a:gd name="T15" fmla="*/ 2147483646 h 69"/>
                <a:gd name="T16" fmla="*/ 2147483646 w 52"/>
                <a:gd name="T17" fmla="*/ 2147483646 h 69"/>
                <a:gd name="T18" fmla="*/ 2147483646 w 52"/>
                <a:gd name="T19" fmla="*/ 2147483646 h 69"/>
                <a:gd name="T20" fmla="*/ 2147483646 w 52"/>
                <a:gd name="T21" fmla="*/ 2147483646 h 69"/>
                <a:gd name="T22" fmla="*/ 0 w 52"/>
                <a:gd name="T23" fmla="*/ 2147483646 h 69"/>
                <a:gd name="T24" fmla="*/ 2147483646 w 52"/>
                <a:gd name="T25" fmla="*/ 2147483646 h 69"/>
                <a:gd name="T26" fmla="*/ 2147483646 w 52"/>
                <a:gd name="T27" fmla="*/ 2147483646 h 69"/>
                <a:gd name="T28" fmla="*/ 2147483646 w 52"/>
                <a:gd name="T29" fmla="*/ 2147483646 h 69"/>
                <a:gd name="T30" fmla="*/ 2147483646 w 52"/>
                <a:gd name="T31" fmla="*/ 2147483646 h 69"/>
                <a:gd name="T32" fmla="*/ 2147483646 w 52"/>
                <a:gd name="T33" fmla="*/ 2147483646 h 69"/>
                <a:gd name="T34" fmla="*/ 2147483646 w 52"/>
                <a:gd name="T35" fmla="*/ 2147483646 h 69"/>
                <a:gd name="T36" fmla="*/ 2147483646 w 52"/>
                <a:gd name="T37" fmla="*/ 2147483646 h 69"/>
                <a:gd name="T38" fmla="*/ 2147483646 w 52"/>
                <a:gd name="T39" fmla="*/ 2147483646 h 69"/>
                <a:gd name="T40" fmla="*/ 2147483646 w 52"/>
                <a:gd name="T41" fmla="*/ 2147483646 h 69"/>
                <a:gd name="T42" fmla="*/ 2147483646 w 52"/>
                <a:gd name="T43" fmla="*/ 2147483646 h 69"/>
                <a:gd name="T44" fmla="*/ 2147483646 w 52"/>
                <a:gd name="T45" fmla="*/ 2147483646 h 69"/>
                <a:gd name="T46" fmla="*/ 2147483646 w 52"/>
                <a:gd name="T47" fmla="*/ 2147483646 h 69"/>
                <a:gd name="T48" fmla="*/ 2147483646 w 52"/>
                <a:gd name="T49" fmla="*/ 2147483646 h 69"/>
                <a:gd name="T50" fmla="*/ 2147483646 w 52"/>
                <a:gd name="T51" fmla="*/ 2147483646 h 69"/>
                <a:gd name="T52" fmla="*/ 2147483646 w 52"/>
                <a:gd name="T53" fmla="*/ 2147483646 h 69"/>
                <a:gd name="T54" fmla="*/ 2147483646 w 52"/>
                <a:gd name="T55" fmla="*/ 2147483646 h 69"/>
                <a:gd name="T56" fmla="*/ 2147483646 w 52"/>
                <a:gd name="T57" fmla="*/ 2147483646 h 69"/>
                <a:gd name="T58" fmla="*/ 2147483646 w 52"/>
                <a:gd name="T59" fmla="*/ 2147483646 h 69"/>
                <a:gd name="T60" fmla="*/ 2147483646 w 52"/>
                <a:gd name="T61" fmla="*/ 2147483646 h 69"/>
                <a:gd name="T62" fmla="*/ 2147483646 w 52"/>
                <a:gd name="T63" fmla="*/ 2147483646 h 69"/>
                <a:gd name="T64" fmla="*/ 2147483646 w 52"/>
                <a:gd name="T65" fmla="*/ 0 h 69"/>
                <a:gd name="T66" fmla="*/ 2147483646 w 52"/>
                <a:gd name="T67" fmla="*/ 2147483646 h 69"/>
                <a:gd name="T68" fmla="*/ 2147483646 w 52"/>
                <a:gd name="T69" fmla="*/ 2147483646 h 69"/>
                <a:gd name="T70" fmla="*/ 2147483646 w 52"/>
                <a:gd name="T71" fmla="*/ 2147483646 h 69"/>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2"/>
                <a:gd name="T109" fmla="*/ 0 h 69"/>
                <a:gd name="T110" fmla="*/ 52 w 52"/>
                <a:gd name="T111" fmla="*/ 69 h 69"/>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2" h="69">
                  <a:moveTo>
                    <a:pt x="38" y="53"/>
                  </a:moveTo>
                  <a:cubicBezTo>
                    <a:pt x="37" y="51"/>
                    <a:pt x="34" y="50"/>
                    <a:pt x="32" y="51"/>
                  </a:cubicBezTo>
                  <a:cubicBezTo>
                    <a:pt x="32" y="51"/>
                    <a:pt x="32" y="51"/>
                    <a:pt x="32" y="51"/>
                  </a:cubicBezTo>
                  <a:cubicBezTo>
                    <a:pt x="30" y="52"/>
                    <a:pt x="28" y="51"/>
                    <a:pt x="27" y="49"/>
                  </a:cubicBezTo>
                  <a:cubicBezTo>
                    <a:pt x="15" y="29"/>
                    <a:pt x="15" y="29"/>
                    <a:pt x="15" y="29"/>
                  </a:cubicBezTo>
                  <a:cubicBezTo>
                    <a:pt x="14" y="27"/>
                    <a:pt x="14" y="24"/>
                    <a:pt x="16" y="23"/>
                  </a:cubicBezTo>
                  <a:cubicBezTo>
                    <a:pt x="16" y="23"/>
                    <a:pt x="16" y="23"/>
                    <a:pt x="16" y="23"/>
                  </a:cubicBezTo>
                  <a:cubicBezTo>
                    <a:pt x="18" y="22"/>
                    <a:pt x="19" y="19"/>
                    <a:pt x="18" y="17"/>
                  </a:cubicBezTo>
                  <a:cubicBezTo>
                    <a:pt x="11" y="6"/>
                    <a:pt x="11" y="6"/>
                    <a:pt x="11" y="6"/>
                  </a:cubicBezTo>
                  <a:cubicBezTo>
                    <a:pt x="10" y="4"/>
                    <a:pt x="8" y="4"/>
                    <a:pt x="7" y="6"/>
                  </a:cubicBezTo>
                  <a:cubicBezTo>
                    <a:pt x="1" y="14"/>
                    <a:pt x="1" y="14"/>
                    <a:pt x="1" y="14"/>
                  </a:cubicBezTo>
                  <a:cubicBezTo>
                    <a:pt x="0" y="16"/>
                    <a:pt x="0" y="19"/>
                    <a:pt x="0" y="21"/>
                  </a:cubicBezTo>
                  <a:cubicBezTo>
                    <a:pt x="0" y="21"/>
                    <a:pt x="1" y="28"/>
                    <a:pt x="11" y="45"/>
                  </a:cubicBezTo>
                  <a:cubicBezTo>
                    <a:pt x="20" y="61"/>
                    <a:pt x="26" y="66"/>
                    <a:pt x="26" y="66"/>
                  </a:cubicBezTo>
                  <a:cubicBezTo>
                    <a:pt x="27" y="68"/>
                    <a:pt x="30" y="69"/>
                    <a:pt x="32" y="68"/>
                  </a:cubicBezTo>
                  <a:cubicBezTo>
                    <a:pt x="42" y="68"/>
                    <a:pt x="42" y="68"/>
                    <a:pt x="42" y="68"/>
                  </a:cubicBezTo>
                  <a:cubicBezTo>
                    <a:pt x="44" y="68"/>
                    <a:pt x="45" y="66"/>
                    <a:pt x="44" y="64"/>
                  </a:cubicBezTo>
                  <a:lnTo>
                    <a:pt x="38" y="53"/>
                  </a:lnTo>
                  <a:close/>
                  <a:moveTo>
                    <a:pt x="52" y="62"/>
                  </a:moveTo>
                  <a:cubicBezTo>
                    <a:pt x="44" y="49"/>
                    <a:pt x="44" y="49"/>
                    <a:pt x="44" y="49"/>
                  </a:cubicBezTo>
                  <a:cubicBezTo>
                    <a:pt x="44" y="48"/>
                    <a:pt x="43" y="47"/>
                    <a:pt x="42" y="48"/>
                  </a:cubicBezTo>
                  <a:cubicBezTo>
                    <a:pt x="40" y="48"/>
                    <a:pt x="40" y="48"/>
                    <a:pt x="40" y="48"/>
                  </a:cubicBezTo>
                  <a:cubicBezTo>
                    <a:pt x="39" y="49"/>
                    <a:pt x="39" y="50"/>
                    <a:pt x="39" y="51"/>
                  </a:cubicBezTo>
                  <a:cubicBezTo>
                    <a:pt x="47" y="64"/>
                    <a:pt x="47" y="64"/>
                    <a:pt x="47" y="64"/>
                  </a:cubicBezTo>
                  <a:cubicBezTo>
                    <a:pt x="48" y="65"/>
                    <a:pt x="49" y="65"/>
                    <a:pt x="50" y="65"/>
                  </a:cubicBezTo>
                  <a:cubicBezTo>
                    <a:pt x="51" y="64"/>
                    <a:pt x="51" y="64"/>
                    <a:pt x="51" y="64"/>
                  </a:cubicBezTo>
                  <a:cubicBezTo>
                    <a:pt x="52" y="64"/>
                    <a:pt x="52" y="62"/>
                    <a:pt x="52" y="62"/>
                  </a:cubicBezTo>
                  <a:close/>
                  <a:moveTo>
                    <a:pt x="20" y="17"/>
                  </a:moveTo>
                  <a:cubicBezTo>
                    <a:pt x="21" y="18"/>
                    <a:pt x="22" y="18"/>
                    <a:pt x="23" y="18"/>
                  </a:cubicBezTo>
                  <a:cubicBezTo>
                    <a:pt x="24" y="17"/>
                    <a:pt x="24" y="17"/>
                    <a:pt x="24" y="17"/>
                  </a:cubicBezTo>
                  <a:cubicBezTo>
                    <a:pt x="25" y="16"/>
                    <a:pt x="25" y="15"/>
                    <a:pt x="25" y="14"/>
                  </a:cubicBezTo>
                  <a:cubicBezTo>
                    <a:pt x="17" y="1"/>
                    <a:pt x="17" y="1"/>
                    <a:pt x="17" y="1"/>
                  </a:cubicBezTo>
                  <a:cubicBezTo>
                    <a:pt x="17" y="0"/>
                    <a:pt x="16" y="0"/>
                    <a:pt x="15" y="0"/>
                  </a:cubicBezTo>
                  <a:cubicBezTo>
                    <a:pt x="13" y="1"/>
                    <a:pt x="13" y="1"/>
                    <a:pt x="13" y="1"/>
                  </a:cubicBezTo>
                  <a:cubicBezTo>
                    <a:pt x="13" y="2"/>
                    <a:pt x="12" y="3"/>
                    <a:pt x="13" y="4"/>
                  </a:cubicBezTo>
                  <a:lnTo>
                    <a:pt x="20" y="17"/>
                  </a:lnTo>
                  <a:close/>
                </a:path>
              </a:pathLst>
            </a:custGeom>
            <a:solidFill>
              <a:srgbClr val="F4CE3F"/>
            </a:solidFill>
            <a:ln w="9525">
              <a:noFill/>
              <a:miter lim="800000"/>
            </a:ln>
          </p:spPr>
          <p:txBody>
            <a:bodyPr/>
            <a:lstStyle/>
            <a:p>
              <a:endParaRPr lang="zh-CN" altLang="en-US"/>
            </a:p>
          </p:txBody>
        </p:sp>
      </p:grpSp>
      <p:sp>
        <p:nvSpPr>
          <p:cNvPr id="29" name="Text Box 10"/>
          <p:cNvSpPr txBox="1">
            <a:spLocks noChangeArrowheads="1"/>
          </p:cNvSpPr>
          <p:nvPr/>
        </p:nvSpPr>
        <p:spPr bwMode="auto">
          <a:xfrm>
            <a:off x="654912" y="1518241"/>
            <a:ext cx="4426045" cy="2751522"/>
          </a:xfrm>
          <a:prstGeom prst="rect">
            <a:avLst/>
          </a:prstGeom>
          <a:noFill/>
          <a:ln w="9525">
            <a:noFill/>
            <a:miter lim="800000"/>
          </a:ln>
        </p:spPr>
        <p:txBody>
          <a:bodyPr wrap="square">
            <a:spAutoFit/>
          </a:bodyPr>
          <a:lstStyle/>
          <a:p>
            <a:pPr>
              <a:lnSpc>
                <a:spcPct val="160000"/>
              </a:lnSpc>
            </a:pPr>
            <a:r>
              <a:rPr lang="zh-CN" altLang="en-US" sz="900" dirty="0">
                <a:solidFill>
                  <a:schemeClr val="bg1"/>
                </a:solidFill>
                <a:latin typeface="微软雅黑" pitchFamily="34" charset="-122"/>
                <a:ea typeface="微软雅黑" pitchFamily="34" charset="-122"/>
              </a:rPr>
              <a:t>        深圳市万网博通科技有限公司（TG-NET），是中国领先的网络通讯设备供应商。</a:t>
            </a:r>
            <a:endParaRPr lang="zh-CN" altLang="en-US" sz="900" dirty="0">
              <a:solidFill>
                <a:schemeClr val="bg1"/>
              </a:solidFill>
              <a:latin typeface="微软雅黑" pitchFamily="34" charset="-122"/>
              <a:ea typeface="微软雅黑" pitchFamily="34" charset="-122"/>
            </a:endParaRPr>
          </a:p>
          <a:p>
            <a:pPr>
              <a:lnSpc>
                <a:spcPct val="160000"/>
              </a:lnSpc>
            </a:pPr>
            <a:endParaRPr lang="zh-CN" altLang="en-US" sz="900" dirty="0">
              <a:solidFill>
                <a:schemeClr val="bg1"/>
              </a:solidFill>
              <a:latin typeface="微软雅黑" pitchFamily="34" charset="-122"/>
              <a:ea typeface="微软雅黑" pitchFamily="34" charset="-122"/>
            </a:endParaRPr>
          </a:p>
          <a:p>
            <a:pPr>
              <a:lnSpc>
                <a:spcPct val="160000"/>
              </a:lnSpc>
            </a:pPr>
            <a:r>
              <a:rPr lang="zh-CN" altLang="en-US" sz="900" dirty="0">
                <a:solidFill>
                  <a:schemeClr val="bg1"/>
                </a:solidFill>
                <a:latin typeface="微软雅黑" pitchFamily="34" charset="-122"/>
                <a:ea typeface="微软雅黑" pitchFamily="34" charset="-122"/>
              </a:rPr>
              <a:t>        TG-NET总部位于中国广东深圳，在深圳和上海设有二个研发中心，主要研发和生产以太网交换机、POE供电产品、路由器、无线产品、网络安全产品等。TG-NET始终聚焦IP技术领域创新进步，每年将销售额的15％以上用于研发投入。以覆盖IP网络、IP安全和IP管理的产品线为积累形成以下一代数据中心解决方案和基础网络解决方案为核心的新一代互联网解决方案，并迅速得到广泛应用。TG-NET秉承“成就客户、奋斗为先、自我批判、至诚守信、开放进取、团队合作”的核心价值观。不断开拓进取，精益求精，建立健全质量管理体系和企业文化体系，持续探索研发数据中心、云计算、移动互联网、新兴通信方式等领域的新科技，致力成为业界杰出的下一代数据中心和云计算解决方案供应商。</a:t>
            </a:r>
          </a:p>
        </p:txBody>
      </p:sp>
      <p:sp>
        <p:nvSpPr>
          <p:cNvPr id="35" name="Text Box 12"/>
          <p:cNvSpPr txBox="1">
            <a:spLocks noChangeArrowheads="1"/>
          </p:cNvSpPr>
          <p:nvPr/>
        </p:nvSpPr>
        <p:spPr bwMode="auto">
          <a:xfrm>
            <a:off x="5522999" y="4336904"/>
            <a:ext cx="595035" cy="215444"/>
          </a:xfrm>
          <a:prstGeom prst="rect">
            <a:avLst/>
          </a:prstGeom>
          <a:noFill/>
          <a:ln w="9525">
            <a:noFill/>
            <a:miter lim="800000"/>
          </a:ln>
        </p:spPr>
        <p:txBody>
          <a:bodyPr wrap="none">
            <a:spAutoFit/>
          </a:bodyPr>
          <a:lstStyle/>
          <a:p>
            <a:r>
              <a:rPr lang="zh-CN" altLang="en-US" sz="800" b="1" dirty="0">
                <a:solidFill>
                  <a:srgbClr val="FF0000"/>
                </a:solidFill>
                <a:latin typeface="微软雅黑" pitchFamily="34" charset="-122"/>
                <a:ea typeface="微软雅黑" pitchFamily="34" charset="-122"/>
              </a:rPr>
              <a:t>资质荣誉</a:t>
            </a:r>
          </a:p>
        </p:txBody>
      </p:sp>
      <p:pic>
        <p:nvPicPr>
          <p:cNvPr id="1026" name="Picture 2"/>
          <p:cNvPicPr>
            <a:picLocks noChangeAspect="1" noChangeArrowheads="1"/>
          </p:cNvPicPr>
          <p:nvPr/>
        </p:nvPicPr>
        <p:blipFill>
          <a:blip r:embed="rId2" cstate="print"/>
          <a:srcRect/>
          <a:stretch>
            <a:fillRect/>
          </a:stretch>
        </p:blipFill>
        <p:spPr bwMode="auto">
          <a:xfrm>
            <a:off x="5626503" y="772527"/>
            <a:ext cx="2550777" cy="3505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426365" y="900642"/>
            <a:ext cx="8278813" cy="1301641"/>
            <a:chOff x="397643" y="1104528"/>
            <a:chExt cx="8278813" cy="1663803"/>
          </a:xfrm>
        </p:grpSpPr>
        <p:grpSp>
          <p:nvGrpSpPr>
            <p:cNvPr id="12" name="组合 11"/>
            <p:cNvGrpSpPr/>
            <p:nvPr/>
          </p:nvGrpSpPr>
          <p:grpSpPr>
            <a:xfrm>
              <a:off x="397643" y="1104528"/>
              <a:ext cx="8278813" cy="1663803"/>
              <a:chOff x="-36512" y="1707654"/>
              <a:chExt cx="9151939" cy="2023843"/>
            </a:xfrm>
          </p:grpSpPr>
          <p:sp>
            <p:nvSpPr>
              <p:cNvPr id="4" name="任意多边形 3"/>
              <p:cNvSpPr/>
              <p:nvPr/>
            </p:nvSpPr>
            <p:spPr>
              <a:xfrm>
                <a:off x="-20636" y="1707654"/>
                <a:ext cx="1203325" cy="1847850"/>
              </a:xfrm>
              <a:custGeom>
                <a:avLst/>
                <a:gdLst>
                  <a:gd name="connsiteX0" fmla="*/ 906780 w 1226820"/>
                  <a:gd name="connsiteY0" fmla="*/ 0 h 2926080"/>
                  <a:gd name="connsiteX1" fmla="*/ 1226820 w 1226820"/>
                  <a:gd name="connsiteY1" fmla="*/ 2926080 h 2926080"/>
                  <a:gd name="connsiteX2" fmla="*/ 22860 w 1226820"/>
                  <a:gd name="connsiteY2" fmla="*/ 2049780 h 2926080"/>
                  <a:gd name="connsiteX3" fmla="*/ 0 w 1226820"/>
                  <a:gd name="connsiteY3" fmla="*/ 1036320 h 2926080"/>
                  <a:gd name="connsiteX4" fmla="*/ 906780 w 1226820"/>
                  <a:gd name="connsiteY4" fmla="*/ 0 h 2926080"/>
                  <a:gd name="connsiteX0-1" fmla="*/ 929640 w 1226820"/>
                  <a:gd name="connsiteY0-2" fmla="*/ 0 h 2948940"/>
                  <a:gd name="connsiteX1-3" fmla="*/ 1226820 w 1226820"/>
                  <a:gd name="connsiteY1-4" fmla="*/ 2948940 h 2948940"/>
                  <a:gd name="connsiteX2-5" fmla="*/ 22860 w 1226820"/>
                  <a:gd name="connsiteY2-6" fmla="*/ 2072640 h 2948940"/>
                  <a:gd name="connsiteX3-7" fmla="*/ 0 w 1226820"/>
                  <a:gd name="connsiteY3-8" fmla="*/ 1059180 h 2948940"/>
                  <a:gd name="connsiteX4-9" fmla="*/ 929640 w 1226820"/>
                  <a:gd name="connsiteY4-10" fmla="*/ 0 h 2948940"/>
                  <a:gd name="connsiteX0-11" fmla="*/ 906780 w 1203960"/>
                  <a:gd name="connsiteY0-12" fmla="*/ 0 h 2948940"/>
                  <a:gd name="connsiteX1-13" fmla="*/ 1203960 w 1203960"/>
                  <a:gd name="connsiteY1-14" fmla="*/ 2948940 h 2948940"/>
                  <a:gd name="connsiteX2-15" fmla="*/ 0 w 1203960"/>
                  <a:gd name="connsiteY2-16" fmla="*/ 2072640 h 2948940"/>
                  <a:gd name="connsiteX3-17" fmla="*/ 30480 w 1203960"/>
                  <a:gd name="connsiteY3-18" fmla="*/ 1135380 h 2948940"/>
                  <a:gd name="connsiteX4-19" fmla="*/ 906780 w 1203960"/>
                  <a:gd name="connsiteY4-20" fmla="*/ 0 h 2948940"/>
                  <a:gd name="connsiteX0-21" fmla="*/ 900430 w 1203960"/>
                  <a:gd name="connsiteY0-22" fmla="*/ 0 h 2936240"/>
                  <a:gd name="connsiteX1-23" fmla="*/ 1203960 w 1203960"/>
                  <a:gd name="connsiteY1-24" fmla="*/ 2936240 h 2936240"/>
                  <a:gd name="connsiteX2-25" fmla="*/ 0 w 1203960"/>
                  <a:gd name="connsiteY2-26" fmla="*/ 2059940 h 2936240"/>
                  <a:gd name="connsiteX3-27" fmla="*/ 30480 w 1203960"/>
                  <a:gd name="connsiteY3-28" fmla="*/ 1122680 h 2936240"/>
                  <a:gd name="connsiteX4-29" fmla="*/ 900430 w 1203960"/>
                  <a:gd name="connsiteY4-30" fmla="*/ 0 h 2936240"/>
                  <a:gd name="connsiteX0-31" fmla="*/ 900430 w 1203960"/>
                  <a:gd name="connsiteY0-32" fmla="*/ 0 h 2948940"/>
                  <a:gd name="connsiteX1-33" fmla="*/ 1203960 w 1203960"/>
                  <a:gd name="connsiteY1-34" fmla="*/ 2948940 h 2948940"/>
                  <a:gd name="connsiteX2-35" fmla="*/ 0 w 1203960"/>
                  <a:gd name="connsiteY2-36" fmla="*/ 2072640 h 2948940"/>
                  <a:gd name="connsiteX3-37" fmla="*/ 30480 w 1203960"/>
                  <a:gd name="connsiteY3-38" fmla="*/ 1135380 h 2948940"/>
                  <a:gd name="connsiteX4-39" fmla="*/ 900430 w 1203960"/>
                  <a:gd name="connsiteY4-40" fmla="*/ 0 h 2948940"/>
                </a:gdLst>
                <a:ahLst/>
                <a:cxnLst>
                  <a:cxn ang="0">
                    <a:pos x="connsiteX0-31" y="connsiteY0-32"/>
                  </a:cxn>
                  <a:cxn ang="0">
                    <a:pos x="connsiteX1-33" y="connsiteY1-34"/>
                  </a:cxn>
                  <a:cxn ang="0">
                    <a:pos x="connsiteX2-35" y="connsiteY2-36"/>
                  </a:cxn>
                  <a:cxn ang="0">
                    <a:pos x="connsiteX3-37" y="connsiteY3-38"/>
                  </a:cxn>
                  <a:cxn ang="0">
                    <a:pos x="connsiteX4-39" y="connsiteY4-40"/>
                  </a:cxn>
                </a:cxnLst>
                <a:rect l="l" t="t" r="r" b="b"/>
                <a:pathLst>
                  <a:path w="1203960" h="2948940">
                    <a:moveTo>
                      <a:pt x="900430" y="0"/>
                    </a:moveTo>
                    <a:lnTo>
                      <a:pt x="1203960" y="2948940"/>
                    </a:lnTo>
                    <a:lnTo>
                      <a:pt x="0" y="2072640"/>
                    </a:lnTo>
                    <a:lnTo>
                      <a:pt x="30480" y="1135380"/>
                    </a:lnTo>
                    <a:lnTo>
                      <a:pt x="90043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spcAft>
                    <a:spcPts val="0"/>
                  </a:spcAft>
                  <a:defRPr/>
                </a:pPr>
                <a:endParaRPr lang="zh-CN" altLang="en-US" sz="1100">
                  <a:solidFill>
                    <a:srgbClr val="FFFFFF"/>
                  </a:solidFill>
                </a:endParaRPr>
              </a:p>
            </p:txBody>
          </p:sp>
          <p:sp>
            <p:nvSpPr>
              <p:cNvPr id="5" name="矩形 4"/>
              <p:cNvSpPr/>
              <p:nvPr/>
            </p:nvSpPr>
            <p:spPr>
              <a:xfrm>
                <a:off x="-36512" y="2148186"/>
                <a:ext cx="9144000" cy="106322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spcAft>
                    <a:spcPts val="0"/>
                  </a:spcAft>
                  <a:defRPr/>
                </a:pPr>
                <a:endParaRPr lang="zh-CN" altLang="en-US" sz="1100">
                  <a:solidFill>
                    <a:srgbClr val="FFFFFF"/>
                  </a:solidFill>
                </a:endParaRPr>
              </a:p>
            </p:txBody>
          </p:sp>
          <p:sp>
            <p:nvSpPr>
              <p:cNvPr id="6" name="任意多边形 5"/>
              <p:cNvSpPr/>
              <p:nvPr/>
            </p:nvSpPr>
            <p:spPr>
              <a:xfrm>
                <a:off x="7408864" y="3211413"/>
                <a:ext cx="1706563" cy="377429"/>
              </a:xfrm>
              <a:custGeom>
                <a:avLst/>
                <a:gdLst>
                  <a:gd name="connsiteX0" fmla="*/ 1706880 w 1706880"/>
                  <a:gd name="connsiteY0" fmla="*/ 7620 h 601980"/>
                  <a:gd name="connsiteX1" fmla="*/ 121920 w 1706880"/>
                  <a:gd name="connsiteY1" fmla="*/ 0 h 601980"/>
                  <a:gd name="connsiteX2" fmla="*/ 0 w 1706880"/>
                  <a:gd name="connsiteY2" fmla="*/ 601980 h 601980"/>
                  <a:gd name="connsiteX3" fmla="*/ 1706880 w 1706880"/>
                  <a:gd name="connsiteY3" fmla="*/ 7620 h 601980"/>
                  <a:gd name="connsiteX0-1" fmla="*/ 1706880 w 1706880"/>
                  <a:gd name="connsiteY0-2" fmla="*/ 0 h 601980"/>
                  <a:gd name="connsiteX1-3" fmla="*/ 121920 w 1706880"/>
                  <a:gd name="connsiteY1-4" fmla="*/ 0 h 601980"/>
                  <a:gd name="connsiteX2-5" fmla="*/ 0 w 1706880"/>
                  <a:gd name="connsiteY2-6" fmla="*/ 601980 h 601980"/>
                  <a:gd name="connsiteX3-7" fmla="*/ 1706880 w 1706880"/>
                  <a:gd name="connsiteY3-8" fmla="*/ 0 h 601980"/>
                </a:gdLst>
                <a:ahLst/>
                <a:cxnLst>
                  <a:cxn ang="0">
                    <a:pos x="connsiteX0-1" y="connsiteY0-2"/>
                  </a:cxn>
                  <a:cxn ang="0">
                    <a:pos x="connsiteX1-3" y="connsiteY1-4"/>
                  </a:cxn>
                  <a:cxn ang="0">
                    <a:pos x="connsiteX2-5" y="connsiteY2-6"/>
                  </a:cxn>
                  <a:cxn ang="0">
                    <a:pos x="connsiteX3-7" y="connsiteY3-8"/>
                  </a:cxn>
                </a:cxnLst>
                <a:rect l="l" t="t" r="r" b="b"/>
                <a:pathLst>
                  <a:path w="1706880" h="601980">
                    <a:moveTo>
                      <a:pt x="1706880" y="0"/>
                    </a:moveTo>
                    <a:lnTo>
                      <a:pt x="121920" y="0"/>
                    </a:lnTo>
                    <a:lnTo>
                      <a:pt x="0" y="601980"/>
                    </a:lnTo>
                    <a:lnTo>
                      <a:pt x="1706880" y="0"/>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spcAft>
                    <a:spcPts val="0"/>
                  </a:spcAft>
                  <a:defRPr/>
                </a:pPr>
                <a:endParaRPr lang="zh-CN" altLang="en-US" sz="1100">
                  <a:solidFill>
                    <a:srgbClr val="FFFFFF"/>
                  </a:solidFill>
                </a:endParaRPr>
              </a:p>
            </p:txBody>
          </p:sp>
          <p:sp>
            <p:nvSpPr>
              <p:cNvPr id="7" name="任意多边形 6"/>
              <p:cNvSpPr/>
              <p:nvPr/>
            </p:nvSpPr>
            <p:spPr>
              <a:xfrm rot="21290535">
                <a:off x="7392989" y="3290966"/>
                <a:ext cx="1698625" cy="440531"/>
              </a:xfrm>
              <a:custGeom>
                <a:avLst/>
                <a:gdLst>
                  <a:gd name="connsiteX0" fmla="*/ 1021080 w 1432560"/>
                  <a:gd name="connsiteY0" fmla="*/ 0 h 617220"/>
                  <a:gd name="connsiteX1" fmla="*/ 1432560 w 1432560"/>
                  <a:gd name="connsiteY1" fmla="*/ 617220 h 617220"/>
                  <a:gd name="connsiteX2" fmla="*/ 0 w 1432560"/>
                  <a:gd name="connsiteY2" fmla="*/ 358140 h 617220"/>
                  <a:gd name="connsiteX3" fmla="*/ 1021080 w 1432560"/>
                  <a:gd name="connsiteY3" fmla="*/ 0 h 617220"/>
                  <a:gd name="connsiteX0-1" fmla="*/ 1021080 w 1170934"/>
                  <a:gd name="connsiteY0-2" fmla="*/ 0 h 702180"/>
                  <a:gd name="connsiteX1-3" fmla="*/ 1170934 w 1170934"/>
                  <a:gd name="connsiteY1-4" fmla="*/ 702180 h 702180"/>
                  <a:gd name="connsiteX2-5" fmla="*/ 0 w 1170934"/>
                  <a:gd name="connsiteY2-6" fmla="*/ 358140 h 702180"/>
                  <a:gd name="connsiteX3-7" fmla="*/ 1021080 w 1170934"/>
                  <a:gd name="connsiteY3-8" fmla="*/ 0 h 702180"/>
                </a:gdLst>
                <a:ahLst/>
                <a:cxnLst>
                  <a:cxn ang="0">
                    <a:pos x="connsiteX0-1" y="connsiteY0-2"/>
                  </a:cxn>
                  <a:cxn ang="0">
                    <a:pos x="connsiteX1-3" y="connsiteY1-4"/>
                  </a:cxn>
                  <a:cxn ang="0">
                    <a:pos x="connsiteX2-5" y="connsiteY2-6"/>
                  </a:cxn>
                  <a:cxn ang="0">
                    <a:pos x="connsiteX3-7" y="connsiteY3-8"/>
                  </a:cxn>
                </a:cxnLst>
                <a:rect l="l" t="t" r="r" b="b"/>
                <a:pathLst>
                  <a:path w="1170934" h="702180">
                    <a:moveTo>
                      <a:pt x="1021080" y="0"/>
                    </a:moveTo>
                    <a:lnTo>
                      <a:pt x="1170934" y="702180"/>
                    </a:lnTo>
                    <a:lnTo>
                      <a:pt x="0" y="358140"/>
                    </a:lnTo>
                    <a:lnTo>
                      <a:pt x="102108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spcAft>
                    <a:spcPts val="0"/>
                  </a:spcAft>
                  <a:defRPr/>
                </a:pPr>
                <a:endParaRPr lang="zh-CN" altLang="en-US" sz="1100">
                  <a:solidFill>
                    <a:srgbClr val="FFFFFF"/>
                  </a:solidFill>
                </a:endParaRPr>
              </a:p>
            </p:txBody>
          </p:sp>
          <p:sp>
            <p:nvSpPr>
              <p:cNvPr id="8" name="任意多边形 7"/>
              <p:cNvSpPr/>
              <p:nvPr/>
            </p:nvSpPr>
            <p:spPr>
              <a:xfrm>
                <a:off x="869951" y="1712418"/>
                <a:ext cx="4449762" cy="1843088"/>
              </a:xfrm>
              <a:custGeom>
                <a:avLst/>
                <a:gdLst>
                  <a:gd name="connsiteX0" fmla="*/ 0 w 4450080"/>
                  <a:gd name="connsiteY0" fmla="*/ 0 h 2941320"/>
                  <a:gd name="connsiteX1" fmla="*/ 304800 w 4450080"/>
                  <a:gd name="connsiteY1" fmla="*/ 2941320 h 2941320"/>
                  <a:gd name="connsiteX2" fmla="*/ 4236720 w 4450080"/>
                  <a:gd name="connsiteY2" fmla="*/ 2735580 h 2941320"/>
                  <a:gd name="connsiteX3" fmla="*/ 4450080 w 4450080"/>
                  <a:gd name="connsiteY3" fmla="*/ 381000 h 2941320"/>
                  <a:gd name="connsiteX4" fmla="*/ 0 w 4450080"/>
                  <a:gd name="connsiteY4" fmla="*/ 0 h 294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0080" h="2941320">
                    <a:moveTo>
                      <a:pt x="0" y="0"/>
                    </a:moveTo>
                    <a:lnTo>
                      <a:pt x="304800" y="2941320"/>
                    </a:lnTo>
                    <a:lnTo>
                      <a:pt x="4236720" y="2735580"/>
                    </a:lnTo>
                    <a:lnTo>
                      <a:pt x="4450080" y="381000"/>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spcAft>
                    <a:spcPts val="0"/>
                  </a:spcAft>
                  <a:defRPr/>
                </a:pPr>
                <a:r>
                  <a:rPr lang="en-US" altLang="zh-CN" sz="4000" dirty="0">
                    <a:solidFill>
                      <a:srgbClr val="FFFFFF"/>
                    </a:solidFill>
                    <a:latin typeface="微软雅黑" pitchFamily="34" charset="-122"/>
                    <a:ea typeface="微软雅黑" pitchFamily="34" charset="-122"/>
                  </a:rPr>
                  <a:t>THANKS</a:t>
                </a:r>
                <a:endParaRPr lang="en-US" altLang="zh-CN" sz="4000" dirty="0">
                  <a:solidFill>
                    <a:srgbClr val="FFFFFF"/>
                  </a:solidFill>
                  <a:latin typeface="微软雅黑" pitchFamily="34" charset="-122"/>
                  <a:ea typeface="微软雅黑" pitchFamily="34" charset="-122"/>
                </a:endParaRPr>
              </a:p>
              <a:p>
                <a:pPr algn="ctr" eaLnBrk="1" hangingPunct="1">
                  <a:spcBef>
                    <a:spcPts val="0"/>
                  </a:spcBef>
                  <a:spcAft>
                    <a:spcPts val="0"/>
                  </a:spcAft>
                  <a:defRPr/>
                </a:pPr>
                <a:r>
                  <a:rPr lang="zh-CN" altLang="en-US" dirty="0" smtClean="0">
                    <a:solidFill>
                      <a:srgbClr val="FFFFFF"/>
                    </a:solidFill>
                    <a:latin typeface="微软雅黑" pitchFamily="34" charset="-122"/>
                    <a:ea typeface="微软雅黑" pitchFamily="34" charset="-122"/>
                  </a:rPr>
                  <a:t>谢谢欣赏</a:t>
                </a:r>
                <a:endParaRPr lang="zh-CN" altLang="en-US" dirty="0">
                  <a:solidFill>
                    <a:srgbClr val="FFFFFF"/>
                  </a:solidFill>
                  <a:latin typeface="微软雅黑" pitchFamily="34" charset="-122"/>
                  <a:ea typeface="微软雅黑" pitchFamily="34" charset="-122"/>
                </a:endParaRPr>
              </a:p>
            </p:txBody>
          </p:sp>
          <p:cxnSp>
            <p:nvCxnSpPr>
              <p:cNvPr id="10" name="直接连接符 9"/>
              <p:cNvCxnSpPr>
                <a:stCxn id="8" idx="3"/>
                <a:endCxn id="8" idx="2"/>
              </p:cNvCxnSpPr>
              <p:nvPr/>
            </p:nvCxnSpPr>
            <p:spPr>
              <a:xfrm flipH="1">
                <a:off x="5106368" y="1951159"/>
                <a:ext cx="213345" cy="1475425"/>
              </a:xfrm>
              <a:prstGeom prst="line">
                <a:avLst/>
              </a:prstGeom>
              <a:ln w="3492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3074" name="Picture 2" descr="Y:\公司LOGO.png"/>
            <p:cNvPicPr>
              <a:picLocks noChangeAspect="1" noChangeArrowheads="1"/>
            </p:cNvPicPr>
            <p:nvPr/>
          </p:nvPicPr>
          <p:blipFill>
            <a:blip r:embed="rId1" cstate="print">
              <a:biLevel thresh="25000"/>
              <a:extLst>
                <a:ext uri="{BEBA8EAE-BF5A-486C-A8C5-ECC9F3942E4B}">
                  <a14:imgProps xmlns:a14="http://schemas.microsoft.com/office/drawing/2010/main">
                    <a14:imgLayer r:embed="rId2">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566862" y="1431170"/>
              <a:ext cx="2533530" cy="897494"/>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16" name="表格 15"/>
          <p:cNvGraphicFramePr>
            <a:graphicFrameLocks noGrp="1"/>
          </p:cNvGraphicFramePr>
          <p:nvPr/>
        </p:nvGraphicFramePr>
        <p:xfrm>
          <a:off x="1608637" y="2497103"/>
          <a:ext cx="6096000" cy="2360930"/>
        </p:xfrm>
        <a:graphic>
          <a:graphicData uri="http://schemas.openxmlformats.org/drawingml/2006/table">
            <a:tbl>
              <a:tblPr/>
              <a:tblGrid>
                <a:gridCol w="3048000"/>
                <a:gridCol w="3048000"/>
              </a:tblGrid>
              <a:tr h="986790">
                <a:tc>
                  <a:txBody>
                    <a:bodyPr/>
                    <a:lstStyle/>
                    <a:p>
                      <a:r>
                        <a:rPr lang="zh-CN" altLang="en-US" sz="900" b="1" dirty="0">
                          <a:solidFill>
                            <a:schemeClr val="bg1"/>
                          </a:solidFill>
                          <a:latin typeface="微软雅黑" pitchFamily="34" charset="-122"/>
                          <a:ea typeface="微软雅黑" pitchFamily="34" charset="-122"/>
                        </a:rPr>
                        <a:t>公司总部</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地址：深圳市南山区中山园路</a:t>
                      </a:r>
                      <a:r>
                        <a:rPr lang="en-US" altLang="zh-CN" sz="900" dirty="0">
                          <a:solidFill>
                            <a:schemeClr val="bg1"/>
                          </a:solidFill>
                          <a:latin typeface="微软雅黑" pitchFamily="34" charset="-122"/>
                          <a:ea typeface="微软雅黑" pitchFamily="34" charset="-122"/>
                        </a:rPr>
                        <a:t>1001</a:t>
                      </a:r>
                      <a:r>
                        <a:rPr lang="zh-CN" altLang="en-US" sz="900" dirty="0">
                          <a:solidFill>
                            <a:schemeClr val="bg1"/>
                          </a:solidFill>
                          <a:latin typeface="微软雅黑" pitchFamily="34" charset="-122"/>
                          <a:ea typeface="微软雅黑" pitchFamily="34" charset="-122"/>
                        </a:rPr>
                        <a:t>号国际</a:t>
                      </a:r>
                      <a:r>
                        <a:rPr lang="en-US" altLang="zh-CN" sz="900" dirty="0">
                          <a:solidFill>
                            <a:schemeClr val="bg1"/>
                          </a:solidFill>
                          <a:latin typeface="微软雅黑" pitchFamily="34" charset="-122"/>
                          <a:ea typeface="微软雅黑" pitchFamily="34" charset="-122"/>
                        </a:rPr>
                        <a:t>E</a:t>
                      </a:r>
                      <a:r>
                        <a:rPr lang="zh-CN" altLang="en-US" sz="900" dirty="0">
                          <a:solidFill>
                            <a:schemeClr val="bg1"/>
                          </a:solidFill>
                          <a:latin typeface="微软雅黑" pitchFamily="34" charset="-122"/>
                          <a:ea typeface="微软雅黑" pitchFamily="34" charset="-122"/>
                        </a:rPr>
                        <a:t>城</a:t>
                      </a:r>
                      <a:r>
                        <a:rPr lang="en-US" altLang="zh-CN" sz="900" dirty="0">
                          <a:solidFill>
                            <a:schemeClr val="bg1"/>
                          </a:solidFill>
                          <a:latin typeface="微软雅黑" pitchFamily="34" charset="-122"/>
                          <a:ea typeface="微软雅黑" pitchFamily="34" charset="-122"/>
                        </a:rPr>
                        <a:t>E3</a:t>
                      </a:r>
                      <a:r>
                        <a:rPr lang="zh-CN" altLang="en-US" sz="900" dirty="0">
                          <a:solidFill>
                            <a:schemeClr val="bg1"/>
                          </a:solidFill>
                          <a:latin typeface="微软雅黑" pitchFamily="34" charset="-122"/>
                          <a:ea typeface="微软雅黑" pitchFamily="34" charset="-122"/>
                        </a:rPr>
                        <a:t>栋</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邮编：</a:t>
                      </a:r>
                      <a:r>
                        <a:rPr lang="en-US" altLang="zh-CN" sz="900" dirty="0">
                          <a:solidFill>
                            <a:schemeClr val="bg1"/>
                          </a:solidFill>
                          <a:latin typeface="微软雅黑" pitchFamily="34" charset="-122"/>
                          <a:ea typeface="微软雅黑" pitchFamily="34" charset="-122"/>
                        </a:rPr>
                        <a:t>518052 </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电话：</a:t>
                      </a:r>
                      <a:r>
                        <a:rPr lang="en-US" altLang="zh-CN" sz="900" dirty="0">
                          <a:solidFill>
                            <a:schemeClr val="bg1"/>
                          </a:solidFill>
                          <a:latin typeface="微软雅黑" pitchFamily="34" charset="-122"/>
                          <a:ea typeface="微软雅黑" pitchFamily="34" charset="-122"/>
                        </a:rPr>
                        <a:t>0755-86963722/66/99 </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传真：</a:t>
                      </a:r>
                      <a:r>
                        <a:rPr lang="en-US" altLang="zh-CN" sz="900" dirty="0">
                          <a:solidFill>
                            <a:schemeClr val="bg1"/>
                          </a:solidFill>
                          <a:latin typeface="微软雅黑" pitchFamily="34" charset="-122"/>
                          <a:ea typeface="微软雅黑" pitchFamily="34" charset="-122"/>
                        </a:rPr>
                        <a:t>0755-86963733 </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全国客服热线：</a:t>
                      </a:r>
                      <a:r>
                        <a:rPr lang="en-US" altLang="zh-CN" sz="900" dirty="0">
                          <a:solidFill>
                            <a:schemeClr val="bg1"/>
                          </a:solidFill>
                          <a:latin typeface="微软雅黑" pitchFamily="34" charset="-122"/>
                          <a:ea typeface="微软雅黑" pitchFamily="34" charset="-122"/>
                        </a:rPr>
                        <a:t>400-088-7500</a:t>
                      </a:r>
                      <a:endParaRPr lang="en-US" altLang="zh-CN" sz="900" dirty="0">
                        <a:solidFill>
                          <a:schemeClr val="bg1"/>
                        </a:solidFill>
                        <a:latin typeface="微软雅黑" pitchFamily="34" charset="-122"/>
                        <a:ea typeface="微软雅黑" pitchFamily="34" charset="-122"/>
                      </a:endParaRPr>
                    </a:p>
                  </a:txBody>
                  <a:tcPr marL="53201" marR="53201" marT="26601" marB="26601" anchor="ctr">
                    <a:lnL>
                      <a:noFill/>
                    </a:lnL>
                    <a:lnR>
                      <a:noFill/>
                    </a:lnR>
                    <a:lnT>
                      <a:noFill/>
                    </a:lnT>
                    <a:lnB>
                      <a:noFill/>
                    </a:lnB>
                    <a:noFill/>
                  </a:tcPr>
                </a:tc>
                <a:tc>
                  <a:txBody>
                    <a:bodyPr/>
                    <a:lstStyle/>
                    <a:p>
                      <a:pPr fontAlgn="t"/>
                      <a:r>
                        <a:rPr lang="zh-CN" altLang="en-US" sz="900" b="1">
                          <a:solidFill>
                            <a:schemeClr val="bg1"/>
                          </a:solidFill>
                          <a:latin typeface="微软雅黑" pitchFamily="34" charset="-122"/>
                          <a:ea typeface="微软雅黑" pitchFamily="34" charset="-122"/>
                        </a:rPr>
                        <a:t>生产中心</a:t>
                      </a:r>
                      <a:br>
                        <a:rPr lang="zh-CN" altLang="en-US" sz="900">
                          <a:solidFill>
                            <a:schemeClr val="bg1"/>
                          </a:solidFill>
                          <a:latin typeface="微软雅黑" pitchFamily="34" charset="-122"/>
                          <a:ea typeface="微软雅黑" pitchFamily="34" charset="-122"/>
                        </a:rPr>
                      </a:br>
                      <a:r>
                        <a:rPr lang="zh-CN" altLang="en-US" sz="900">
                          <a:solidFill>
                            <a:schemeClr val="bg1"/>
                          </a:solidFill>
                          <a:latin typeface="微软雅黑" pitchFamily="34" charset="-122"/>
                          <a:ea typeface="微软雅黑" pitchFamily="34" charset="-122"/>
                        </a:rPr>
                        <a:t>地址：深圳市龙华新区大浪街道华荣路北昱南通科技工业园 </a:t>
                      </a:r>
                      <a:br>
                        <a:rPr lang="zh-CN" altLang="en-US" sz="900">
                          <a:solidFill>
                            <a:schemeClr val="bg1"/>
                          </a:solidFill>
                          <a:latin typeface="微软雅黑" pitchFamily="34" charset="-122"/>
                          <a:ea typeface="微软雅黑" pitchFamily="34" charset="-122"/>
                        </a:rPr>
                      </a:br>
                      <a:r>
                        <a:rPr lang="zh-CN" altLang="en-US" sz="900">
                          <a:solidFill>
                            <a:schemeClr val="bg1"/>
                          </a:solidFill>
                          <a:latin typeface="微软雅黑" pitchFamily="34" charset="-122"/>
                          <a:ea typeface="微软雅黑" pitchFamily="34" charset="-122"/>
                        </a:rPr>
                        <a:t>邮编：</a:t>
                      </a:r>
                      <a:r>
                        <a:rPr lang="en-US" altLang="zh-CN" sz="900">
                          <a:solidFill>
                            <a:schemeClr val="bg1"/>
                          </a:solidFill>
                          <a:latin typeface="微软雅黑" pitchFamily="34" charset="-122"/>
                          <a:ea typeface="微软雅黑" pitchFamily="34" charset="-122"/>
                        </a:rPr>
                        <a:t>518109 </a:t>
                      </a:r>
                      <a:br>
                        <a:rPr lang="zh-CN" altLang="en-US" sz="900">
                          <a:solidFill>
                            <a:schemeClr val="bg1"/>
                          </a:solidFill>
                          <a:latin typeface="微软雅黑" pitchFamily="34" charset="-122"/>
                          <a:ea typeface="微软雅黑" pitchFamily="34" charset="-122"/>
                        </a:rPr>
                      </a:br>
                      <a:r>
                        <a:rPr lang="zh-CN" altLang="en-US" sz="900">
                          <a:solidFill>
                            <a:schemeClr val="bg1"/>
                          </a:solidFill>
                          <a:latin typeface="微软雅黑" pitchFamily="34" charset="-122"/>
                          <a:ea typeface="微软雅黑" pitchFamily="34" charset="-122"/>
                        </a:rPr>
                        <a:t>电话：</a:t>
                      </a:r>
                      <a:r>
                        <a:rPr lang="en-US" altLang="zh-CN" sz="900">
                          <a:solidFill>
                            <a:schemeClr val="bg1"/>
                          </a:solidFill>
                          <a:latin typeface="微软雅黑" pitchFamily="34" charset="-122"/>
                          <a:ea typeface="微软雅黑" pitchFamily="34" charset="-122"/>
                        </a:rPr>
                        <a:t>0755-33917728/ 33917729 </a:t>
                      </a:r>
                      <a:br>
                        <a:rPr lang="zh-CN" altLang="en-US" sz="900">
                          <a:solidFill>
                            <a:schemeClr val="bg1"/>
                          </a:solidFill>
                          <a:latin typeface="微软雅黑" pitchFamily="34" charset="-122"/>
                          <a:ea typeface="微软雅黑" pitchFamily="34" charset="-122"/>
                        </a:rPr>
                      </a:br>
                      <a:r>
                        <a:rPr lang="zh-CN" altLang="en-US" sz="900">
                          <a:solidFill>
                            <a:schemeClr val="bg1"/>
                          </a:solidFill>
                          <a:latin typeface="微软雅黑" pitchFamily="34" charset="-122"/>
                          <a:ea typeface="微软雅黑" pitchFamily="34" charset="-122"/>
                        </a:rPr>
                        <a:t>传真：</a:t>
                      </a:r>
                      <a:r>
                        <a:rPr lang="en-US" altLang="zh-CN" sz="900">
                          <a:solidFill>
                            <a:schemeClr val="bg1"/>
                          </a:solidFill>
                          <a:latin typeface="微软雅黑" pitchFamily="34" charset="-122"/>
                          <a:ea typeface="微软雅黑" pitchFamily="34" charset="-122"/>
                        </a:rPr>
                        <a:t>0755-33917727</a:t>
                      </a:r>
                      <a:endParaRPr lang="en-US" altLang="zh-CN" sz="900">
                        <a:solidFill>
                          <a:schemeClr val="bg1"/>
                        </a:solidFill>
                        <a:latin typeface="微软雅黑" pitchFamily="34" charset="-122"/>
                        <a:ea typeface="微软雅黑" pitchFamily="34" charset="-122"/>
                      </a:endParaRPr>
                    </a:p>
                  </a:txBody>
                  <a:tcPr marL="53201" marR="53201" marT="26601" marB="26601">
                    <a:lnL>
                      <a:noFill/>
                    </a:lnL>
                    <a:lnR>
                      <a:noFill/>
                    </a:lnR>
                    <a:lnT>
                      <a:noFill/>
                    </a:lnT>
                    <a:lnB>
                      <a:noFill/>
                    </a:lnB>
                    <a:noFill/>
                  </a:tcPr>
                </a:tc>
              </a:tr>
              <a:tr h="548005">
                <a:tc>
                  <a:txBody>
                    <a:bodyPr/>
                    <a:lstStyle/>
                    <a:p>
                      <a:r>
                        <a:rPr lang="zh-CN" altLang="en-US" sz="900" b="1" dirty="0">
                          <a:solidFill>
                            <a:schemeClr val="bg1"/>
                          </a:solidFill>
                          <a:latin typeface="微软雅黑" pitchFamily="34" charset="-122"/>
                          <a:ea typeface="微软雅黑" pitchFamily="34" charset="-122"/>
                        </a:rPr>
                        <a:t>成为经销商</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如您想要合作成为经销商，请联系： </a:t>
                      </a:r>
                      <a:br>
                        <a:rPr lang="zh-CN" altLang="en-US" sz="900" dirty="0">
                          <a:solidFill>
                            <a:schemeClr val="bg1"/>
                          </a:solidFill>
                          <a:latin typeface="微软雅黑" pitchFamily="34" charset="-122"/>
                          <a:ea typeface="微软雅黑" pitchFamily="34" charset="-122"/>
                        </a:rPr>
                      </a:br>
                      <a:r>
                        <a:rPr lang="en-US" sz="900" dirty="0" smtClean="0">
                          <a:solidFill>
                            <a:schemeClr val="bg1"/>
                          </a:solidFill>
                          <a:latin typeface="微软雅黑" pitchFamily="34" charset="-122"/>
                          <a:ea typeface="微软雅黑" pitchFamily="34" charset="-122"/>
                        </a:rPr>
                        <a:t>E-</a:t>
                      </a:r>
                      <a:r>
                        <a:rPr lang="en-US" sz="900" dirty="0" err="1" smtClean="0">
                          <a:solidFill>
                            <a:schemeClr val="bg1"/>
                          </a:solidFill>
                          <a:latin typeface="微软雅黑" pitchFamily="34" charset="-122"/>
                          <a:ea typeface="微软雅黑" pitchFamily="34" charset="-122"/>
                        </a:rPr>
                        <a:t>mail：sales@tg-net.cn</a:t>
                      </a:r>
                      <a:endParaRPr lang="en-US" sz="900" u="none" strike="noStrike" dirty="0" err="1" smtClean="0">
                        <a:solidFill>
                          <a:srgbClr val="FF0000"/>
                        </a:solidFill>
                        <a:latin typeface="微软雅黑" pitchFamily="34" charset="-122"/>
                        <a:ea typeface="微软雅黑" pitchFamily="34" charset="-122"/>
                        <a:hlinkClick r:id="rId3"/>
                      </a:endParaRPr>
                    </a:p>
                  </a:txBody>
                  <a:tcPr marL="53201" marR="53201" marT="26601" marB="26601" anchor="ctr" anchorCtr="0">
                    <a:lnL>
                      <a:noFill/>
                    </a:lnL>
                    <a:lnR>
                      <a:noFill/>
                    </a:lnR>
                    <a:lnT>
                      <a:noFill/>
                    </a:lnT>
                    <a:lnB>
                      <a:noFill/>
                    </a:lnB>
                    <a:noFill/>
                  </a:tcPr>
                </a:tc>
                <a:tc>
                  <a:txBody>
                    <a:bodyPr/>
                    <a:lstStyle/>
                    <a:p>
                      <a:pPr fontAlgn="t"/>
                      <a:r>
                        <a:rPr lang="zh-CN" altLang="en-US" sz="900" b="1" dirty="0" smtClean="0">
                          <a:solidFill>
                            <a:schemeClr val="bg1"/>
                          </a:solidFill>
                          <a:latin typeface="微软雅黑" pitchFamily="34" charset="-122"/>
                          <a:ea typeface="微软雅黑" pitchFamily="34" charset="-122"/>
                        </a:rPr>
                        <a:t>行业</a:t>
                      </a:r>
                      <a:r>
                        <a:rPr lang="zh-CN" altLang="en-US" sz="900" b="1" dirty="0">
                          <a:solidFill>
                            <a:schemeClr val="bg1"/>
                          </a:solidFill>
                          <a:latin typeface="微软雅黑" pitchFamily="34" charset="-122"/>
                          <a:ea typeface="微软雅黑" pitchFamily="34" charset="-122"/>
                        </a:rPr>
                        <a:t>客户</a:t>
                      </a:r>
                      <a:br>
                        <a:rPr lang="zh-CN" alt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如您是行业客户或大客户，请联系： </a:t>
                      </a:r>
                      <a:br>
                        <a:rPr lang="zh-CN" altLang="en-US" sz="900" dirty="0">
                          <a:solidFill>
                            <a:schemeClr val="bg1"/>
                          </a:solidFill>
                          <a:latin typeface="微软雅黑" pitchFamily="34" charset="-122"/>
                          <a:ea typeface="微软雅黑" pitchFamily="34" charset="-122"/>
                        </a:rPr>
                      </a:br>
                      <a:r>
                        <a:rPr lang="en-US" sz="900" dirty="0">
                          <a:solidFill>
                            <a:schemeClr val="bg1"/>
                          </a:solidFill>
                          <a:latin typeface="微软雅黑" pitchFamily="34" charset="-122"/>
                          <a:ea typeface="微软雅黑" pitchFamily="34" charset="-122"/>
                        </a:rPr>
                        <a:t>E-</a:t>
                      </a:r>
                      <a:r>
                        <a:rPr lang="en-US" sz="900" dirty="0" err="1">
                          <a:solidFill>
                            <a:schemeClr val="bg1"/>
                          </a:solidFill>
                          <a:latin typeface="微软雅黑" pitchFamily="34" charset="-122"/>
                          <a:ea typeface="微软雅黑" pitchFamily="34" charset="-122"/>
                        </a:rPr>
                        <a:t>mail：sales@tg-net.cn</a:t>
                      </a:r>
                      <a:endParaRPr lang="en-US" sz="900" dirty="0" err="1">
                        <a:solidFill>
                          <a:schemeClr val="bg1"/>
                        </a:solidFill>
                        <a:latin typeface="微软雅黑" pitchFamily="34" charset="-122"/>
                        <a:ea typeface="微软雅黑" pitchFamily="34" charset="-122"/>
                      </a:endParaRPr>
                    </a:p>
                  </a:txBody>
                  <a:tcPr marL="53201" marR="53201" marT="26601" marB="26601" anchor="ctr" anchorCtr="0">
                    <a:lnL>
                      <a:noFill/>
                    </a:lnL>
                    <a:lnR>
                      <a:noFill/>
                    </a:lnR>
                    <a:lnT>
                      <a:noFill/>
                    </a:lnT>
                    <a:lnB>
                      <a:noFill/>
                    </a:lnB>
                    <a:noFill/>
                  </a:tcPr>
                </a:tc>
              </a:tr>
              <a:tr h="707390">
                <a:tc>
                  <a:txBody>
                    <a:bodyPr/>
                    <a:lstStyle/>
                    <a:p>
                      <a:r>
                        <a:rPr lang="zh-CN" altLang="en-US" sz="900" b="1">
                          <a:solidFill>
                            <a:schemeClr val="bg1"/>
                          </a:solidFill>
                          <a:latin typeface="微软雅黑" pitchFamily="34" charset="-122"/>
                          <a:ea typeface="微软雅黑" pitchFamily="34" charset="-122"/>
                        </a:rPr>
                        <a:t>技术支持</a:t>
                      </a:r>
                      <a:br>
                        <a:rPr lang="zh-CN" altLang="en-US" sz="900">
                          <a:solidFill>
                            <a:schemeClr val="bg1"/>
                          </a:solidFill>
                          <a:latin typeface="微软雅黑" pitchFamily="34" charset="-122"/>
                          <a:ea typeface="微软雅黑" pitchFamily="34" charset="-122"/>
                        </a:rPr>
                      </a:br>
                      <a:r>
                        <a:rPr lang="zh-CN" altLang="en-US" sz="900">
                          <a:solidFill>
                            <a:schemeClr val="bg1"/>
                          </a:solidFill>
                          <a:latin typeface="微软雅黑" pitchFamily="34" charset="-122"/>
                          <a:ea typeface="微软雅黑" pitchFamily="34" charset="-122"/>
                        </a:rPr>
                        <a:t>如您需更详尽地了解</a:t>
                      </a:r>
                      <a:r>
                        <a:rPr lang="en-US" sz="900">
                          <a:solidFill>
                            <a:schemeClr val="bg1"/>
                          </a:solidFill>
                          <a:latin typeface="微软雅黑" pitchFamily="34" charset="-122"/>
                          <a:ea typeface="微软雅黑" pitchFamily="34" charset="-122"/>
                        </a:rPr>
                        <a:t>TG-NET</a:t>
                      </a:r>
                      <a:r>
                        <a:rPr lang="zh-CN" altLang="en-US" sz="900">
                          <a:solidFill>
                            <a:schemeClr val="bg1"/>
                          </a:solidFill>
                          <a:latin typeface="微软雅黑" pitchFamily="34" charset="-122"/>
                          <a:ea typeface="微软雅黑" pitchFamily="34" charset="-122"/>
                        </a:rPr>
                        <a:t>的产品，请联系：</a:t>
                      </a:r>
                      <a:br>
                        <a:rPr lang="zh-CN" altLang="en-US" sz="900">
                          <a:solidFill>
                            <a:schemeClr val="bg1"/>
                          </a:solidFill>
                          <a:latin typeface="微软雅黑" pitchFamily="34" charset="-122"/>
                          <a:ea typeface="微软雅黑" pitchFamily="34" charset="-122"/>
                        </a:rPr>
                      </a:br>
                      <a:r>
                        <a:rPr lang="en-US" sz="900">
                          <a:solidFill>
                            <a:schemeClr val="bg1"/>
                          </a:solidFill>
                          <a:latin typeface="微软雅黑" pitchFamily="34" charset="-122"/>
                          <a:ea typeface="微软雅黑" pitchFamily="34" charset="-122"/>
                        </a:rPr>
                        <a:t>E-mail：service@tg-net.cn</a:t>
                      </a:r>
                      <a:endParaRPr lang="en-US" sz="900" u="none" strike="noStrike">
                        <a:solidFill>
                          <a:schemeClr val="bg1"/>
                        </a:solidFill>
                        <a:latin typeface="微软雅黑" pitchFamily="34" charset="-122"/>
                        <a:ea typeface="微软雅黑" pitchFamily="34" charset="-122"/>
                        <a:hlinkClick r:id="rId4"/>
                      </a:endParaRPr>
                    </a:p>
                    <a:p>
                      <a:endParaRPr lang="en-US" sz="1000">
                        <a:solidFill>
                          <a:schemeClr val="bg1"/>
                        </a:solidFill>
                        <a:latin typeface="微软雅黑" pitchFamily="34" charset="-122"/>
                        <a:ea typeface="微软雅黑" pitchFamily="34" charset="-122"/>
                      </a:endParaRPr>
                    </a:p>
                  </a:txBody>
                  <a:tcPr marL="53201" marR="53201" marT="26601" marB="26601" anchor="t" anchorCtr="0">
                    <a:lnL>
                      <a:noFill/>
                    </a:lnL>
                    <a:lnR>
                      <a:noFill/>
                    </a:lnR>
                    <a:lnT>
                      <a:noFill/>
                    </a:lnT>
                    <a:lnB>
                      <a:noFill/>
                    </a:lnB>
                    <a:noFill/>
                  </a:tcPr>
                </a:tc>
                <a:tc>
                  <a:txBody>
                    <a:bodyPr/>
                    <a:lstStyle/>
                    <a:p>
                      <a:pPr fontAlgn="t"/>
                      <a:r>
                        <a:rPr lang="zh-CN" altLang="en-US" sz="900" b="1" dirty="0">
                          <a:solidFill>
                            <a:schemeClr val="bg1"/>
                          </a:solidFill>
                          <a:latin typeface="微软雅黑" pitchFamily="34" charset="-122"/>
                          <a:ea typeface="微软雅黑" pitchFamily="34" charset="-122"/>
                        </a:rPr>
                        <a:t>加入</a:t>
                      </a:r>
                      <a:r>
                        <a:rPr lang="en-US" sz="900" b="1" dirty="0">
                          <a:solidFill>
                            <a:schemeClr val="bg1"/>
                          </a:solidFill>
                          <a:latin typeface="微软雅黑" pitchFamily="34" charset="-122"/>
                          <a:ea typeface="微软雅黑" pitchFamily="34" charset="-122"/>
                        </a:rPr>
                        <a:t>TG-NET</a:t>
                      </a:r>
                      <a:br>
                        <a:rPr lang="en-US" sz="900" dirty="0">
                          <a:solidFill>
                            <a:schemeClr val="bg1"/>
                          </a:solidFill>
                          <a:latin typeface="微软雅黑" pitchFamily="34" charset="-122"/>
                          <a:ea typeface="微软雅黑" pitchFamily="34" charset="-122"/>
                        </a:rPr>
                      </a:br>
                      <a:r>
                        <a:rPr lang="zh-CN" altLang="en-US" sz="900" dirty="0">
                          <a:solidFill>
                            <a:schemeClr val="bg1"/>
                          </a:solidFill>
                          <a:latin typeface="微软雅黑" pitchFamily="34" charset="-122"/>
                          <a:ea typeface="微软雅黑" pitchFamily="34" charset="-122"/>
                        </a:rPr>
                        <a:t>如您想加入</a:t>
                      </a:r>
                      <a:r>
                        <a:rPr lang="en-US" sz="900" dirty="0">
                          <a:solidFill>
                            <a:schemeClr val="bg1"/>
                          </a:solidFill>
                          <a:latin typeface="微软雅黑" pitchFamily="34" charset="-122"/>
                          <a:ea typeface="微软雅黑" pitchFamily="34" charset="-122"/>
                        </a:rPr>
                        <a:t>TG-NET</a:t>
                      </a:r>
                      <a:r>
                        <a:rPr lang="zh-CN" altLang="en-US" sz="900" dirty="0">
                          <a:solidFill>
                            <a:schemeClr val="bg1"/>
                          </a:solidFill>
                          <a:latin typeface="微软雅黑" pitchFamily="34" charset="-122"/>
                          <a:ea typeface="微软雅黑" pitchFamily="34" charset="-122"/>
                        </a:rPr>
                        <a:t>团队，请联系：</a:t>
                      </a:r>
                      <a:br>
                        <a:rPr lang="zh-CN" altLang="en-US" sz="900" dirty="0">
                          <a:solidFill>
                            <a:schemeClr val="bg1"/>
                          </a:solidFill>
                          <a:latin typeface="微软雅黑" pitchFamily="34" charset="-122"/>
                          <a:ea typeface="微软雅黑" pitchFamily="34" charset="-122"/>
                        </a:rPr>
                      </a:br>
                      <a:r>
                        <a:rPr lang="en-US" sz="900" dirty="0">
                          <a:solidFill>
                            <a:schemeClr val="bg1"/>
                          </a:solidFill>
                          <a:latin typeface="微软雅黑" pitchFamily="34" charset="-122"/>
                          <a:ea typeface="微软雅黑" pitchFamily="34" charset="-122"/>
                        </a:rPr>
                        <a:t>E-</a:t>
                      </a:r>
                      <a:r>
                        <a:rPr lang="en-US" sz="900" dirty="0" err="1">
                          <a:solidFill>
                            <a:schemeClr val="bg1"/>
                          </a:solidFill>
                          <a:latin typeface="微软雅黑" pitchFamily="34" charset="-122"/>
                          <a:ea typeface="微软雅黑" pitchFamily="34" charset="-122"/>
                        </a:rPr>
                        <a:t>mail：hr@tg-net.cn</a:t>
                      </a:r>
                      <a:endParaRPr lang="en-US" sz="900" dirty="0" err="1">
                        <a:solidFill>
                          <a:schemeClr val="bg1"/>
                        </a:solidFill>
                        <a:latin typeface="微软雅黑" pitchFamily="34" charset="-122"/>
                        <a:ea typeface="微软雅黑" pitchFamily="34" charset="-122"/>
                      </a:endParaRPr>
                    </a:p>
                  </a:txBody>
                  <a:tcPr marL="53201" marR="53201" marT="26601" marB="26601" anchor="t" anchorCtr="0">
                    <a:lnL>
                      <a:noFill/>
                    </a:lnL>
                    <a:lnR>
                      <a:noFill/>
                    </a:lnR>
                    <a:lnT>
                      <a:noFill/>
                    </a:lnT>
                    <a:lnB>
                      <a:noFill/>
                    </a:lnB>
                    <a:no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4" y="361950"/>
            <a:ext cx="902811"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01</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产品概述</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grpSp>
        <p:nvGrpSpPr>
          <p:cNvPr id="20" name="组合 19"/>
          <p:cNvGrpSpPr/>
          <p:nvPr/>
        </p:nvGrpSpPr>
        <p:grpSpPr>
          <a:xfrm>
            <a:off x="341935" y="333375"/>
            <a:ext cx="640779" cy="621784"/>
            <a:chOff x="341935" y="333375"/>
            <a:chExt cx="640779" cy="621784"/>
          </a:xfrm>
        </p:grpSpPr>
        <p:sp>
          <p:nvSpPr>
            <p:cNvPr id="30" name="椭圆 101"/>
            <p:cNvSpPr>
              <a:spLocks noChangeArrowheads="1"/>
            </p:cNvSpPr>
            <p:nvPr/>
          </p:nvSpPr>
          <p:spPr bwMode="auto">
            <a:xfrm>
              <a:off x="341935" y="333375"/>
              <a:ext cx="640779" cy="621784"/>
            </a:xfrm>
            <a:prstGeom prst="ellipse">
              <a:avLst/>
            </a:prstGeom>
            <a:blipFill>
              <a:blip r:embed="rId3"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40725" y="426044"/>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sp>
        <p:nvSpPr>
          <p:cNvPr id="30721" name="Rectangle 1"/>
          <p:cNvSpPr>
            <a:spLocks noChangeArrowheads="1"/>
          </p:cNvSpPr>
          <p:nvPr/>
        </p:nvSpPr>
        <p:spPr bwMode="auto">
          <a:xfrm>
            <a:off x="419100" y="4017661"/>
            <a:ext cx="8324850" cy="784830"/>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ts val="1800"/>
              </a:lnSpc>
              <a:spcBef>
                <a:spcPct val="0"/>
              </a:spcBef>
              <a:spcAft>
                <a:spcPct val="0"/>
              </a:spcAft>
              <a:buClrTx/>
              <a:buSzTx/>
              <a:buFontTx/>
              <a:buNone/>
            </a:pP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 </a:t>
            </a:r>
            <a:r>
              <a:rPr kumimoji="0" lang="en-US"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     </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TG</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成立四年以来，一直有一个愿景</a:t>
            </a:r>
            <a:r>
              <a:rPr kumimoji="0" lang="zh-CN" sz="1050" b="0" i="0" u="none" strike="noStrike" cap="none" normalizeH="0" baseline="0" dirty="0" smtClean="0">
                <a:ln>
                  <a:noFill/>
                </a:ln>
                <a:solidFill>
                  <a:schemeClr val="bg1"/>
                </a:solidFill>
                <a:effectLst/>
                <a:latin typeface="Arial"/>
                <a:ea typeface="微软雅黑" pitchFamily="34" charset="-122"/>
                <a:cs typeface="Times New Roman" pitchFamily="18" charset="0"/>
              </a:rPr>
              <a:t>“</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智能网</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络世界</a:t>
            </a:r>
            <a:r>
              <a:rPr kumimoji="0" lang="zh-CN" sz="1050" b="0" i="0" u="none" strike="noStrike" cap="none" normalizeH="0" baseline="0" dirty="0" smtClean="0">
                <a:ln>
                  <a:noFill/>
                </a:ln>
                <a:solidFill>
                  <a:schemeClr val="bg1"/>
                </a:solidFill>
                <a:effectLst/>
                <a:latin typeface="Arial"/>
                <a:ea typeface="微软雅黑" pitchFamily="34" charset="-122"/>
                <a:cs typeface="Times New Roman" pitchFamily="18" charset="0"/>
              </a:rPr>
              <a:t>”</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 ，而承载这个愿景最主要的产品就是云盒子。在介绍云盒子之前，我们先来看一个数据</a:t>
            </a:r>
            <a:r>
              <a:rPr lang="zh-CN" altLang="en-US" sz="1050" dirty="0" smtClean="0">
                <a:solidFill>
                  <a:schemeClr val="bg1"/>
                </a:solidFill>
                <a:latin typeface="微软雅黑" pitchFamily="34" charset="-122"/>
                <a:ea typeface="微软雅黑" pitchFamily="34" charset="-122"/>
                <a:cs typeface="Times New Roman" pitchFamily="18" charset="0"/>
              </a:rPr>
              <a:t>，银行与网吧行业网络运维从业人员对比：</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以广东农行为例，</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5-7</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个人员负责全省</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1.4</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万家营业网点维护和建设，而广东</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8500</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多家网吧，网络维护从业人员数量超过</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300</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人，效率相差了</a:t>
            </a:r>
            <a:r>
              <a:rPr kumimoji="0" lang="zh-CN" alt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49</a:t>
            </a:r>
            <a:r>
              <a:rPr kumimoji="0" lang="zh-CN" sz="105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倍，那么银行是如何做到的呢？</a:t>
            </a:r>
            <a:endParaRPr kumimoji="0" lang="zh-CN" sz="1050" b="0" i="0" u="none" strike="noStrike" cap="none" normalizeH="0" baseline="0" dirty="0" smtClean="0">
              <a:ln>
                <a:noFill/>
              </a:ln>
              <a:solidFill>
                <a:schemeClr val="bg1"/>
              </a:solidFill>
              <a:effectLst/>
              <a:latin typeface="Arial" pitchFamily="34" charset="0"/>
              <a:ea typeface="宋体" pitchFamily="2" charset="-122"/>
              <a:cs typeface="宋体" pitchFamily="2" charset="-122"/>
            </a:endParaRPr>
          </a:p>
        </p:txBody>
      </p:sp>
      <p:grpSp>
        <p:nvGrpSpPr>
          <p:cNvPr id="23" name="组合 22"/>
          <p:cNvGrpSpPr/>
          <p:nvPr/>
        </p:nvGrpSpPr>
        <p:grpSpPr>
          <a:xfrm>
            <a:off x="867645" y="1371599"/>
            <a:ext cx="7323855" cy="2444478"/>
            <a:chOff x="248520" y="483518"/>
            <a:chExt cx="8511570" cy="3456384"/>
          </a:xfrm>
        </p:grpSpPr>
        <p:graphicFrame>
          <p:nvGraphicFramePr>
            <p:cNvPr id="34" name="图表 33"/>
            <p:cNvGraphicFramePr/>
            <p:nvPr/>
          </p:nvGraphicFramePr>
          <p:xfrm>
            <a:off x="248520" y="628817"/>
            <a:ext cx="4104456" cy="2680072"/>
          </p:xfrm>
          <a:graphic>
            <a:graphicData uri="http://schemas.openxmlformats.org/drawingml/2006/chart">
              <c:chart xmlns:c="http://schemas.openxmlformats.org/drawingml/2006/chart" xmlns:r="http://schemas.openxmlformats.org/officeDocument/2006/relationships" r:id="rId1"/>
            </a:graphicData>
          </a:graphic>
        </p:graphicFrame>
        <p:sp>
          <p:nvSpPr>
            <p:cNvPr id="36" name="TextBox 35"/>
            <p:cNvSpPr txBox="1"/>
            <p:nvPr/>
          </p:nvSpPr>
          <p:spPr>
            <a:xfrm>
              <a:off x="662721" y="567445"/>
              <a:ext cx="512687" cy="348146"/>
            </a:xfrm>
            <a:prstGeom prst="rect">
              <a:avLst/>
            </a:prstGeom>
            <a:noFill/>
          </p:spPr>
          <p:txBody>
            <a:bodyPr wrap="none" rtlCol="0">
              <a:spAutoFit/>
            </a:bodyPr>
            <a:lstStyle/>
            <a:p>
              <a:r>
                <a:rPr lang="zh-CN" altLang="en-US" sz="1000" b="1" dirty="0" smtClean="0">
                  <a:solidFill>
                    <a:schemeClr val="bg1"/>
                  </a:solidFill>
                  <a:latin typeface="微软雅黑" pitchFamily="34" charset="-122"/>
                  <a:ea typeface="微软雅黑" pitchFamily="34" charset="-122"/>
                </a:rPr>
                <a:t>网吧</a:t>
              </a:r>
              <a:endParaRPr lang="zh-CN" altLang="en-US" sz="1000" b="1" dirty="0">
                <a:solidFill>
                  <a:schemeClr val="bg1"/>
                </a:solidFill>
                <a:latin typeface="微软雅黑" pitchFamily="34" charset="-122"/>
                <a:ea typeface="微软雅黑" pitchFamily="34" charset="-122"/>
              </a:endParaRPr>
            </a:p>
          </p:txBody>
        </p:sp>
        <p:sp>
          <p:nvSpPr>
            <p:cNvPr id="37" name="矩形 36"/>
            <p:cNvSpPr/>
            <p:nvPr/>
          </p:nvSpPr>
          <p:spPr>
            <a:xfrm>
              <a:off x="677831" y="3250795"/>
              <a:ext cx="3355507" cy="304628"/>
            </a:xfrm>
            <a:prstGeom prst="rect">
              <a:avLst/>
            </a:prstGeom>
          </p:spPr>
          <p:txBody>
            <a:bodyPr wrap="square">
              <a:spAutoFit/>
            </a:bodyPr>
            <a:lstStyle/>
            <a:p>
              <a:r>
                <a:rPr lang="zh-CN" altLang="en-US" sz="800" dirty="0" smtClean="0">
                  <a:solidFill>
                    <a:schemeClr val="bg1"/>
                  </a:solidFill>
                  <a:latin typeface="微软雅黑" pitchFamily="34" charset="-122"/>
                  <a:ea typeface="微软雅黑" pitchFamily="34" charset="-122"/>
                </a:rPr>
                <a:t>全国</a:t>
              </a:r>
              <a:r>
                <a:rPr lang="en-US" altLang="zh-CN" sz="800" dirty="0" smtClean="0">
                  <a:solidFill>
                    <a:schemeClr val="bg1"/>
                  </a:solidFill>
                  <a:latin typeface="微软雅黑" pitchFamily="34" charset="-122"/>
                  <a:ea typeface="微软雅黑" pitchFamily="34" charset="-122"/>
                </a:rPr>
                <a:t>14.5</a:t>
              </a:r>
              <a:r>
                <a:rPr lang="zh-CN" altLang="zh-CN" sz="800" dirty="0" smtClean="0">
                  <a:solidFill>
                    <a:schemeClr val="bg1"/>
                  </a:solidFill>
                  <a:latin typeface="微软雅黑" pitchFamily="34" charset="-122"/>
                  <a:ea typeface="微软雅黑" pitchFamily="34" charset="-122"/>
                </a:rPr>
                <a:t>万</a:t>
              </a:r>
              <a:r>
                <a:rPr lang="en-US" altLang="zh-CN" sz="800" dirty="0" smtClean="0">
                  <a:solidFill>
                    <a:schemeClr val="bg1"/>
                  </a:solidFill>
                  <a:latin typeface="微软雅黑" pitchFamily="34" charset="-122"/>
                  <a:ea typeface="微软雅黑" pitchFamily="34" charset="-122"/>
                </a:rPr>
                <a:t> </a:t>
              </a:r>
              <a:r>
                <a:rPr lang="zh-CN" altLang="en-US" sz="800" dirty="0" smtClean="0">
                  <a:solidFill>
                    <a:schemeClr val="bg1"/>
                  </a:solidFill>
                  <a:latin typeface="微软雅黑" pitchFamily="34" charset="-122"/>
                  <a:ea typeface="微软雅黑" pitchFamily="34" charset="-122"/>
                </a:rPr>
                <a:t>广东</a:t>
              </a:r>
              <a:r>
                <a:rPr lang="en-US" altLang="zh-CN" sz="800" dirty="0" smtClean="0">
                  <a:solidFill>
                    <a:schemeClr val="bg1"/>
                  </a:solidFill>
                  <a:latin typeface="微软雅黑" pitchFamily="34" charset="-122"/>
                  <a:ea typeface="微软雅黑" pitchFamily="34" charset="-122"/>
                </a:rPr>
                <a:t>8500          </a:t>
              </a:r>
              <a:r>
                <a:rPr lang="zh-CN" altLang="en-US" sz="800" dirty="0" smtClean="0">
                  <a:solidFill>
                    <a:schemeClr val="bg1"/>
                  </a:solidFill>
                  <a:latin typeface="微软雅黑" pitchFamily="34" charset="-122"/>
                  <a:ea typeface="微软雅黑" pitchFamily="34" charset="-122"/>
                </a:rPr>
                <a:t>网络维护人员≈</a:t>
              </a:r>
              <a:r>
                <a:rPr lang="en-US" altLang="zh-CN" sz="800" dirty="0" smtClean="0">
                  <a:solidFill>
                    <a:schemeClr val="bg1"/>
                  </a:solidFill>
                  <a:latin typeface="微软雅黑" pitchFamily="34" charset="-122"/>
                  <a:ea typeface="微软雅黑" pitchFamily="34" charset="-122"/>
                </a:rPr>
                <a:t>300</a:t>
              </a:r>
              <a:endParaRPr lang="zh-CN" altLang="en-US" sz="800" dirty="0">
                <a:solidFill>
                  <a:schemeClr val="bg1"/>
                </a:solidFill>
                <a:latin typeface="微软雅黑" pitchFamily="34" charset="-122"/>
                <a:ea typeface="微软雅黑" pitchFamily="34" charset="-122"/>
              </a:endParaRPr>
            </a:p>
          </p:txBody>
        </p:sp>
        <p:graphicFrame>
          <p:nvGraphicFramePr>
            <p:cNvPr id="38" name="图表 37"/>
            <p:cNvGraphicFramePr/>
            <p:nvPr/>
          </p:nvGraphicFramePr>
          <p:xfrm>
            <a:off x="4655634" y="620191"/>
            <a:ext cx="4104456" cy="2680072"/>
          </p:xfrm>
          <a:graphic>
            <a:graphicData uri="http://schemas.openxmlformats.org/drawingml/2006/chart">
              <c:chart xmlns:c="http://schemas.openxmlformats.org/drawingml/2006/chart" xmlns:r="http://schemas.openxmlformats.org/officeDocument/2006/relationships" r:id="rId2"/>
            </a:graphicData>
          </a:graphic>
        </p:graphicFrame>
        <p:sp>
          <p:nvSpPr>
            <p:cNvPr id="39" name="TextBox 38"/>
            <p:cNvSpPr txBox="1"/>
            <p:nvPr/>
          </p:nvSpPr>
          <p:spPr>
            <a:xfrm>
              <a:off x="5105591" y="558820"/>
              <a:ext cx="1108835" cy="348146"/>
            </a:xfrm>
            <a:prstGeom prst="rect">
              <a:avLst/>
            </a:prstGeom>
            <a:noFill/>
          </p:spPr>
          <p:txBody>
            <a:bodyPr wrap="none" rtlCol="0">
              <a:spAutoFit/>
            </a:bodyPr>
            <a:lstStyle/>
            <a:p>
              <a:r>
                <a:rPr lang="zh-CN" altLang="en-US" sz="1000" b="1" dirty="0" smtClean="0">
                  <a:solidFill>
                    <a:schemeClr val="bg1"/>
                  </a:solidFill>
                  <a:latin typeface="微软雅黑" pitchFamily="34" charset="-122"/>
                  <a:ea typeface="微软雅黑" pitchFamily="34" charset="-122"/>
                </a:rPr>
                <a:t>银行金融网点</a:t>
              </a:r>
              <a:endParaRPr lang="zh-CN" altLang="en-US" sz="1000" b="1" dirty="0">
                <a:solidFill>
                  <a:schemeClr val="bg1"/>
                </a:solidFill>
                <a:latin typeface="微软雅黑" pitchFamily="34" charset="-122"/>
                <a:ea typeface="微软雅黑" pitchFamily="34" charset="-122"/>
              </a:endParaRPr>
            </a:p>
          </p:txBody>
        </p:sp>
        <p:sp>
          <p:nvSpPr>
            <p:cNvPr id="40" name="矩形 39"/>
            <p:cNvSpPr/>
            <p:nvPr/>
          </p:nvSpPr>
          <p:spPr>
            <a:xfrm>
              <a:off x="5184522" y="3250795"/>
              <a:ext cx="3287757" cy="304628"/>
            </a:xfrm>
            <a:prstGeom prst="rect">
              <a:avLst/>
            </a:prstGeom>
          </p:spPr>
          <p:txBody>
            <a:bodyPr wrap="square">
              <a:spAutoFit/>
            </a:bodyPr>
            <a:lstStyle/>
            <a:p>
              <a:r>
                <a:rPr lang="zh-CN" altLang="en-US" sz="800" dirty="0" smtClean="0">
                  <a:solidFill>
                    <a:schemeClr val="bg1"/>
                  </a:solidFill>
                  <a:latin typeface="微软雅黑" pitchFamily="34" charset="-122"/>
                  <a:ea typeface="微软雅黑" pitchFamily="34" charset="-122"/>
                </a:rPr>
                <a:t>全国</a:t>
              </a:r>
              <a:r>
                <a:rPr lang="en-US" altLang="zh-CN" sz="800" dirty="0" smtClean="0">
                  <a:solidFill>
                    <a:schemeClr val="bg1"/>
                  </a:solidFill>
                  <a:latin typeface="微软雅黑" pitchFamily="34" charset="-122"/>
                  <a:ea typeface="微软雅黑" pitchFamily="34" charset="-122"/>
                </a:rPr>
                <a:t>21</a:t>
              </a:r>
              <a:r>
                <a:rPr lang="zh-CN" altLang="zh-CN" sz="800" dirty="0" smtClean="0">
                  <a:solidFill>
                    <a:schemeClr val="bg1"/>
                  </a:solidFill>
                  <a:latin typeface="微软雅黑" pitchFamily="34" charset="-122"/>
                  <a:ea typeface="微软雅黑" pitchFamily="34" charset="-122"/>
                </a:rPr>
                <a:t>万</a:t>
              </a:r>
              <a:r>
                <a:rPr lang="en-US" altLang="zh-CN" sz="800" dirty="0" smtClean="0">
                  <a:solidFill>
                    <a:schemeClr val="bg1"/>
                  </a:solidFill>
                  <a:latin typeface="微软雅黑" pitchFamily="34" charset="-122"/>
                  <a:ea typeface="微软雅黑" pitchFamily="34" charset="-122"/>
                </a:rPr>
                <a:t> </a:t>
              </a:r>
              <a:r>
                <a:rPr lang="zh-CN" altLang="en-US" sz="800" dirty="0" smtClean="0">
                  <a:solidFill>
                    <a:schemeClr val="bg1"/>
                  </a:solidFill>
                  <a:latin typeface="微软雅黑" pitchFamily="34" charset="-122"/>
                  <a:ea typeface="微软雅黑" pitchFamily="34" charset="-122"/>
                </a:rPr>
                <a:t>广东</a:t>
              </a:r>
              <a:r>
                <a:rPr lang="en-US" altLang="zh-CN" sz="800" dirty="0" smtClean="0">
                  <a:solidFill>
                    <a:schemeClr val="bg1"/>
                  </a:solidFill>
                  <a:latin typeface="微软雅黑" pitchFamily="34" charset="-122"/>
                  <a:ea typeface="微软雅黑" pitchFamily="34" charset="-122"/>
                </a:rPr>
                <a:t>14000                 </a:t>
              </a:r>
              <a:r>
                <a:rPr lang="zh-CN" altLang="en-US" sz="800" dirty="0" smtClean="0">
                  <a:solidFill>
                    <a:schemeClr val="bg1"/>
                  </a:solidFill>
                  <a:latin typeface="微软雅黑" pitchFamily="34" charset="-122"/>
                  <a:ea typeface="微软雅黑" pitchFamily="34" charset="-122"/>
                </a:rPr>
                <a:t>网络科人员≈</a:t>
              </a:r>
              <a:r>
                <a:rPr lang="en-US" altLang="zh-CN" sz="800" dirty="0" smtClean="0">
                  <a:solidFill>
                    <a:schemeClr val="bg1"/>
                  </a:solidFill>
                  <a:latin typeface="微软雅黑" pitchFamily="34" charset="-122"/>
                  <a:ea typeface="微软雅黑" pitchFamily="34" charset="-122"/>
                </a:rPr>
                <a:t>10</a:t>
              </a:r>
              <a:r>
                <a:rPr lang="zh-CN" altLang="en-US" sz="800" dirty="0" smtClean="0">
                  <a:solidFill>
                    <a:schemeClr val="bg1"/>
                  </a:solidFill>
                  <a:latin typeface="微软雅黑" pitchFamily="34" charset="-122"/>
                  <a:ea typeface="微软雅黑" pitchFamily="34" charset="-122"/>
                </a:rPr>
                <a:t>人</a:t>
              </a:r>
              <a:endParaRPr lang="zh-CN" altLang="en-US" sz="800" dirty="0">
                <a:solidFill>
                  <a:schemeClr val="bg1"/>
                </a:solidFill>
                <a:latin typeface="微软雅黑" pitchFamily="34" charset="-122"/>
                <a:ea typeface="微软雅黑" pitchFamily="34" charset="-122"/>
              </a:endParaRPr>
            </a:p>
          </p:txBody>
        </p:sp>
        <p:cxnSp>
          <p:nvCxnSpPr>
            <p:cNvPr id="41" name="直接箭头连接符 40"/>
            <p:cNvCxnSpPr/>
            <p:nvPr/>
          </p:nvCxnSpPr>
          <p:spPr>
            <a:xfrm>
              <a:off x="4499992" y="483518"/>
              <a:ext cx="0" cy="3456384"/>
            </a:xfrm>
            <a:prstGeom prst="straightConnector1">
              <a:avLst/>
            </a:prstGeom>
            <a:ln>
              <a:solidFill>
                <a:schemeClr val="tx1">
                  <a:lumMod val="50000"/>
                  <a:lumOff val="50000"/>
                </a:schemeClr>
              </a:solidFill>
              <a:prstDash val="sysDash"/>
              <a:tailEnd type="none"/>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4" y="361950"/>
            <a:ext cx="902811"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01</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产品概述</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grpSp>
        <p:nvGrpSpPr>
          <p:cNvPr id="2" name="组合 19"/>
          <p:cNvGrpSpPr/>
          <p:nvPr/>
        </p:nvGrpSpPr>
        <p:grpSpPr>
          <a:xfrm>
            <a:off x="341935" y="333375"/>
            <a:ext cx="640779" cy="621784"/>
            <a:chOff x="341935" y="333375"/>
            <a:chExt cx="640779" cy="621784"/>
          </a:xfrm>
        </p:grpSpPr>
        <p:sp>
          <p:nvSpPr>
            <p:cNvPr id="30" name="椭圆 101"/>
            <p:cNvSpPr>
              <a:spLocks noChangeArrowheads="1"/>
            </p:cNvSpPr>
            <p:nvPr/>
          </p:nvSpPr>
          <p:spPr bwMode="auto">
            <a:xfrm>
              <a:off x="341935" y="333375"/>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40725" y="426044"/>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sp>
        <p:nvSpPr>
          <p:cNvPr id="15" name="Rectangle 1"/>
          <p:cNvSpPr>
            <a:spLocks noChangeArrowheads="1"/>
          </p:cNvSpPr>
          <p:nvPr/>
        </p:nvSpPr>
        <p:spPr bwMode="auto">
          <a:xfrm>
            <a:off x="419100" y="3418434"/>
            <a:ext cx="8324850" cy="1449884"/>
          </a:xfrm>
          <a:prstGeom prst="rect">
            <a:avLst/>
          </a:prstGeom>
          <a:noFill/>
          <a:ln w="9525">
            <a:noFill/>
            <a:miter lim="800000"/>
          </a:ln>
          <a:effectLst/>
        </p:spPr>
        <p:txBody>
          <a:bodyPr vert="horz" wrap="square" lIns="91440" tIns="45720" rIns="91440" bIns="45720" numCol="1" anchor="ctr" anchorCtr="0" compatLnSpc="1">
            <a:spAutoFit/>
          </a:bodyPr>
          <a:lstStyle/>
          <a:p>
            <a:pPr lvl="0" eaLnBrk="0" fontAlgn="base" hangingPunct="0">
              <a:lnSpc>
                <a:spcPts val="1800"/>
              </a:lnSpc>
              <a:spcBef>
                <a:spcPct val="0"/>
              </a:spcBef>
              <a:spcAft>
                <a:spcPct val="0"/>
              </a:spcAft>
            </a:pPr>
            <a:r>
              <a:rPr lang="en-US" altLang="zh-CN" sz="1050" dirty="0" smtClean="0">
                <a:solidFill>
                  <a:schemeClr val="bg1"/>
                </a:solidFill>
                <a:latin typeface="微软雅黑" pitchFamily="34" charset="-122"/>
                <a:ea typeface="微软雅黑" pitchFamily="34" charset="-122"/>
                <a:cs typeface="Times New Roman" pitchFamily="18" charset="0"/>
              </a:rPr>
              <a:t>       </a:t>
            </a:r>
            <a:r>
              <a:rPr lang="zh-CN" altLang="zh-CN" sz="1050" dirty="0" smtClean="0">
                <a:solidFill>
                  <a:schemeClr val="bg1"/>
                </a:solidFill>
                <a:latin typeface="微软雅黑" pitchFamily="34" charset="-122"/>
                <a:ea typeface="微软雅黑" pitchFamily="34" charset="-122"/>
                <a:cs typeface="Times New Roman" pitchFamily="18" charset="0"/>
              </a:rPr>
              <a:t>银行做到这样高效率的原因有三个：一是设备标准化，二是设备高稳定性，三是规范化管理</a:t>
            </a:r>
            <a:r>
              <a:rPr lang="zh-CN" altLang="en-US" sz="1050" dirty="0" smtClean="0">
                <a:solidFill>
                  <a:schemeClr val="bg1"/>
                </a:solidFill>
                <a:latin typeface="微软雅黑" pitchFamily="34" charset="-122"/>
                <a:ea typeface="微软雅黑" pitchFamily="34" charset="-122"/>
                <a:cs typeface="Times New Roman" pitchFamily="18" charset="0"/>
              </a:rPr>
              <a:t>。</a:t>
            </a:r>
            <a:r>
              <a:rPr lang="zh-CN" altLang="zh-CN" sz="1050" dirty="0" smtClean="0">
                <a:solidFill>
                  <a:schemeClr val="bg1"/>
                </a:solidFill>
                <a:latin typeface="微软雅黑" pitchFamily="34" charset="-122"/>
                <a:ea typeface="微软雅黑" pitchFamily="34" charset="-122"/>
                <a:cs typeface="Times New Roman" pitchFamily="18" charset="0"/>
              </a:rPr>
              <a:t>在网吧行业设备标准化方面，TG制定了网吧行业万兆环网、万兆星网的标准；在设备稳定性上，TG设备的稳定性一直是网吧行业最高的，先后推出双电源冗余万兆交换机方案及预警平台。对于规范化管理，银行基于私有云制定了非常标准的配置规范，并有强大的网管平台进行配置对比和故障预警；TG云盒子则是深入网吧行业的场景需求，为了网吧行业量身打造特色的智能网络管理云平台。</a:t>
            </a:r>
            <a:endParaRPr lang="zh-CN" altLang="zh-CN" sz="1050" dirty="0" smtClean="0">
              <a:solidFill>
                <a:schemeClr val="bg1"/>
              </a:solidFill>
              <a:latin typeface="Arial" pitchFamily="34" charset="0"/>
              <a:ea typeface="宋体" pitchFamily="2" charset="-122"/>
              <a:cs typeface="宋体" pitchFamily="2" charset="-122"/>
            </a:endParaRPr>
          </a:p>
          <a:p>
            <a:pPr lvl="0" eaLnBrk="0" fontAlgn="base" hangingPunct="0">
              <a:lnSpc>
                <a:spcPts val="1800"/>
              </a:lnSpc>
              <a:spcBef>
                <a:spcPct val="0"/>
              </a:spcBef>
              <a:spcAft>
                <a:spcPct val="0"/>
              </a:spcAft>
            </a:pPr>
            <a:r>
              <a:rPr lang="zh-CN" altLang="zh-CN" sz="1050" dirty="0" smtClean="0">
                <a:solidFill>
                  <a:schemeClr val="bg1"/>
                </a:solidFill>
                <a:latin typeface="微软雅黑" pitchFamily="34" charset="-122"/>
                <a:ea typeface="微软雅黑" pitchFamily="34" charset="-122"/>
                <a:cs typeface="Times New Roman" pitchFamily="18" charset="0"/>
              </a:rPr>
              <a:t>      TG云盒子Ｖ３.０全新版从网吧常见的隐患预防、故障诊断、端口呈现、设备管理、网络评估五个方面进行了创新，我们希望这些将成为网吧网络整体健康新规范，为我们网维今后维护提供新的方向。</a:t>
            </a:r>
            <a:endParaRPr lang="zh-CN" altLang="zh-CN" sz="1050" dirty="0" smtClean="0">
              <a:solidFill>
                <a:schemeClr val="bg1"/>
              </a:solidFill>
              <a:latin typeface="Arial" pitchFamily="34" charset="0"/>
              <a:ea typeface="宋体" pitchFamily="2" charset="-122"/>
              <a:cs typeface="宋体" pitchFamily="2" charset="-122"/>
            </a:endParaRPr>
          </a:p>
        </p:txBody>
      </p:sp>
      <p:pic>
        <p:nvPicPr>
          <p:cNvPr id="16" name="Picture 2"/>
          <p:cNvPicPr>
            <a:picLocks noChangeAspect="1" noChangeArrowheads="1"/>
          </p:cNvPicPr>
          <p:nvPr/>
        </p:nvPicPr>
        <p:blipFill>
          <a:blip r:embed="rId2" cstate="print"/>
          <a:srcRect/>
          <a:stretch>
            <a:fillRect/>
          </a:stretch>
        </p:blipFill>
        <p:spPr bwMode="auto">
          <a:xfrm>
            <a:off x="1409700" y="1314449"/>
            <a:ext cx="6162675" cy="1545248"/>
          </a:xfrm>
          <a:prstGeom prst="rect">
            <a:avLst/>
          </a:prstGeom>
          <a:noFill/>
          <a:ln w="9525">
            <a:noFill/>
            <a:miter lim="800000"/>
            <a:headEnd/>
            <a:tailEnd/>
          </a:ln>
          <a:effectLst/>
        </p:spPr>
      </p:pic>
      <p:sp>
        <p:nvSpPr>
          <p:cNvPr id="17" name="矩形 16"/>
          <p:cNvSpPr/>
          <p:nvPr/>
        </p:nvSpPr>
        <p:spPr>
          <a:xfrm>
            <a:off x="1733550" y="2970388"/>
            <a:ext cx="5438775" cy="261610"/>
          </a:xfrm>
          <a:prstGeom prst="rect">
            <a:avLst/>
          </a:prstGeom>
          <a:noFill/>
        </p:spPr>
        <p:txBody>
          <a:bodyPr wrap="square" lIns="91440" tIns="45720" rIns="91440" bIns="45720">
            <a:spAutoFit/>
          </a:bodyPr>
          <a:lstStyle/>
          <a:p>
            <a:pPr algn="dist"/>
            <a:r>
              <a:rPr lang="zh-CN" altLang="en-US" sz="1100" b="1" cap="none" spc="50" dirty="0" smtClean="0">
                <a:ln w="13500">
                  <a:solidFill>
                    <a:schemeClr val="accent1">
                      <a:shade val="2500"/>
                      <a:alpha val="6500"/>
                    </a:schemeClr>
                  </a:solidFill>
                  <a:prstDash val="solid"/>
                </a:ln>
                <a:solidFill>
                  <a:srgbClr val="FF0000"/>
                </a:solidFill>
                <a:effectLst>
                  <a:innerShdw blurRad="50900" dist="38500" dir="13500000">
                    <a:srgbClr val="000000">
                      <a:alpha val="60000"/>
                    </a:srgbClr>
                  </a:innerShdw>
                </a:effectLst>
                <a:latin typeface="微软雅黑" pitchFamily="34" charset="-122"/>
                <a:ea typeface="微软雅黑" pitchFamily="34" charset="-122"/>
              </a:rPr>
              <a:t>高标准         高稳定         规范化</a:t>
            </a:r>
            <a:endParaRPr lang="zh-CN" altLang="en-US" sz="1100" b="1" cap="none" spc="50" dirty="0">
              <a:ln w="13500">
                <a:solidFill>
                  <a:schemeClr val="accent1">
                    <a:shade val="2500"/>
                    <a:alpha val="6500"/>
                  </a:schemeClr>
                </a:solidFill>
                <a:prstDash val="solid"/>
              </a:ln>
              <a:solidFill>
                <a:srgbClr val="FF0000"/>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02</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方案使用</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30" name="椭圆 101"/>
          <p:cNvSpPr>
            <a:spLocks noChangeArrowheads="1"/>
          </p:cNvSpPr>
          <p:nvPr/>
        </p:nvSpPr>
        <p:spPr bwMode="auto">
          <a:xfrm>
            <a:off x="341935" y="333375"/>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1"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34" name="组合 33"/>
          <p:cNvGrpSpPr/>
          <p:nvPr/>
        </p:nvGrpSpPr>
        <p:grpSpPr>
          <a:xfrm>
            <a:off x="341935" y="333375"/>
            <a:ext cx="640779" cy="621784"/>
            <a:chOff x="2448002" y="2381250"/>
            <a:chExt cx="640779" cy="621784"/>
          </a:xfrm>
        </p:grpSpPr>
        <p:sp>
          <p:nvSpPr>
            <p:cNvPr id="36" name="椭圆 96"/>
            <p:cNvSpPr>
              <a:spLocks noChangeArrowheads="1"/>
            </p:cNvSpPr>
            <p:nvPr/>
          </p:nvSpPr>
          <p:spPr bwMode="auto">
            <a:xfrm>
              <a:off x="2448002" y="2381250"/>
              <a:ext cx="640779" cy="621784"/>
            </a:xfrm>
            <a:prstGeom prst="ellipse">
              <a:avLst/>
            </a:prstGeom>
            <a:blipFill>
              <a:blip r:embed="rId1"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37"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pic>
        <p:nvPicPr>
          <p:cNvPr id="41" name="图片 40" descr="万兆星网.png"/>
          <p:cNvPicPr>
            <a:picLocks noChangeAspect="1"/>
          </p:cNvPicPr>
          <p:nvPr/>
        </p:nvPicPr>
        <p:blipFill>
          <a:blip r:embed="rId2" cstate="print"/>
          <a:srcRect/>
          <a:stretch>
            <a:fillRect/>
          </a:stretch>
        </p:blipFill>
        <p:spPr>
          <a:xfrm>
            <a:off x="990636" y="1131998"/>
            <a:ext cx="3081016" cy="2722877"/>
          </a:xfrm>
          <a:prstGeom prst="rect">
            <a:avLst/>
          </a:prstGeom>
        </p:spPr>
      </p:pic>
      <p:pic>
        <p:nvPicPr>
          <p:cNvPr id="42" name="图片 41" descr="S4600E万兆环网副本999999.png"/>
          <p:cNvPicPr>
            <a:picLocks noChangeAspect="1"/>
          </p:cNvPicPr>
          <p:nvPr/>
        </p:nvPicPr>
        <p:blipFill rotWithShape="1">
          <a:blip r:embed="rId3" cstate="print"/>
          <a:srcRect b="6911"/>
          <a:stretch>
            <a:fillRect/>
          </a:stretch>
        </p:blipFill>
        <p:spPr>
          <a:xfrm>
            <a:off x="5195834" y="1311225"/>
            <a:ext cx="3148273" cy="2225616"/>
          </a:xfrm>
          <a:prstGeom prst="rect">
            <a:avLst/>
          </a:prstGeom>
        </p:spPr>
      </p:pic>
      <p:sp>
        <p:nvSpPr>
          <p:cNvPr id="43" name="椭圆 42"/>
          <p:cNvSpPr/>
          <p:nvPr/>
        </p:nvSpPr>
        <p:spPr>
          <a:xfrm>
            <a:off x="1759788" y="1621767"/>
            <a:ext cx="517585" cy="4917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p:cNvSpPr/>
          <p:nvPr/>
        </p:nvSpPr>
        <p:spPr>
          <a:xfrm>
            <a:off x="7053532" y="1774167"/>
            <a:ext cx="517585" cy="49170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矩形 44"/>
          <p:cNvSpPr/>
          <p:nvPr/>
        </p:nvSpPr>
        <p:spPr>
          <a:xfrm>
            <a:off x="713335" y="4192438"/>
            <a:ext cx="7630772" cy="469900"/>
          </a:xfrm>
          <a:prstGeom prst="rect">
            <a:avLst/>
          </a:prstGeom>
        </p:spPr>
        <p:txBody>
          <a:bodyPr wrap="square">
            <a:spAutoFit/>
          </a:bodyPr>
          <a:lstStyle/>
          <a:p>
            <a:r>
              <a:rPr lang="zh-CN" altLang="en-US" sz="1200" dirty="0" smtClean="0">
                <a:solidFill>
                  <a:schemeClr val="bg1">
                    <a:lumMod val="95000"/>
                  </a:schemeClr>
                </a:solidFill>
                <a:latin typeface="微软雅黑" pitchFamily="34" charset="-122"/>
                <a:ea typeface="微软雅黑" pitchFamily="34" charset="-122"/>
                <a:sym typeface="微软雅黑" pitchFamily="34" charset="-122"/>
              </a:rPr>
              <a:t>        产品旁挂在主交换即可，云盒子会自动识别网络设备并呈现在相关拓扑图、设备管理、端口统计等功能里，具体操作请看</a:t>
            </a:r>
            <a:r>
              <a:rPr lang="en-US" altLang="zh-CN" sz="1200" dirty="0" smtClean="0">
                <a:solidFill>
                  <a:schemeClr val="bg1">
                    <a:lumMod val="95000"/>
                  </a:schemeClr>
                </a:solidFill>
                <a:latin typeface="微软雅黑" pitchFamily="34" charset="-122"/>
                <a:ea typeface="微软雅黑" pitchFamily="34" charset="-122"/>
                <a:sym typeface="微软雅黑" pitchFamily="34" charset="-122"/>
              </a:rPr>
              <a:t>《</a:t>
            </a:r>
            <a:r>
              <a:rPr lang="zh-CN" altLang="en-US" sz="1200" dirty="0" smtClean="0">
                <a:solidFill>
                  <a:schemeClr val="bg1">
                    <a:lumMod val="95000"/>
                  </a:schemeClr>
                </a:solidFill>
                <a:latin typeface="微软雅黑" pitchFamily="34" charset="-122"/>
                <a:ea typeface="微软雅黑" pitchFamily="34" charset="-122"/>
                <a:sym typeface="微软雅黑" pitchFamily="34" charset="-122"/>
              </a:rPr>
              <a:t>云盒子</a:t>
            </a:r>
            <a:r>
              <a:rPr lang="en-US" altLang="zh-CN" sz="1200" dirty="0" smtClean="0">
                <a:solidFill>
                  <a:schemeClr val="bg1">
                    <a:lumMod val="95000"/>
                  </a:schemeClr>
                </a:solidFill>
                <a:latin typeface="微软雅黑" pitchFamily="34" charset="-122"/>
                <a:ea typeface="微软雅黑" pitchFamily="34" charset="-122"/>
                <a:sym typeface="微软雅黑" pitchFamily="34" charset="-122"/>
              </a:rPr>
              <a:t>M1 V3.0</a:t>
            </a:r>
            <a:r>
              <a:rPr lang="zh-CN" altLang="en-US" sz="1200" dirty="0" smtClean="0">
                <a:solidFill>
                  <a:schemeClr val="bg1">
                    <a:lumMod val="95000"/>
                  </a:schemeClr>
                </a:solidFill>
                <a:latin typeface="微软雅黑" pitchFamily="34" charset="-122"/>
                <a:ea typeface="微软雅黑" pitchFamily="34" charset="-122"/>
                <a:sym typeface="微软雅黑" pitchFamily="34" charset="-122"/>
              </a:rPr>
              <a:t>全新版操作手册</a:t>
            </a:r>
            <a:r>
              <a:rPr lang="en-US" altLang="zh-CN" sz="1200" dirty="0" smtClean="0">
                <a:solidFill>
                  <a:schemeClr val="bg1">
                    <a:lumMod val="95000"/>
                  </a:schemeClr>
                </a:solidFill>
                <a:latin typeface="微软雅黑" pitchFamily="34" charset="-122"/>
                <a:ea typeface="微软雅黑" pitchFamily="34" charset="-122"/>
                <a:sym typeface="微软雅黑" pitchFamily="34" charset="-122"/>
              </a:rPr>
              <a:t>》</a:t>
            </a:r>
            <a:r>
              <a:rPr lang="zh-CN" altLang="en-US" sz="1200" dirty="0" smtClean="0">
                <a:solidFill>
                  <a:schemeClr val="bg1">
                    <a:lumMod val="95000"/>
                  </a:schemeClr>
                </a:solidFill>
                <a:latin typeface="微软雅黑" pitchFamily="34" charset="-122"/>
                <a:ea typeface="微软雅黑" pitchFamily="34" charset="-122"/>
                <a:sym typeface="微软雅黑" pitchFamily="34" charset="-122"/>
              </a:rPr>
              <a:t>，（注：必须是</a:t>
            </a:r>
            <a:r>
              <a:rPr lang="en-US" altLang="zh-CN" sz="1200" dirty="0" smtClean="0">
                <a:solidFill>
                  <a:schemeClr val="bg1">
                    <a:lumMod val="95000"/>
                  </a:schemeClr>
                </a:solidFill>
                <a:latin typeface="微软雅黑" pitchFamily="34" charset="-122"/>
                <a:ea typeface="微软雅黑" pitchFamily="34" charset="-122"/>
                <a:sym typeface="微软雅黑" pitchFamily="34" charset="-122"/>
              </a:rPr>
              <a:t>TG</a:t>
            </a:r>
            <a:r>
              <a:rPr lang="zh-CN" altLang="en-US" sz="1200" dirty="0" smtClean="0">
                <a:solidFill>
                  <a:schemeClr val="bg1">
                    <a:lumMod val="95000"/>
                  </a:schemeClr>
                </a:solidFill>
                <a:latin typeface="微软雅黑" pitchFamily="34" charset="-122"/>
                <a:ea typeface="微软雅黑" pitchFamily="34" charset="-122"/>
                <a:sym typeface="微软雅黑" pitchFamily="34" charset="-122"/>
              </a:rPr>
              <a:t>品牌网络设备才能被云盒子自动识别）</a:t>
            </a:r>
            <a:endParaRPr lang="en-US" altLang="zh-CN" sz="1200" dirty="0">
              <a:solidFill>
                <a:schemeClr val="bg1">
                  <a:lumMod val="95000"/>
                </a:schemeClr>
              </a:solidFill>
              <a:latin typeface="微软雅黑" pitchFamily="34" charset="-122"/>
              <a:ea typeface="微软雅黑" pitchFamily="34" charset="-122"/>
              <a:sym typeface="微软雅黑"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414774" y="706501"/>
          <a:ext cx="3969228" cy="4023890"/>
        </p:xfrm>
        <a:graphic>
          <a:graphicData uri="http://schemas.openxmlformats.org/drawingml/2006/table">
            <a:tbl>
              <a:tblPr>
                <a:effectLst>
                  <a:outerShdw blurRad="50800" dist="38100" dir="2700000" algn="tl" rotWithShape="0">
                    <a:prstClr val="black">
                      <a:alpha val="40000"/>
                    </a:prstClr>
                  </a:outerShdw>
                </a:effectLst>
              </a:tblPr>
              <a:tblGrid>
                <a:gridCol w="1984614"/>
                <a:gridCol w="1984614"/>
              </a:tblGrid>
              <a:tr h="649250">
                <a:tc gridSpan="2">
                  <a:txBody>
                    <a:bodyPr/>
                    <a:lstStyle/>
                    <a:p>
                      <a:pPr algn="ctr"/>
                      <a:r>
                        <a:rPr lang="zh-CN" altLang="en-US" sz="1050" dirty="0" smtClean="0">
                          <a:solidFill>
                            <a:schemeClr val="bg1"/>
                          </a:solidFill>
                          <a:latin typeface="微软雅黑" pitchFamily="34" charset="-122"/>
                          <a:ea typeface="微软雅黑" pitchFamily="34" charset="-122"/>
                        </a:rPr>
                        <a:t>硬件规格</a:t>
                      </a:r>
                      <a:endParaRPr lang="en-US" sz="1050" dirty="0">
                        <a:solidFill>
                          <a:schemeClr val="bg1"/>
                        </a:solidFill>
                        <a:latin typeface="微软雅黑" pitchFamily="34" charset="-122"/>
                        <a:ea typeface="微软雅黑" pitchFamily="34" charset="-122"/>
                      </a:endParaRP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dirty="0">
                          <a:solidFill>
                            <a:schemeClr val="bg1"/>
                          </a:solidFill>
                          <a:latin typeface="微软雅黑" pitchFamily="34" charset="-122"/>
                          <a:ea typeface="微软雅黑" pitchFamily="34" charset="-122"/>
                        </a:rPr>
                        <a:t>型号</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50" dirty="0">
                          <a:solidFill>
                            <a:schemeClr val="bg1"/>
                          </a:solidFill>
                          <a:latin typeface="微软雅黑" pitchFamily="34" charset="-122"/>
                          <a:ea typeface="微软雅黑" pitchFamily="34" charset="-122"/>
                        </a:rPr>
                        <a:t>M-1</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en-US" sz="1050" dirty="0">
                          <a:solidFill>
                            <a:schemeClr val="bg1"/>
                          </a:solidFill>
                          <a:latin typeface="微软雅黑" pitchFamily="34" charset="-122"/>
                          <a:ea typeface="微软雅黑" pitchFamily="34" charset="-122"/>
                        </a:rPr>
                        <a:t>CPU</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50">
                          <a:solidFill>
                            <a:schemeClr val="bg1"/>
                          </a:solidFill>
                          <a:latin typeface="微软雅黑" pitchFamily="34" charset="-122"/>
                          <a:ea typeface="微软雅黑" pitchFamily="34" charset="-122"/>
                        </a:rPr>
                        <a:t>580MHz</a:t>
                      </a:r>
                      <a:r>
                        <a:rPr lang="zh-CN" altLang="en-US" sz="1050">
                          <a:solidFill>
                            <a:schemeClr val="bg1"/>
                          </a:solidFill>
                          <a:latin typeface="微软雅黑" pitchFamily="34" charset="-122"/>
                          <a:ea typeface="微软雅黑" pitchFamily="34" charset="-122"/>
                        </a:rPr>
                        <a:t>网络处理器</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en-US" sz="1050" dirty="0">
                          <a:solidFill>
                            <a:schemeClr val="bg1"/>
                          </a:solidFill>
                          <a:latin typeface="微软雅黑" pitchFamily="34" charset="-122"/>
                          <a:ea typeface="微软雅黑" pitchFamily="34" charset="-122"/>
                        </a:rPr>
                        <a:t>Memory</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50">
                          <a:solidFill>
                            <a:schemeClr val="bg1"/>
                          </a:solidFill>
                          <a:latin typeface="微软雅黑" pitchFamily="34" charset="-122"/>
                          <a:ea typeface="微软雅黑" pitchFamily="34" charset="-122"/>
                        </a:rPr>
                        <a:t>64MB DDR2</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en-US" sz="1050">
                          <a:solidFill>
                            <a:schemeClr val="bg1"/>
                          </a:solidFill>
                          <a:latin typeface="微软雅黑" pitchFamily="34" charset="-122"/>
                          <a:ea typeface="微软雅黑" pitchFamily="34" charset="-122"/>
                        </a:rPr>
                        <a:t>Flash</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50">
                          <a:solidFill>
                            <a:schemeClr val="bg1"/>
                          </a:solidFill>
                          <a:latin typeface="微软雅黑" pitchFamily="34" charset="-122"/>
                          <a:ea typeface="微软雅黑" pitchFamily="34" charset="-122"/>
                        </a:rPr>
                        <a:t>16MB</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dirty="0">
                          <a:solidFill>
                            <a:schemeClr val="bg1"/>
                          </a:solidFill>
                          <a:latin typeface="微软雅黑" pitchFamily="34" charset="-122"/>
                          <a:ea typeface="微软雅黑" pitchFamily="34" charset="-122"/>
                        </a:rPr>
                        <a:t>以太网口</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altLang="zh-CN" sz="1050">
                          <a:solidFill>
                            <a:schemeClr val="bg1"/>
                          </a:solidFill>
                          <a:latin typeface="微软雅黑" pitchFamily="34" charset="-122"/>
                          <a:ea typeface="微软雅黑" pitchFamily="34" charset="-122"/>
                        </a:rPr>
                        <a:t>2</a:t>
                      </a:r>
                      <a:r>
                        <a:rPr lang="zh-CN" altLang="en-US" sz="1050">
                          <a:solidFill>
                            <a:schemeClr val="bg1"/>
                          </a:solidFill>
                          <a:latin typeface="微软雅黑" pitchFamily="34" charset="-122"/>
                          <a:ea typeface="微软雅黑" pitchFamily="34" charset="-122"/>
                        </a:rPr>
                        <a:t>个百兆电口</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a:solidFill>
                            <a:schemeClr val="bg1"/>
                          </a:solidFill>
                          <a:latin typeface="微软雅黑" pitchFamily="34" charset="-122"/>
                          <a:ea typeface="微软雅黑" pitchFamily="34" charset="-122"/>
                        </a:rPr>
                        <a:t>外观尺寸</a:t>
                      </a:r>
                      <a:r>
                        <a:rPr lang="en-US" altLang="zh-CN" sz="1050">
                          <a:solidFill>
                            <a:schemeClr val="bg1"/>
                          </a:solidFill>
                          <a:latin typeface="微软雅黑" pitchFamily="34" charset="-122"/>
                          <a:ea typeface="微软雅黑" pitchFamily="34" charset="-122"/>
                        </a:rPr>
                        <a:t>(</a:t>
                      </a:r>
                      <a:r>
                        <a:rPr lang="en-US" sz="1050">
                          <a:solidFill>
                            <a:schemeClr val="bg1"/>
                          </a:solidFill>
                          <a:latin typeface="微软雅黑" pitchFamily="34" charset="-122"/>
                          <a:ea typeface="微软雅黑" pitchFamily="34" charset="-122"/>
                        </a:rPr>
                        <a:t>L×W×H)</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50">
                          <a:solidFill>
                            <a:schemeClr val="bg1"/>
                          </a:solidFill>
                          <a:latin typeface="微软雅黑" pitchFamily="34" charset="-122"/>
                          <a:ea typeface="微软雅黑" pitchFamily="34" charset="-122"/>
                        </a:rPr>
                        <a:t>151mm*85mm*31mm</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dirty="0">
                          <a:solidFill>
                            <a:schemeClr val="bg1"/>
                          </a:solidFill>
                          <a:latin typeface="微软雅黑" pitchFamily="34" charset="-122"/>
                          <a:ea typeface="微软雅黑" pitchFamily="34" charset="-122"/>
                        </a:rPr>
                        <a:t>电源</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50">
                          <a:solidFill>
                            <a:schemeClr val="bg1"/>
                          </a:solidFill>
                          <a:latin typeface="微软雅黑" pitchFamily="34" charset="-122"/>
                          <a:ea typeface="微软雅黑" pitchFamily="34" charset="-122"/>
                        </a:rPr>
                        <a:t>外置</a:t>
                      </a:r>
                      <a:r>
                        <a:rPr lang="en-US" sz="1050">
                          <a:solidFill>
                            <a:schemeClr val="bg1"/>
                          </a:solidFill>
                          <a:latin typeface="微软雅黑" pitchFamily="34" charset="-122"/>
                          <a:ea typeface="微软雅黑" pitchFamily="34" charset="-122"/>
                        </a:rPr>
                        <a:t>DC</a:t>
                      </a:r>
                      <a:r>
                        <a:rPr lang="zh-CN" altLang="en-US" sz="1050">
                          <a:solidFill>
                            <a:schemeClr val="bg1"/>
                          </a:solidFill>
                          <a:latin typeface="微软雅黑" pitchFamily="34" charset="-122"/>
                          <a:ea typeface="微软雅黑" pitchFamily="34" charset="-122"/>
                        </a:rPr>
                        <a:t>供电</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a:solidFill>
                            <a:schemeClr val="bg1"/>
                          </a:solidFill>
                          <a:latin typeface="微软雅黑" pitchFamily="34" charset="-122"/>
                          <a:ea typeface="微软雅黑" pitchFamily="34" charset="-122"/>
                        </a:rPr>
                        <a:t>功耗</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50">
                          <a:solidFill>
                            <a:schemeClr val="bg1"/>
                          </a:solidFill>
                          <a:latin typeface="微软雅黑" pitchFamily="34" charset="-122"/>
                          <a:ea typeface="微软雅黑" pitchFamily="34" charset="-122"/>
                        </a:rPr>
                        <a:t>&lt;10W</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dirty="0">
                          <a:solidFill>
                            <a:schemeClr val="bg1"/>
                          </a:solidFill>
                          <a:latin typeface="微软雅黑" pitchFamily="34" charset="-122"/>
                          <a:ea typeface="微软雅黑" pitchFamily="34" charset="-122"/>
                        </a:rPr>
                        <a:t>管理</a:t>
                      </a:r>
                      <a:r>
                        <a:rPr lang="en-US" sz="1050" dirty="0">
                          <a:solidFill>
                            <a:schemeClr val="bg1"/>
                          </a:solidFill>
                          <a:latin typeface="微软雅黑" pitchFamily="34" charset="-122"/>
                          <a:ea typeface="微软雅黑" pitchFamily="34" charset="-122"/>
                        </a:rPr>
                        <a:t>AP</a:t>
                      </a:r>
                      <a:r>
                        <a:rPr lang="zh-CN" altLang="en-US" sz="1050" dirty="0">
                          <a:solidFill>
                            <a:schemeClr val="bg1"/>
                          </a:solidFill>
                          <a:latin typeface="微软雅黑" pitchFamily="34" charset="-122"/>
                          <a:ea typeface="微软雅黑" pitchFamily="34" charset="-122"/>
                        </a:rPr>
                        <a:t>数</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altLang="zh-CN" sz="1050">
                          <a:solidFill>
                            <a:schemeClr val="bg1"/>
                          </a:solidFill>
                          <a:latin typeface="微软雅黑" pitchFamily="34" charset="-122"/>
                          <a:ea typeface="微软雅黑" pitchFamily="34" charset="-122"/>
                        </a:rPr>
                        <a:t>8</a:t>
                      </a:r>
                      <a:r>
                        <a:rPr lang="zh-CN" altLang="en-US" sz="1050">
                          <a:solidFill>
                            <a:schemeClr val="bg1"/>
                          </a:solidFill>
                          <a:latin typeface="微软雅黑" pitchFamily="34" charset="-122"/>
                          <a:ea typeface="微软雅黑" pitchFamily="34" charset="-122"/>
                        </a:rPr>
                        <a:t>个</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zh-CN" altLang="en-US" sz="1050">
                          <a:solidFill>
                            <a:schemeClr val="bg1"/>
                          </a:solidFill>
                          <a:latin typeface="微软雅黑" pitchFamily="34" charset="-122"/>
                          <a:ea typeface="微软雅黑" pitchFamily="34" charset="-122"/>
                        </a:rPr>
                        <a:t>管理交换机数</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altLang="zh-CN" sz="1050">
                          <a:solidFill>
                            <a:schemeClr val="bg1"/>
                          </a:solidFill>
                          <a:latin typeface="微软雅黑" pitchFamily="34" charset="-122"/>
                          <a:ea typeface="微软雅黑" pitchFamily="34" charset="-122"/>
                        </a:rPr>
                        <a:t>32</a:t>
                      </a:r>
                      <a:r>
                        <a:rPr lang="zh-CN" altLang="en-US" sz="1050">
                          <a:solidFill>
                            <a:schemeClr val="bg1"/>
                          </a:solidFill>
                          <a:latin typeface="微软雅黑" pitchFamily="34" charset="-122"/>
                          <a:ea typeface="微软雅黑" pitchFamily="34" charset="-122"/>
                        </a:rPr>
                        <a:t>个</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en-US" sz="1050">
                          <a:solidFill>
                            <a:schemeClr val="bg1"/>
                          </a:solidFill>
                          <a:latin typeface="微软雅黑" pitchFamily="34" charset="-122"/>
                          <a:ea typeface="微软雅黑" pitchFamily="34" charset="-122"/>
                        </a:rPr>
                        <a:t>TG</a:t>
                      </a:r>
                      <a:r>
                        <a:rPr lang="zh-CN" altLang="en-US" sz="1050">
                          <a:solidFill>
                            <a:schemeClr val="bg1"/>
                          </a:solidFill>
                          <a:latin typeface="微软雅黑" pitchFamily="34" charset="-122"/>
                          <a:ea typeface="微软雅黑" pitchFamily="34" charset="-122"/>
                        </a:rPr>
                        <a:t>云端</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50">
                          <a:solidFill>
                            <a:schemeClr val="bg1"/>
                          </a:solidFill>
                          <a:latin typeface="微软雅黑" pitchFamily="34" charset="-122"/>
                          <a:ea typeface="微软雅黑" pitchFamily="34" charset="-122"/>
                        </a:rPr>
                        <a:t>支持</a:t>
                      </a:r>
                      <a:r>
                        <a:rPr lang="en-US" sz="1050">
                          <a:solidFill>
                            <a:schemeClr val="bg1"/>
                          </a:solidFill>
                          <a:latin typeface="微软雅黑" pitchFamily="34" charset="-122"/>
                          <a:ea typeface="微软雅黑" pitchFamily="34" charset="-122"/>
                        </a:rPr>
                        <a:t>TG</a:t>
                      </a:r>
                      <a:r>
                        <a:rPr lang="zh-CN" altLang="en-US" sz="1050">
                          <a:solidFill>
                            <a:schemeClr val="bg1"/>
                          </a:solidFill>
                          <a:latin typeface="微软雅黑" pitchFamily="34" charset="-122"/>
                          <a:ea typeface="微软雅黑" pitchFamily="34" charset="-122"/>
                        </a:rPr>
                        <a:t>云端管理</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281220">
                <a:tc>
                  <a:txBody>
                    <a:bodyPr/>
                    <a:lstStyle/>
                    <a:p>
                      <a:pPr algn="ctr"/>
                      <a:r>
                        <a:rPr lang="en-US" sz="1050" dirty="0">
                          <a:solidFill>
                            <a:schemeClr val="bg1"/>
                          </a:solidFill>
                          <a:latin typeface="微软雅黑" pitchFamily="34" charset="-122"/>
                          <a:ea typeface="微软雅黑" pitchFamily="34" charset="-122"/>
                        </a:rPr>
                        <a:t>TG</a:t>
                      </a:r>
                      <a:r>
                        <a:rPr lang="zh-CN" altLang="en-US" sz="1050" dirty="0">
                          <a:solidFill>
                            <a:schemeClr val="bg1"/>
                          </a:solidFill>
                          <a:latin typeface="微软雅黑" pitchFamily="34" charset="-122"/>
                          <a:ea typeface="微软雅黑" pitchFamily="34" charset="-122"/>
                        </a:rPr>
                        <a:t>手机</a:t>
                      </a:r>
                      <a:r>
                        <a:rPr lang="en-US" sz="1050" dirty="0">
                          <a:solidFill>
                            <a:schemeClr val="bg1"/>
                          </a:solidFill>
                          <a:latin typeface="微软雅黑" pitchFamily="34" charset="-122"/>
                          <a:ea typeface="微软雅黑" pitchFamily="34" charset="-122"/>
                        </a:rPr>
                        <a:t>APP</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50" dirty="0">
                          <a:solidFill>
                            <a:schemeClr val="bg1"/>
                          </a:solidFill>
                          <a:latin typeface="微软雅黑" pitchFamily="34" charset="-122"/>
                          <a:ea typeface="微软雅黑" pitchFamily="34" charset="-122"/>
                        </a:rPr>
                        <a:t>支持</a:t>
                      </a:r>
                      <a:r>
                        <a:rPr lang="en-US" sz="1050" dirty="0">
                          <a:solidFill>
                            <a:schemeClr val="bg1"/>
                          </a:solidFill>
                          <a:latin typeface="微软雅黑" pitchFamily="34" charset="-122"/>
                          <a:ea typeface="微软雅黑" pitchFamily="34" charset="-122"/>
                        </a:rPr>
                        <a:t>TG</a:t>
                      </a:r>
                      <a:r>
                        <a:rPr lang="zh-CN" altLang="en-US" sz="1050" dirty="0">
                          <a:solidFill>
                            <a:schemeClr val="bg1"/>
                          </a:solidFill>
                          <a:latin typeface="微软雅黑" pitchFamily="34" charset="-122"/>
                          <a:ea typeface="微软雅黑" pitchFamily="34" charset="-122"/>
                        </a:rPr>
                        <a:t>手机</a:t>
                      </a:r>
                      <a:r>
                        <a:rPr lang="en-US" sz="1050" dirty="0">
                          <a:solidFill>
                            <a:schemeClr val="bg1"/>
                          </a:solidFill>
                          <a:latin typeface="微软雅黑" pitchFamily="34" charset="-122"/>
                          <a:ea typeface="微软雅黑" pitchFamily="34" charset="-122"/>
                        </a:rPr>
                        <a:t>APP</a:t>
                      </a:r>
                      <a:r>
                        <a:rPr lang="zh-CN" altLang="en-US" sz="1050" dirty="0">
                          <a:solidFill>
                            <a:schemeClr val="bg1"/>
                          </a:solidFill>
                          <a:latin typeface="微软雅黑" pitchFamily="34" charset="-122"/>
                          <a:ea typeface="微软雅黑" pitchFamily="34" charset="-122"/>
                        </a:rPr>
                        <a:t>管理</a:t>
                      </a:r>
                    </a:p>
                  </a:txBody>
                  <a:tcPr marL="3642" marR="3642" marT="1821" marB="1821"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bl>
          </a:graphicData>
        </a:graphic>
      </p:graphicFrame>
      <p:graphicFrame>
        <p:nvGraphicFramePr>
          <p:cNvPr id="5" name="表格 4"/>
          <p:cNvGraphicFramePr>
            <a:graphicFrameLocks noGrp="1"/>
          </p:cNvGraphicFramePr>
          <p:nvPr/>
        </p:nvGraphicFramePr>
        <p:xfrm>
          <a:off x="4743452" y="705633"/>
          <a:ext cx="3969228" cy="4030293"/>
        </p:xfrm>
        <a:graphic>
          <a:graphicData uri="http://schemas.openxmlformats.org/drawingml/2006/table">
            <a:tbl>
              <a:tblPr/>
              <a:tblGrid>
                <a:gridCol w="1323076"/>
                <a:gridCol w="1323076"/>
                <a:gridCol w="1323076"/>
              </a:tblGrid>
              <a:tr h="636317">
                <a:tc gridSpan="3">
                  <a:txBody>
                    <a:bodyPr/>
                    <a:lstStyle/>
                    <a:p>
                      <a:pPr algn="ctr"/>
                      <a:br>
                        <a:rPr lang="zh-CN" altLang="en-US" sz="1000" dirty="0">
                          <a:solidFill>
                            <a:schemeClr val="bg1"/>
                          </a:solidFill>
                          <a:latin typeface="微软雅黑" pitchFamily="34" charset="-122"/>
                          <a:ea typeface="微软雅黑" pitchFamily="34" charset="-122"/>
                        </a:rPr>
                      </a:br>
                      <a:r>
                        <a:rPr lang="zh-CN" altLang="en-US" sz="1000" dirty="0" smtClean="0">
                          <a:solidFill>
                            <a:schemeClr val="bg1"/>
                          </a:solidFill>
                          <a:latin typeface="微软雅黑" pitchFamily="34" charset="-122"/>
                          <a:ea typeface="微软雅黑" pitchFamily="34" charset="-122"/>
                        </a:rPr>
                        <a:t>软件功能</a:t>
                      </a:r>
                      <a:endParaRPr 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hMerge="1">
                  <a:tcPr marL="53250" marR="53250" marT="26625" marB="26625">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377770">
                <a:tc>
                  <a:txBody>
                    <a:bodyPr/>
                    <a:lstStyle/>
                    <a:p>
                      <a:pPr algn="ctr"/>
                      <a:r>
                        <a:rPr lang="zh-CN" altLang="en-US" sz="1000" dirty="0" smtClean="0">
                          <a:solidFill>
                            <a:schemeClr val="bg1"/>
                          </a:solidFill>
                          <a:latin typeface="微软雅黑" pitchFamily="34" charset="-122"/>
                          <a:ea typeface="微软雅黑" pitchFamily="34" charset="-122"/>
                        </a:rPr>
                        <a:t>项目</a:t>
                      </a: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br>
                        <a:rPr lang="zh-CN" altLang="en-US" sz="1000" dirty="0">
                          <a:solidFill>
                            <a:schemeClr val="bg1"/>
                          </a:solidFill>
                          <a:latin typeface="微软雅黑" pitchFamily="34" charset="-122"/>
                          <a:ea typeface="微软雅黑" pitchFamily="34" charset="-122"/>
                        </a:rPr>
                      </a:br>
                      <a:r>
                        <a:rPr lang="zh-CN" altLang="en-US" sz="1000" dirty="0">
                          <a:solidFill>
                            <a:schemeClr val="bg1"/>
                          </a:solidFill>
                          <a:latin typeface="微软雅黑" pitchFamily="34" charset="-122"/>
                          <a:ea typeface="微软雅黑" pitchFamily="34" charset="-122"/>
                        </a:rPr>
                        <a:t>型号</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en-US" sz="1000" dirty="0">
                          <a:solidFill>
                            <a:schemeClr val="bg1"/>
                          </a:solidFill>
                          <a:latin typeface="微软雅黑" pitchFamily="34" charset="-122"/>
                          <a:ea typeface="微软雅黑" pitchFamily="34" charset="-122"/>
                        </a:rPr>
                        <a:t>M1</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r>
              <a:tr h="335134">
                <a:tc rowSpan="9">
                  <a:txBody>
                    <a:bodyPr/>
                    <a:lstStyle/>
                    <a:p>
                      <a:pPr algn="ctr"/>
                      <a:r>
                        <a:rPr lang="zh-CN" altLang="en-US" sz="1000" dirty="0">
                          <a:solidFill>
                            <a:schemeClr val="bg1"/>
                          </a:solidFill>
                          <a:latin typeface="微软雅黑" pitchFamily="34" charset="-122"/>
                          <a:ea typeface="微软雅黑" pitchFamily="34" charset="-122"/>
                        </a:rPr>
                        <a:t>功能模块</a:t>
                      </a:r>
                      <a:br>
                        <a:rPr lang="zh-CN" altLang="en-US" sz="1000" dirty="0">
                          <a:solidFill>
                            <a:schemeClr val="bg1"/>
                          </a:solidFill>
                          <a:latin typeface="微软雅黑" pitchFamily="34" charset="-122"/>
                          <a:ea typeface="微软雅黑" pitchFamily="34" charset="-122"/>
                        </a:rPr>
                      </a:b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a:solidFill>
                            <a:schemeClr val="bg1"/>
                          </a:solidFill>
                          <a:latin typeface="微软雅黑" pitchFamily="34" charset="-122"/>
                          <a:ea typeface="微软雅黑" pitchFamily="34" charset="-122"/>
                        </a:rPr>
                        <a:t>智能诊断</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a:solidFill>
                            <a:schemeClr val="bg1"/>
                          </a:solidFill>
                          <a:latin typeface="微软雅黑" pitchFamily="34" charset="-122"/>
                          <a:ea typeface="微软雅黑" pitchFamily="34" charset="-122"/>
                        </a:rPr>
                        <a:t>支持    </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zh-CN" altLang="en-US" sz="1000">
                          <a:solidFill>
                            <a:schemeClr val="bg1"/>
                          </a:solidFill>
                          <a:latin typeface="微软雅黑" pitchFamily="34" charset="-122"/>
                          <a:ea typeface="微软雅黑" pitchFamily="34" charset="-122"/>
                        </a:rPr>
                        <a:t>网络拓扑</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a:solidFill>
                            <a:schemeClr val="bg1"/>
                          </a:solidFill>
                          <a:latin typeface="微软雅黑" pitchFamily="34" charset="-122"/>
                          <a:ea typeface="微软雅黑" pitchFamily="34" charset="-122"/>
                        </a:rPr>
                        <a:t>支持</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zh-CN" altLang="en-US" sz="1000" dirty="0" smtClean="0">
                          <a:solidFill>
                            <a:schemeClr val="bg1"/>
                          </a:solidFill>
                          <a:latin typeface="微软雅黑" pitchFamily="34" charset="-122"/>
                          <a:ea typeface="微软雅黑" pitchFamily="34" charset="-122"/>
                        </a:rPr>
                        <a:t>统计图表</a:t>
                      </a: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a:solidFill>
                            <a:schemeClr val="bg1"/>
                          </a:solidFill>
                          <a:latin typeface="微软雅黑" pitchFamily="34" charset="-122"/>
                          <a:ea typeface="微软雅黑" pitchFamily="34" charset="-122"/>
                        </a:rPr>
                        <a:t>支持</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zh-CN" altLang="en-US" sz="1000">
                          <a:solidFill>
                            <a:schemeClr val="bg1"/>
                          </a:solidFill>
                          <a:latin typeface="微软雅黑" pitchFamily="34" charset="-122"/>
                          <a:ea typeface="微软雅黑" pitchFamily="34" charset="-122"/>
                        </a:rPr>
                        <a:t>交换机管理</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a:solidFill>
                            <a:schemeClr val="bg1"/>
                          </a:solidFill>
                          <a:latin typeface="微软雅黑" pitchFamily="34" charset="-122"/>
                          <a:ea typeface="微软雅黑" pitchFamily="34" charset="-122"/>
                        </a:rPr>
                        <a:t>支持</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en-US" sz="1000">
                          <a:solidFill>
                            <a:schemeClr val="bg1"/>
                          </a:solidFill>
                          <a:latin typeface="微软雅黑" pitchFamily="34" charset="-122"/>
                          <a:ea typeface="微软雅黑" pitchFamily="34" charset="-122"/>
                        </a:rPr>
                        <a:t>AP</a:t>
                      </a:r>
                      <a:r>
                        <a:rPr lang="zh-CN" altLang="en-US" sz="1000">
                          <a:solidFill>
                            <a:schemeClr val="bg1"/>
                          </a:solidFill>
                          <a:latin typeface="微软雅黑" pitchFamily="34" charset="-122"/>
                          <a:ea typeface="微软雅黑" pitchFamily="34" charset="-122"/>
                        </a:rPr>
                        <a:t>管理</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a:solidFill>
                            <a:schemeClr val="bg1"/>
                          </a:solidFill>
                          <a:latin typeface="微软雅黑" pitchFamily="34" charset="-122"/>
                          <a:ea typeface="微软雅黑" pitchFamily="34" charset="-122"/>
                        </a:rPr>
                        <a:t>支持</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zh-CN" altLang="en-US" sz="1000" dirty="0" smtClean="0">
                          <a:solidFill>
                            <a:schemeClr val="bg1"/>
                          </a:solidFill>
                          <a:latin typeface="微软雅黑" pitchFamily="34" charset="-122"/>
                          <a:ea typeface="微软雅黑" pitchFamily="34" charset="-122"/>
                        </a:rPr>
                        <a:t>路由器管理</a:t>
                      </a: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支持</a:t>
                      </a: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zh-CN" altLang="en-US" sz="1000" dirty="0">
                          <a:solidFill>
                            <a:schemeClr val="bg1"/>
                          </a:solidFill>
                          <a:latin typeface="微软雅黑" pitchFamily="34" charset="-122"/>
                          <a:ea typeface="微软雅黑" pitchFamily="34" charset="-122"/>
                        </a:rPr>
                        <a:t>系统管理</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a:solidFill>
                            <a:schemeClr val="bg1"/>
                          </a:solidFill>
                          <a:latin typeface="微软雅黑" pitchFamily="34" charset="-122"/>
                          <a:ea typeface="微软雅黑" pitchFamily="34" charset="-122"/>
                        </a:rPr>
                        <a:t>支持</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a:tc>
                <a:tc>
                  <a:txBody>
                    <a:bodyPr/>
                    <a:lstStyle/>
                    <a:p>
                      <a:pPr algn="ctr"/>
                      <a:r>
                        <a:rPr lang="zh-CN" altLang="en-US" sz="1000">
                          <a:solidFill>
                            <a:schemeClr val="bg1"/>
                          </a:solidFill>
                          <a:latin typeface="微软雅黑" pitchFamily="34" charset="-122"/>
                          <a:ea typeface="微软雅黑" pitchFamily="34" charset="-122"/>
                        </a:rPr>
                        <a:t>加入云端</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a:solidFill>
                            <a:schemeClr val="bg1"/>
                          </a:solidFill>
                          <a:latin typeface="微软雅黑" pitchFamily="34" charset="-122"/>
                          <a:ea typeface="微软雅黑" pitchFamily="34" charset="-122"/>
                        </a:rPr>
                        <a:t>支持</a:t>
                      </a: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r h="335134">
                <a:tc vMerge="1">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手机微信管理</a:t>
                      </a: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a:r>
                        <a:rPr lang="zh-CN" altLang="en-US" sz="1000" dirty="0" smtClean="0">
                          <a:solidFill>
                            <a:schemeClr val="bg1"/>
                          </a:solidFill>
                          <a:latin typeface="微软雅黑" pitchFamily="34" charset="-122"/>
                          <a:ea typeface="微软雅黑" pitchFamily="34" charset="-122"/>
                        </a:rPr>
                        <a:t>支持</a:t>
                      </a:r>
                      <a:endParaRPr lang="zh-CN" altLang="en-US" sz="1000" dirty="0">
                        <a:solidFill>
                          <a:schemeClr val="bg1"/>
                        </a:solidFill>
                        <a:latin typeface="微软雅黑" pitchFamily="34" charset="-122"/>
                        <a:ea typeface="微软雅黑" pitchFamily="34" charset="-122"/>
                      </a:endParaRPr>
                    </a:p>
                  </a:txBody>
                  <a:tcPr marL="22187" marR="22187" marT="11094" marB="11094"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0" y="0"/>
            <a:ext cx="4572000" cy="5143500"/>
          </a:xfrm>
          <a:prstGeom prst="rect">
            <a:avLst/>
          </a:prstGeom>
          <a:solidFill>
            <a:srgbClr val="545F7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352424" y="2215604"/>
            <a:ext cx="4124326" cy="830997"/>
          </a:xfrm>
          <a:prstGeom prst="rect">
            <a:avLst/>
          </a:prstGeom>
          <a:noFill/>
        </p:spPr>
        <p:txBody>
          <a:bodyPr wrap="square" lIns="91440" tIns="45720" rIns="91440" bIns="45720">
            <a:spAutoFit/>
          </a:bodyPr>
          <a:lstStyle/>
          <a:p>
            <a:r>
              <a:rPr lang="zh-CN" altLang="en-US" sz="24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一，云盒子能为网吧老板带来什么价值？</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pic>
        <p:nvPicPr>
          <p:cNvPr id="21" name="Picture 17"/>
          <p:cNvPicPr>
            <a:picLocks noChangeAspect="1"/>
          </p:cNvPicPr>
          <p:nvPr/>
        </p:nvPicPr>
        <p:blipFill>
          <a:blip r:embed="rId1" cstate="screen">
            <a:extLst>
              <a:ext uri="{28A0092B-C50C-407E-A947-70E740481C1C}">
                <a14:useLocalDpi xmlns:a14="http://schemas.microsoft.com/office/drawing/2010/main" val="0"/>
              </a:ext>
            </a:extLst>
          </a:blip>
          <a:srcRect/>
          <a:stretch>
            <a:fillRect/>
          </a:stretch>
        </p:blipFill>
        <p:spPr>
          <a:xfrm>
            <a:off x="5992281" y="2134461"/>
            <a:ext cx="1922994" cy="1005776"/>
          </a:xfrm>
          <a:prstGeom prst="rect">
            <a:avLst/>
          </a:prstGeom>
        </p:spPr>
      </p:pic>
      <p:grpSp>
        <p:nvGrpSpPr>
          <p:cNvPr id="17" name="组合 16"/>
          <p:cNvGrpSpPr/>
          <p:nvPr/>
        </p:nvGrpSpPr>
        <p:grpSpPr>
          <a:xfrm>
            <a:off x="341934" y="333375"/>
            <a:ext cx="1629381" cy="622875"/>
            <a:chOff x="341934" y="333375"/>
            <a:chExt cx="1629381" cy="622875"/>
          </a:xfrm>
        </p:grpSpPr>
        <p:sp>
          <p:nvSpPr>
            <p:cNvPr id="7" name="TextBox 65"/>
            <p:cNvSpPr>
              <a:spLocks noChangeArrowheads="1"/>
            </p:cNvSpPr>
            <p:nvPr/>
          </p:nvSpPr>
          <p:spPr bwMode="auto">
            <a:xfrm>
              <a:off x="1068503" y="361950"/>
              <a:ext cx="902812" cy="584775"/>
            </a:xfrm>
            <a:prstGeom prst="rect">
              <a:avLst/>
            </a:prstGeom>
            <a:noFill/>
            <a:ln w="9525">
              <a:noFill/>
              <a:miter lim="800000"/>
            </a:ln>
          </p:spPr>
          <p:txBody>
            <a:bodyPr wrap="none">
              <a:spAutoFit/>
            </a:bodyPr>
            <a:lstStyle/>
            <a:p>
              <a:pPr algn="ctr" eaLnBrk="1" hangingPunct="1">
                <a:buFont typeface="Arial" pitchFamily="34" charset="0"/>
                <a:buNone/>
              </a:pPr>
              <a:r>
                <a:rPr lang="en-US" altLang="zh-CN" sz="1400" dirty="0">
                  <a:solidFill>
                    <a:schemeClr val="bg1">
                      <a:lumMod val="95000"/>
                    </a:schemeClr>
                  </a:solidFill>
                  <a:latin typeface="Calibri" pitchFamily="34" charset="0"/>
                  <a:sym typeface="Calibri" pitchFamily="34" charset="0"/>
                </a:rPr>
                <a:t>PART </a:t>
              </a:r>
              <a:r>
                <a:rPr lang="en-US" altLang="zh-CN" sz="1400" dirty="0" smtClean="0">
                  <a:solidFill>
                    <a:schemeClr val="bg1">
                      <a:lumMod val="95000"/>
                    </a:schemeClr>
                  </a:solidFill>
                  <a:latin typeface="Calibri" pitchFamily="34" charset="0"/>
                  <a:sym typeface="Calibri" pitchFamily="34" charset="0"/>
                </a:rPr>
                <a:t>03</a:t>
              </a:r>
              <a:endParaRPr lang="zh-CN" altLang="en-US" sz="1400" dirty="0">
                <a:solidFill>
                  <a:schemeClr val="bg1">
                    <a:lumMod val="95000"/>
                  </a:schemeClr>
                </a:solidFill>
                <a:latin typeface="Calibri" pitchFamily="34" charset="0"/>
                <a:sym typeface="Calibri" pitchFamily="34" charset="0"/>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endParaRPr lang="en-US" altLang="zh-CN" sz="200" dirty="0" smtClean="0">
                <a:solidFill>
                  <a:schemeClr val="bg1">
                    <a:lumMod val="95000"/>
                  </a:schemeClr>
                </a:solidFill>
                <a:latin typeface="微软雅黑" pitchFamily="34" charset="-122"/>
                <a:ea typeface="微软雅黑" pitchFamily="34" charset="-122"/>
                <a:sym typeface="微软雅黑" pitchFamily="34" charset="-122"/>
              </a:endParaRPr>
            </a:p>
            <a:p>
              <a:pPr algn="ctr" eaLnBrk="1" hangingPunct="1">
                <a:buFont typeface="Arial" pitchFamily="34" charset="0"/>
                <a:buNone/>
              </a:pPr>
              <a:r>
                <a:rPr lang="zh-CN" altLang="en-US" sz="1400" b="1" dirty="0" smtClean="0">
                  <a:solidFill>
                    <a:schemeClr val="bg1">
                      <a:lumMod val="95000"/>
                    </a:schemeClr>
                  </a:solidFill>
                  <a:latin typeface="微软雅黑" pitchFamily="34" charset="-122"/>
                  <a:ea typeface="微软雅黑" pitchFamily="34" charset="-122"/>
                  <a:sym typeface="微软雅黑" pitchFamily="34" charset="-122"/>
                </a:rPr>
                <a:t>产品亮点</a:t>
              </a:r>
              <a:endParaRPr lang="en-US" altLang="zh-CN" sz="1400" b="1" dirty="0">
                <a:solidFill>
                  <a:schemeClr val="bg1">
                    <a:lumMod val="95000"/>
                  </a:schemeClr>
                </a:solidFill>
                <a:latin typeface="微软雅黑" pitchFamily="34" charset="-122"/>
                <a:ea typeface="微软雅黑" pitchFamily="34" charset="-122"/>
                <a:sym typeface="微软雅黑" pitchFamily="34" charset="-122"/>
              </a:endParaRPr>
            </a:p>
          </p:txBody>
        </p:sp>
        <p:sp>
          <p:nvSpPr>
            <p:cNvPr id="8" name="椭圆 101"/>
            <p:cNvSpPr>
              <a:spLocks noChangeArrowheads="1"/>
            </p:cNvSpPr>
            <p:nvPr/>
          </p:nvSpPr>
          <p:spPr bwMode="auto">
            <a:xfrm>
              <a:off x="341935" y="333375"/>
              <a:ext cx="640779" cy="621784"/>
            </a:xfrm>
            <a:prstGeom prst="ellipse">
              <a:avLst/>
            </a:prstGeom>
            <a:blipFill>
              <a:blip r:embed="rId2"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9" name="任意多边形 99"/>
            <p:cNvSpPr>
              <a:spLocks noChangeArrowheads="1"/>
            </p:cNvSpPr>
            <p:nvPr/>
          </p:nvSpPr>
          <p:spPr bwMode="auto">
            <a:xfrm>
              <a:off x="450250" y="435569"/>
              <a:ext cx="424148" cy="399279"/>
            </a:xfrm>
            <a:custGeom>
              <a:avLst/>
              <a:gdLst>
                <a:gd name="T0" fmla="*/ 262805 w 519288"/>
                <a:gd name="T1" fmla="*/ 111558 h 503774"/>
                <a:gd name="T2" fmla="*/ 439744 w 519288"/>
                <a:gd name="T3" fmla="*/ 276036 h 503774"/>
                <a:gd name="T4" fmla="*/ 439744 w 519288"/>
                <a:gd name="T5" fmla="*/ 484796 h 503774"/>
                <a:gd name="T6" fmla="*/ 433425 w 519288"/>
                <a:gd name="T7" fmla="*/ 503774 h 503774"/>
                <a:gd name="T8" fmla="*/ 414467 w 519288"/>
                <a:gd name="T9" fmla="*/ 503774 h 503774"/>
                <a:gd name="T10" fmla="*/ 319678 w 519288"/>
                <a:gd name="T11" fmla="*/ 503774 h 503774"/>
                <a:gd name="T12" fmla="*/ 313359 w 519288"/>
                <a:gd name="T13" fmla="*/ 503774 h 503774"/>
                <a:gd name="T14" fmla="*/ 307040 w 519288"/>
                <a:gd name="T15" fmla="*/ 497448 h 503774"/>
                <a:gd name="T16" fmla="*/ 307040 w 519288"/>
                <a:gd name="T17" fmla="*/ 396231 h 503774"/>
                <a:gd name="T18" fmla="*/ 212251 w 519288"/>
                <a:gd name="T19" fmla="*/ 396231 h 503774"/>
                <a:gd name="T20" fmla="*/ 212251 w 519288"/>
                <a:gd name="T21" fmla="*/ 497448 h 503774"/>
                <a:gd name="T22" fmla="*/ 212251 w 519288"/>
                <a:gd name="T23" fmla="*/ 503774 h 503774"/>
                <a:gd name="T24" fmla="*/ 199612 w 519288"/>
                <a:gd name="T25" fmla="*/ 503774 h 503774"/>
                <a:gd name="T26" fmla="*/ 104823 w 519288"/>
                <a:gd name="T27" fmla="*/ 503774 h 503774"/>
                <a:gd name="T28" fmla="*/ 92185 w 519288"/>
                <a:gd name="T29" fmla="*/ 503774 h 503774"/>
                <a:gd name="T30" fmla="*/ 79546 w 519288"/>
                <a:gd name="T31" fmla="*/ 484796 h 503774"/>
                <a:gd name="T32" fmla="*/ 79546 w 519288"/>
                <a:gd name="T33" fmla="*/ 276036 h 503774"/>
                <a:gd name="T34" fmla="*/ 259644 w 519288"/>
                <a:gd name="T35" fmla="*/ 0 h 503774"/>
                <a:gd name="T36" fmla="*/ 281809 w 519288"/>
                <a:gd name="T37" fmla="*/ 9516 h 503774"/>
                <a:gd name="T38" fmla="*/ 370468 w 519288"/>
                <a:gd name="T39" fmla="*/ 91992 h 503774"/>
                <a:gd name="T40" fmla="*/ 370468 w 519288"/>
                <a:gd name="T41" fmla="*/ 22205 h 503774"/>
                <a:gd name="T42" fmla="*/ 383134 w 519288"/>
                <a:gd name="T43" fmla="*/ 9516 h 503774"/>
                <a:gd name="T44" fmla="*/ 414798 w 519288"/>
                <a:gd name="T45" fmla="*/ 9516 h 503774"/>
                <a:gd name="T46" fmla="*/ 427463 w 519288"/>
                <a:gd name="T47" fmla="*/ 22205 h 503774"/>
                <a:gd name="T48" fmla="*/ 427463 w 519288"/>
                <a:gd name="T49" fmla="*/ 142746 h 503774"/>
                <a:gd name="T50" fmla="*/ 509789 w 519288"/>
                <a:gd name="T51" fmla="*/ 218877 h 503774"/>
                <a:gd name="T52" fmla="*/ 509789 w 519288"/>
                <a:gd name="T53" fmla="*/ 269631 h 503774"/>
                <a:gd name="T54" fmla="*/ 465460 w 519288"/>
                <a:gd name="T55" fmla="*/ 269631 h 503774"/>
                <a:gd name="T56" fmla="*/ 262810 w 519288"/>
                <a:gd name="T57" fmla="*/ 79303 h 503774"/>
                <a:gd name="T58" fmla="*/ 60161 w 519288"/>
                <a:gd name="T59" fmla="*/ 269631 h 503774"/>
                <a:gd name="T60" fmla="*/ 34830 w 519288"/>
                <a:gd name="T61" fmla="*/ 275975 h 503774"/>
                <a:gd name="T62" fmla="*/ 9499 w 519288"/>
                <a:gd name="T63" fmla="*/ 269631 h 503774"/>
                <a:gd name="T64" fmla="*/ 9499 w 519288"/>
                <a:gd name="T65" fmla="*/ 218877 h 503774"/>
                <a:gd name="T66" fmla="*/ 237479 w 519288"/>
                <a:gd name="T67" fmla="*/ 9516 h 503774"/>
                <a:gd name="T68" fmla="*/ 259644 w 519288"/>
                <a:gd name="T69" fmla="*/ 0 h 5037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19288"/>
                <a:gd name="T106" fmla="*/ 0 h 503774"/>
                <a:gd name="T107" fmla="*/ 519288 w 519288"/>
                <a:gd name="T108" fmla="*/ 503774 h 5037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19288" h="503774">
                  <a:moveTo>
                    <a:pt x="262805" y="111558"/>
                  </a:moveTo>
                  <a:cubicBezTo>
                    <a:pt x="262805" y="111558"/>
                    <a:pt x="262805" y="111558"/>
                    <a:pt x="439744" y="276036"/>
                  </a:cubicBezTo>
                  <a:cubicBezTo>
                    <a:pt x="439744" y="276036"/>
                    <a:pt x="439744" y="276036"/>
                    <a:pt x="439744" y="484796"/>
                  </a:cubicBezTo>
                  <a:cubicBezTo>
                    <a:pt x="439744" y="497448"/>
                    <a:pt x="433425" y="503774"/>
                    <a:pt x="433425" y="503774"/>
                  </a:cubicBezTo>
                  <a:cubicBezTo>
                    <a:pt x="427106" y="503774"/>
                    <a:pt x="420786" y="503774"/>
                    <a:pt x="414467" y="503774"/>
                  </a:cubicBezTo>
                  <a:cubicBezTo>
                    <a:pt x="414467" y="503774"/>
                    <a:pt x="414467" y="503774"/>
                    <a:pt x="319678" y="503774"/>
                  </a:cubicBezTo>
                  <a:cubicBezTo>
                    <a:pt x="319678" y="503774"/>
                    <a:pt x="313359" y="503774"/>
                    <a:pt x="313359" y="503774"/>
                  </a:cubicBezTo>
                  <a:cubicBezTo>
                    <a:pt x="313359" y="503774"/>
                    <a:pt x="307040" y="497448"/>
                    <a:pt x="307040" y="497448"/>
                  </a:cubicBezTo>
                  <a:cubicBezTo>
                    <a:pt x="307040" y="497448"/>
                    <a:pt x="307040" y="497448"/>
                    <a:pt x="307040" y="396231"/>
                  </a:cubicBezTo>
                  <a:cubicBezTo>
                    <a:pt x="307040" y="396231"/>
                    <a:pt x="307040" y="396231"/>
                    <a:pt x="212251" y="396231"/>
                  </a:cubicBezTo>
                  <a:cubicBezTo>
                    <a:pt x="212251" y="396231"/>
                    <a:pt x="212251" y="396231"/>
                    <a:pt x="212251" y="497448"/>
                  </a:cubicBezTo>
                  <a:cubicBezTo>
                    <a:pt x="212251" y="497448"/>
                    <a:pt x="212251" y="503774"/>
                    <a:pt x="212251" y="503774"/>
                  </a:cubicBezTo>
                  <a:cubicBezTo>
                    <a:pt x="205931" y="503774"/>
                    <a:pt x="205931" y="503774"/>
                    <a:pt x="199612" y="503774"/>
                  </a:cubicBezTo>
                  <a:cubicBezTo>
                    <a:pt x="199612" y="503774"/>
                    <a:pt x="199612" y="503774"/>
                    <a:pt x="104823" y="503774"/>
                  </a:cubicBezTo>
                  <a:cubicBezTo>
                    <a:pt x="98504" y="503774"/>
                    <a:pt x="98504" y="503774"/>
                    <a:pt x="92185" y="503774"/>
                  </a:cubicBezTo>
                  <a:cubicBezTo>
                    <a:pt x="85865" y="503774"/>
                    <a:pt x="79546" y="497448"/>
                    <a:pt x="79546" y="484796"/>
                  </a:cubicBezTo>
                  <a:cubicBezTo>
                    <a:pt x="79546" y="484796"/>
                    <a:pt x="79546" y="484796"/>
                    <a:pt x="79546" y="276036"/>
                  </a:cubicBezTo>
                  <a:lnTo>
                    <a:pt x="262805" y="111558"/>
                  </a:lnTo>
                  <a:close/>
                  <a:moveTo>
                    <a:pt x="259644" y="0"/>
                  </a:moveTo>
                  <a:cubicBezTo>
                    <a:pt x="267560" y="0"/>
                    <a:pt x="275476" y="3172"/>
                    <a:pt x="281809" y="9516"/>
                  </a:cubicBezTo>
                  <a:cubicBezTo>
                    <a:pt x="281809" y="9516"/>
                    <a:pt x="281809" y="9516"/>
                    <a:pt x="370468" y="91992"/>
                  </a:cubicBezTo>
                  <a:cubicBezTo>
                    <a:pt x="370468" y="91992"/>
                    <a:pt x="370468" y="91992"/>
                    <a:pt x="370468" y="22205"/>
                  </a:cubicBezTo>
                  <a:cubicBezTo>
                    <a:pt x="370468" y="15861"/>
                    <a:pt x="376801" y="9516"/>
                    <a:pt x="383134" y="9516"/>
                  </a:cubicBezTo>
                  <a:cubicBezTo>
                    <a:pt x="383134" y="9516"/>
                    <a:pt x="383134" y="9516"/>
                    <a:pt x="414798" y="9516"/>
                  </a:cubicBezTo>
                  <a:cubicBezTo>
                    <a:pt x="421130" y="9516"/>
                    <a:pt x="427463" y="15861"/>
                    <a:pt x="427463" y="22205"/>
                  </a:cubicBezTo>
                  <a:cubicBezTo>
                    <a:pt x="427463" y="22205"/>
                    <a:pt x="427463" y="22205"/>
                    <a:pt x="427463" y="142746"/>
                  </a:cubicBezTo>
                  <a:cubicBezTo>
                    <a:pt x="427463" y="142746"/>
                    <a:pt x="427463" y="142746"/>
                    <a:pt x="509789" y="218877"/>
                  </a:cubicBezTo>
                  <a:cubicBezTo>
                    <a:pt x="522455" y="231565"/>
                    <a:pt x="522455" y="250598"/>
                    <a:pt x="509789" y="269631"/>
                  </a:cubicBezTo>
                  <a:cubicBezTo>
                    <a:pt x="503457" y="282319"/>
                    <a:pt x="478126" y="282319"/>
                    <a:pt x="465460" y="269631"/>
                  </a:cubicBezTo>
                  <a:cubicBezTo>
                    <a:pt x="465460" y="269631"/>
                    <a:pt x="465460" y="269631"/>
                    <a:pt x="262810" y="79303"/>
                  </a:cubicBezTo>
                  <a:cubicBezTo>
                    <a:pt x="262810" y="79303"/>
                    <a:pt x="262810" y="79303"/>
                    <a:pt x="60161" y="269631"/>
                  </a:cubicBezTo>
                  <a:cubicBezTo>
                    <a:pt x="53828" y="275975"/>
                    <a:pt x="41163" y="275975"/>
                    <a:pt x="34830" y="275975"/>
                  </a:cubicBezTo>
                  <a:cubicBezTo>
                    <a:pt x="28497" y="275975"/>
                    <a:pt x="15831" y="275975"/>
                    <a:pt x="9499" y="269631"/>
                  </a:cubicBezTo>
                  <a:cubicBezTo>
                    <a:pt x="-3167" y="250598"/>
                    <a:pt x="-3167" y="231565"/>
                    <a:pt x="9499" y="218877"/>
                  </a:cubicBezTo>
                  <a:cubicBezTo>
                    <a:pt x="9499" y="218877"/>
                    <a:pt x="9499" y="218877"/>
                    <a:pt x="237479" y="9516"/>
                  </a:cubicBezTo>
                  <a:cubicBezTo>
                    <a:pt x="243812" y="3172"/>
                    <a:pt x="251728" y="0"/>
                    <a:pt x="259644" y="0"/>
                  </a:cubicBezTo>
                  <a:close/>
                </a:path>
              </a:pathLst>
            </a:custGeom>
            <a:solidFill>
              <a:srgbClr val="0092C3"/>
            </a:solidFill>
            <a:ln w="9525">
              <a:noFill/>
              <a:miter lim="800000"/>
            </a:ln>
          </p:spPr>
          <p:txBody>
            <a:bodyPr anchor="ctr"/>
            <a:lstStyle/>
            <a:p>
              <a:endParaRPr lang="zh-CN" altLang="en-US"/>
            </a:p>
          </p:txBody>
        </p:sp>
        <p:grpSp>
          <p:nvGrpSpPr>
            <p:cNvPr id="10" name="组合 33"/>
            <p:cNvGrpSpPr/>
            <p:nvPr/>
          </p:nvGrpSpPr>
          <p:grpSpPr>
            <a:xfrm>
              <a:off x="341935" y="333375"/>
              <a:ext cx="640779" cy="621784"/>
              <a:chOff x="2448002" y="2381250"/>
              <a:chExt cx="640779" cy="621784"/>
            </a:xfrm>
          </p:grpSpPr>
          <p:sp>
            <p:nvSpPr>
              <p:cNvPr id="11" name="椭圆 96"/>
              <p:cNvSpPr>
                <a:spLocks noChangeArrowheads="1"/>
              </p:cNvSpPr>
              <p:nvPr/>
            </p:nvSpPr>
            <p:spPr bwMode="auto">
              <a:xfrm>
                <a:off x="2448002" y="2381250"/>
                <a:ext cx="640779" cy="621784"/>
              </a:xfrm>
              <a:prstGeom prst="ellipse">
                <a:avLst/>
              </a:prstGeom>
              <a:blipFill>
                <a:blip r:embed="rId2"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12" name="Freeform 168"/>
              <p:cNvSpPr>
                <a:spLocks noChangeAspect="1" noEditPoints="1" noChangeArrowheads="1"/>
              </p:cNvSpPr>
              <p:nvPr/>
            </p:nvSpPr>
            <p:spPr bwMode="auto">
              <a:xfrm>
                <a:off x="2566558" y="2513707"/>
                <a:ext cx="403667" cy="356870"/>
              </a:xfrm>
              <a:custGeom>
                <a:avLst/>
                <a:gdLst>
                  <a:gd name="T0" fmla="*/ 2147483646 w 94"/>
                  <a:gd name="T1" fmla="*/ 2147483646 h 81"/>
                  <a:gd name="T2" fmla="*/ 2147483646 w 94"/>
                  <a:gd name="T3" fmla="*/ 2147483646 h 81"/>
                  <a:gd name="T4" fmla="*/ 2147483646 w 94"/>
                  <a:gd name="T5" fmla="*/ 2147483646 h 81"/>
                  <a:gd name="T6" fmla="*/ 2147483646 w 94"/>
                  <a:gd name="T7" fmla="*/ 0 h 81"/>
                  <a:gd name="T8" fmla="*/ 2147483646 w 94"/>
                  <a:gd name="T9" fmla="*/ 2147483646 h 81"/>
                  <a:gd name="T10" fmla="*/ 2147483646 w 94"/>
                  <a:gd name="T11" fmla="*/ 2147483646 h 81"/>
                  <a:gd name="T12" fmla="*/ 2147483646 w 94"/>
                  <a:gd name="T13" fmla="*/ 2147483646 h 81"/>
                  <a:gd name="T14" fmla="*/ 2147483646 w 94"/>
                  <a:gd name="T15" fmla="*/ 2147483646 h 81"/>
                  <a:gd name="T16" fmla="*/ 2147483646 w 94"/>
                  <a:gd name="T17" fmla="*/ 2147483646 h 81"/>
                  <a:gd name="T18" fmla="*/ 2147483646 w 94"/>
                  <a:gd name="T19" fmla="*/ 2147483646 h 81"/>
                  <a:gd name="T20" fmla="*/ 2147483646 w 94"/>
                  <a:gd name="T21" fmla="*/ 2147483646 h 81"/>
                  <a:gd name="T22" fmla="*/ 2147483646 w 94"/>
                  <a:gd name="T23" fmla="*/ 2147483646 h 81"/>
                  <a:gd name="T24" fmla="*/ 2147483646 w 94"/>
                  <a:gd name="T25" fmla="*/ 2147483646 h 81"/>
                  <a:gd name="T26" fmla="*/ 2147483646 w 94"/>
                  <a:gd name="T27" fmla="*/ 2147483646 h 81"/>
                  <a:gd name="T28" fmla="*/ 2147483646 w 94"/>
                  <a:gd name="T29" fmla="*/ 2147483646 h 81"/>
                  <a:gd name="T30" fmla="*/ 2147483646 w 94"/>
                  <a:gd name="T31" fmla="*/ 2147483646 h 81"/>
                  <a:gd name="T32" fmla="*/ 2147483646 w 94"/>
                  <a:gd name="T33" fmla="*/ 2147483646 h 81"/>
                  <a:gd name="T34" fmla="*/ 2147483646 w 94"/>
                  <a:gd name="T35" fmla="*/ 2147483646 h 81"/>
                  <a:gd name="T36" fmla="*/ 2147483646 w 94"/>
                  <a:gd name="T37" fmla="*/ 2147483646 h 81"/>
                  <a:gd name="T38" fmla="*/ 2147483646 w 94"/>
                  <a:gd name="T39" fmla="*/ 2147483646 h 81"/>
                  <a:gd name="T40" fmla="*/ 2147483646 w 94"/>
                  <a:gd name="T41" fmla="*/ 2147483646 h 81"/>
                  <a:gd name="T42" fmla="*/ 2147483646 w 94"/>
                  <a:gd name="T43" fmla="*/ 2147483646 h 81"/>
                  <a:gd name="T44" fmla="*/ 2147483646 w 94"/>
                  <a:gd name="T45" fmla="*/ 0 h 81"/>
                  <a:gd name="T46" fmla="*/ 2147483646 w 94"/>
                  <a:gd name="T47" fmla="*/ 0 h 81"/>
                  <a:gd name="T48" fmla="*/ 2147483646 w 94"/>
                  <a:gd name="T49" fmla="*/ 2147483646 h 81"/>
                  <a:gd name="T50" fmla="*/ 2147483646 w 94"/>
                  <a:gd name="T51" fmla="*/ 2147483646 h 81"/>
                  <a:gd name="T52" fmla="*/ 2147483646 w 94"/>
                  <a:gd name="T53" fmla="*/ 2147483646 h 81"/>
                  <a:gd name="T54" fmla="*/ 2147483646 w 94"/>
                  <a:gd name="T55" fmla="*/ 2147483646 h 81"/>
                  <a:gd name="T56" fmla="*/ 2147483646 w 94"/>
                  <a:gd name="T57" fmla="*/ 2147483646 h 81"/>
                  <a:gd name="T58" fmla="*/ 2147483646 w 94"/>
                  <a:gd name="T59" fmla="*/ 2147483646 h 81"/>
                  <a:gd name="T60" fmla="*/ 2147483646 w 94"/>
                  <a:gd name="T61" fmla="*/ 2147483646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94"/>
                  <a:gd name="T94" fmla="*/ 0 h 81"/>
                  <a:gd name="T95" fmla="*/ 94 w 94"/>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rgbClr val="64A0DC"/>
              </a:solidFill>
              <a:ln w="9525">
                <a:noFill/>
                <a:miter lim="800000"/>
              </a:ln>
            </p:spPr>
            <p:txBody>
              <a:bodyPr/>
              <a:lstStyle/>
              <a:p>
                <a:endParaRPr lang="zh-CN" altLang="en-US"/>
              </a:p>
            </p:txBody>
          </p:sp>
        </p:grpSp>
        <p:grpSp>
          <p:nvGrpSpPr>
            <p:cNvPr id="14" name="组合 19"/>
            <p:cNvGrpSpPr/>
            <p:nvPr/>
          </p:nvGrpSpPr>
          <p:grpSpPr>
            <a:xfrm>
              <a:off x="341934" y="334466"/>
              <a:ext cx="640779" cy="621784"/>
              <a:chOff x="4200417" y="2381250"/>
              <a:chExt cx="640779" cy="621784"/>
            </a:xfrm>
          </p:grpSpPr>
          <p:sp>
            <p:nvSpPr>
              <p:cNvPr id="15" name="椭圆 136"/>
              <p:cNvSpPr>
                <a:spLocks noChangeArrowheads="1"/>
              </p:cNvSpPr>
              <p:nvPr/>
            </p:nvSpPr>
            <p:spPr bwMode="auto">
              <a:xfrm>
                <a:off x="4200417" y="2381250"/>
                <a:ext cx="640779" cy="621784"/>
              </a:xfrm>
              <a:prstGeom prst="ellipse">
                <a:avLst/>
              </a:prstGeom>
              <a:blipFill>
                <a:blip r:embed="rId2" cstate="print"/>
                <a:srcRect/>
                <a:stretch>
                  <a:fillRect/>
                </a:stretch>
              </a:blipFill>
              <a:ln w="38100">
                <a:solidFill>
                  <a:srgbClr val="424B58"/>
                </a:solidFill>
                <a:round/>
              </a:ln>
            </p:spPr>
            <p:txBody>
              <a:bodyPr anchor="ctr"/>
              <a:lstStyle/>
              <a:p>
                <a:pPr algn="ctr" eaLnBrk="1" hangingPunct="1">
                  <a:buFont typeface="Arial" pitchFamily="34" charset="0"/>
                  <a:buNone/>
                </a:pPr>
                <a:endParaRPr lang="zh-CN" altLang="zh-CN" sz="1400">
                  <a:solidFill>
                    <a:srgbClr val="FFFFFF"/>
                  </a:solidFill>
                  <a:latin typeface="宋体" pitchFamily="2" charset="-122"/>
                  <a:sym typeface="宋体" pitchFamily="2" charset="-122"/>
                </a:endParaRPr>
              </a:p>
            </p:txBody>
          </p:sp>
          <p:sp>
            <p:nvSpPr>
              <p:cNvPr id="16" name="Freeform 129"/>
              <p:cNvSpPr>
                <a:spLocks noChangeAspect="1" noEditPoints="1" noChangeArrowheads="1"/>
              </p:cNvSpPr>
              <p:nvPr/>
            </p:nvSpPr>
            <p:spPr bwMode="auto">
              <a:xfrm>
                <a:off x="4310884" y="2488443"/>
                <a:ext cx="419845" cy="407399"/>
              </a:xfrm>
              <a:custGeom>
                <a:avLst/>
                <a:gdLst>
                  <a:gd name="T0" fmla="*/ 2147483646 w 97"/>
                  <a:gd name="T1" fmla="*/ 0 h 97"/>
                  <a:gd name="T2" fmla="*/ 2147483646 w 97"/>
                  <a:gd name="T3" fmla="*/ 0 h 97"/>
                  <a:gd name="T4" fmla="*/ 2147483646 w 97"/>
                  <a:gd name="T5" fmla="*/ 2147483646 h 97"/>
                  <a:gd name="T6" fmla="*/ 2147483646 w 97"/>
                  <a:gd name="T7" fmla="*/ 2147483646 h 97"/>
                  <a:gd name="T8" fmla="*/ 2147483646 w 97"/>
                  <a:gd name="T9" fmla="*/ 2147483646 h 97"/>
                  <a:gd name="T10" fmla="*/ 2147483646 w 97"/>
                  <a:gd name="T11" fmla="*/ 2147483646 h 97"/>
                  <a:gd name="T12" fmla="*/ 2147483646 w 97"/>
                  <a:gd name="T13" fmla="*/ 2147483646 h 97"/>
                  <a:gd name="T14" fmla="*/ 2147483646 w 97"/>
                  <a:gd name="T15" fmla="*/ 2147483646 h 97"/>
                  <a:gd name="T16" fmla="*/ 2147483646 w 97"/>
                  <a:gd name="T17" fmla="*/ 2147483646 h 97"/>
                  <a:gd name="T18" fmla="*/ 2147483646 w 97"/>
                  <a:gd name="T19" fmla="*/ 2147483646 h 97"/>
                  <a:gd name="T20" fmla="*/ 2147483646 w 97"/>
                  <a:gd name="T21" fmla="*/ 0 h 97"/>
                  <a:gd name="T22" fmla="*/ 2147483646 w 97"/>
                  <a:gd name="T23" fmla="*/ 2147483646 h 97"/>
                  <a:gd name="T24" fmla="*/ 2147483646 w 97"/>
                  <a:gd name="T25" fmla="*/ 2147483646 h 97"/>
                  <a:gd name="T26" fmla="*/ 2147483646 w 97"/>
                  <a:gd name="T27" fmla="*/ 2147483646 h 97"/>
                  <a:gd name="T28" fmla="*/ 2147483646 w 97"/>
                  <a:gd name="T29" fmla="*/ 2147483646 h 97"/>
                  <a:gd name="T30" fmla="*/ 2147483646 w 97"/>
                  <a:gd name="T31" fmla="*/ 2147483646 h 97"/>
                  <a:gd name="T32" fmla="*/ 2147483646 w 97"/>
                  <a:gd name="T33" fmla="*/ 2147483646 h 97"/>
                  <a:gd name="T34" fmla="*/ 2147483646 w 97"/>
                  <a:gd name="T35" fmla="*/ 2147483646 h 97"/>
                  <a:gd name="T36" fmla="*/ 2147483646 w 97"/>
                  <a:gd name="T37" fmla="*/ 2147483646 h 97"/>
                  <a:gd name="T38" fmla="*/ 2147483646 w 97"/>
                  <a:gd name="T39" fmla="*/ 2147483646 h 97"/>
                  <a:gd name="T40" fmla="*/ 2147483646 w 97"/>
                  <a:gd name="T41" fmla="*/ 2147483646 h 97"/>
                  <a:gd name="T42" fmla="*/ 2147483646 w 97"/>
                  <a:gd name="T43" fmla="*/ 2147483646 h 97"/>
                  <a:gd name="T44" fmla="*/ 2147483646 w 97"/>
                  <a:gd name="T45" fmla="*/ 2147483646 h 97"/>
                  <a:gd name="T46" fmla="*/ 2147483646 w 97"/>
                  <a:gd name="T47" fmla="*/ 2147483646 h 97"/>
                  <a:gd name="T48" fmla="*/ 2147483646 w 97"/>
                  <a:gd name="T49" fmla="*/ 2147483646 h 97"/>
                  <a:gd name="T50" fmla="*/ 2147483646 w 97"/>
                  <a:gd name="T51" fmla="*/ 2147483646 h 97"/>
                  <a:gd name="T52" fmla="*/ 2147483646 w 97"/>
                  <a:gd name="T53" fmla="*/ 2147483646 h 97"/>
                  <a:gd name="T54" fmla="*/ 2147483646 w 97"/>
                  <a:gd name="T55" fmla="*/ 2147483646 h 97"/>
                  <a:gd name="T56" fmla="*/ 2147483646 w 97"/>
                  <a:gd name="T57" fmla="*/ 2147483646 h 97"/>
                  <a:gd name="T58" fmla="*/ 2147483646 w 97"/>
                  <a:gd name="T59" fmla="*/ 2147483646 h 97"/>
                  <a:gd name="T60" fmla="*/ 2147483646 w 97"/>
                  <a:gd name="T61" fmla="*/ 2147483646 h 97"/>
                  <a:gd name="T62" fmla="*/ 2147483646 w 97"/>
                  <a:gd name="T63" fmla="*/ 2147483646 h 97"/>
                  <a:gd name="T64" fmla="*/ 2147483646 w 97"/>
                  <a:gd name="T65" fmla="*/ 2147483646 h 97"/>
                  <a:gd name="T66" fmla="*/ 2147483646 w 97"/>
                  <a:gd name="T67" fmla="*/ 2147483646 h 97"/>
                  <a:gd name="T68" fmla="*/ 2147483646 w 97"/>
                  <a:gd name="T69" fmla="*/ 2147483646 h 97"/>
                  <a:gd name="T70" fmla="*/ 2147483646 w 97"/>
                  <a:gd name="T71" fmla="*/ 2147483646 h 97"/>
                  <a:gd name="T72" fmla="*/ 2147483646 w 97"/>
                  <a:gd name="T73" fmla="*/ 2147483646 h 97"/>
                  <a:gd name="T74" fmla="*/ 2147483646 w 97"/>
                  <a:gd name="T75" fmla="*/ 2147483646 h 97"/>
                  <a:gd name="T76" fmla="*/ 2147483646 w 97"/>
                  <a:gd name="T77" fmla="*/ 2147483646 h 97"/>
                  <a:gd name="T78" fmla="*/ 0 w 97"/>
                  <a:gd name="T79" fmla="*/ 2147483646 h 97"/>
                  <a:gd name="T80" fmla="*/ 2147483646 w 97"/>
                  <a:gd name="T81" fmla="*/ 2147483646 h 97"/>
                  <a:gd name="T82" fmla="*/ 0 w 97"/>
                  <a:gd name="T83" fmla="*/ 2147483646 h 97"/>
                  <a:gd name="T84" fmla="*/ 0 w 97"/>
                  <a:gd name="T85" fmla="*/ 2147483646 h 97"/>
                  <a:gd name="T86" fmla="*/ 0 w 97"/>
                  <a:gd name="T87" fmla="*/ 2147483646 h 97"/>
                  <a:gd name="T88" fmla="*/ 2147483646 w 97"/>
                  <a:gd name="T89" fmla="*/ 2147483646 h 97"/>
                  <a:gd name="T90" fmla="*/ 2147483646 w 97"/>
                  <a:gd name="T91" fmla="*/ 2147483646 h 97"/>
                  <a:gd name="T92" fmla="*/ 2147483646 w 97"/>
                  <a:gd name="T93" fmla="*/ 2147483646 h 97"/>
                  <a:gd name="T94" fmla="*/ 2147483646 w 97"/>
                  <a:gd name="T95" fmla="*/ 2147483646 h 97"/>
                  <a:gd name="T96" fmla="*/ 2147483646 w 97"/>
                  <a:gd name="T97" fmla="*/ 2147483646 h 97"/>
                  <a:gd name="T98" fmla="*/ 2147483646 w 97"/>
                  <a:gd name="T99" fmla="*/ 2147483646 h 97"/>
                  <a:gd name="T100" fmla="*/ 2147483646 w 97"/>
                  <a:gd name="T101" fmla="*/ 2147483646 h 97"/>
                  <a:gd name="T102" fmla="*/ 2147483646 w 97"/>
                  <a:gd name="T103" fmla="*/ 2147483646 h 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7"/>
                  <a:gd name="T157" fmla="*/ 0 h 97"/>
                  <a:gd name="T158" fmla="*/ 97 w 97"/>
                  <a:gd name="T159" fmla="*/ 97 h 9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7" h="97">
                    <a:moveTo>
                      <a:pt x="48" y="0"/>
                    </a:moveTo>
                    <a:cubicBezTo>
                      <a:pt x="49" y="0"/>
                      <a:pt x="50" y="0"/>
                      <a:pt x="50" y="0"/>
                    </a:cubicBezTo>
                    <a:cubicBezTo>
                      <a:pt x="52" y="9"/>
                      <a:pt x="53" y="18"/>
                      <a:pt x="53" y="27"/>
                    </a:cubicBezTo>
                    <a:cubicBezTo>
                      <a:pt x="51" y="28"/>
                      <a:pt x="49" y="30"/>
                      <a:pt x="49" y="33"/>
                    </a:cubicBezTo>
                    <a:cubicBezTo>
                      <a:pt x="49" y="33"/>
                      <a:pt x="49" y="34"/>
                      <a:pt x="49" y="34"/>
                    </a:cubicBezTo>
                    <a:cubicBezTo>
                      <a:pt x="45" y="36"/>
                      <a:pt x="41" y="38"/>
                      <a:pt x="37" y="40"/>
                    </a:cubicBezTo>
                    <a:cubicBezTo>
                      <a:pt x="33" y="42"/>
                      <a:pt x="28" y="44"/>
                      <a:pt x="23" y="46"/>
                    </a:cubicBezTo>
                    <a:cubicBezTo>
                      <a:pt x="22" y="44"/>
                      <a:pt x="20" y="43"/>
                      <a:pt x="18" y="43"/>
                    </a:cubicBezTo>
                    <a:cubicBezTo>
                      <a:pt x="16" y="43"/>
                      <a:pt x="14" y="44"/>
                      <a:pt x="13" y="45"/>
                    </a:cubicBezTo>
                    <a:cubicBezTo>
                      <a:pt x="9" y="43"/>
                      <a:pt x="5" y="40"/>
                      <a:pt x="1" y="38"/>
                    </a:cubicBezTo>
                    <a:cubicBezTo>
                      <a:pt x="6" y="16"/>
                      <a:pt x="25" y="0"/>
                      <a:pt x="48" y="0"/>
                    </a:cubicBezTo>
                    <a:close/>
                    <a:moveTo>
                      <a:pt x="57" y="1"/>
                    </a:moveTo>
                    <a:cubicBezTo>
                      <a:pt x="66" y="2"/>
                      <a:pt x="74" y="6"/>
                      <a:pt x="81" y="12"/>
                    </a:cubicBezTo>
                    <a:cubicBezTo>
                      <a:pt x="75" y="17"/>
                      <a:pt x="68" y="22"/>
                      <a:pt x="61" y="27"/>
                    </a:cubicBezTo>
                    <a:cubicBezTo>
                      <a:pt x="61" y="26"/>
                      <a:pt x="60" y="26"/>
                      <a:pt x="60" y="26"/>
                    </a:cubicBezTo>
                    <a:cubicBezTo>
                      <a:pt x="60" y="17"/>
                      <a:pt x="59" y="9"/>
                      <a:pt x="57" y="1"/>
                    </a:cubicBezTo>
                    <a:close/>
                    <a:moveTo>
                      <a:pt x="86" y="17"/>
                    </a:moveTo>
                    <a:cubicBezTo>
                      <a:pt x="79" y="23"/>
                      <a:pt x="72" y="28"/>
                      <a:pt x="65" y="33"/>
                    </a:cubicBezTo>
                    <a:cubicBezTo>
                      <a:pt x="65" y="33"/>
                      <a:pt x="65" y="33"/>
                      <a:pt x="65" y="33"/>
                    </a:cubicBezTo>
                    <a:cubicBezTo>
                      <a:pt x="65" y="36"/>
                      <a:pt x="62" y="39"/>
                      <a:pt x="59" y="40"/>
                    </a:cubicBezTo>
                    <a:cubicBezTo>
                      <a:pt x="59" y="42"/>
                      <a:pt x="59" y="43"/>
                      <a:pt x="59" y="45"/>
                    </a:cubicBezTo>
                    <a:cubicBezTo>
                      <a:pt x="59" y="51"/>
                      <a:pt x="58" y="57"/>
                      <a:pt x="57" y="63"/>
                    </a:cubicBezTo>
                    <a:cubicBezTo>
                      <a:pt x="59" y="64"/>
                      <a:pt x="60" y="66"/>
                      <a:pt x="60" y="68"/>
                    </a:cubicBezTo>
                    <a:cubicBezTo>
                      <a:pt x="70" y="71"/>
                      <a:pt x="80" y="73"/>
                      <a:pt x="89" y="75"/>
                    </a:cubicBezTo>
                    <a:cubicBezTo>
                      <a:pt x="94" y="67"/>
                      <a:pt x="97" y="58"/>
                      <a:pt x="97" y="48"/>
                    </a:cubicBezTo>
                    <a:cubicBezTo>
                      <a:pt x="97" y="36"/>
                      <a:pt x="93" y="25"/>
                      <a:pt x="86" y="17"/>
                    </a:cubicBezTo>
                    <a:close/>
                    <a:moveTo>
                      <a:pt x="85" y="81"/>
                    </a:moveTo>
                    <a:cubicBezTo>
                      <a:pt x="76" y="91"/>
                      <a:pt x="63" y="97"/>
                      <a:pt x="49" y="97"/>
                    </a:cubicBezTo>
                    <a:cubicBezTo>
                      <a:pt x="51" y="90"/>
                      <a:pt x="53" y="83"/>
                      <a:pt x="54" y="77"/>
                    </a:cubicBezTo>
                    <a:cubicBezTo>
                      <a:pt x="56" y="76"/>
                      <a:pt x="57" y="75"/>
                      <a:pt x="58" y="74"/>
                    </a:cubicBezTo>
                    <a:cubicBezTo>
                      <a:pt x="67" y="77"/>
                      <a:pt x="76" y="79"/>
                      <a:pt x="85" y="81"/>
                    </a:cubicBezTo>
                    <a:close/>
                    <a:moveTo>
                      <a:pt x="42" y="97"/>
                    </a:moveTo>
                    <a:cubicBezTo>
                      <a:pt x="22" y="94"/>
                      <a:pt x="6" y="79"/>
                      <a:pt x="1" y="60"/>
                    </a:cubicBezTo>
                    <a:cubicBezTo>
                      <a:pt x="5" y="59"/>
                      <a:pt x="9" y="58"/>
                      <a:pt x="12" y="57"/>
                    </a:cubicBezTo>
                    <a:cubicBezTo>
                      <a:pt x="14" y="58"/>
                      <a:pt x="16" y="59"/>
                      <a:pt x="18" y="59"/>
                    </a:cubicBezTo>
                    <a:cubicBezTo>
                      <a:pt x="19" y="59"/>
                      <a:pt x="20" y="58"/>
                      <a:pt x="21" y="58"/>
                    </a:cubicBezTo>
                    <a:cubicBezTo>
                      <a:pt x="29" y="62"/>
                      <a:pt x="37" y="66"/>
                      <a:pt x="45" y="70"/>
                    </a:cubicBezTo>
                    <a:cubicBezTo>
                      <a:pt x="45" y="72"/>
                      <a:pt x="46" y="73"/>
                      <a:pt x="48" y="75"/>
                    </a:cubicBezTo>
                    <a:cubicBezTo>
                      <a:pt x="46" y="82"/>
                      <a:pt x="44" y="89"/>
                      <a:pt x="42" y="97"/>
                    </a:cubicBezTo>
                    <a:close/>
                    <a:moveTo>
                      <a:pt x="0" y="53"/>
                    </a:moveTo>
                    <a:cubicBezTo>
                      <a:pt x="3" y="52"/>
                      <a:pt x="5" y="51"/>
                      <a:pt x="8" y="51"/>
                    </a:cubicBezTo>
                    <a:cubicBezTo>
                      <a:pt x="5" y="49"/>
                      <a:pt x="3" y="47"/>
                      <a:pt x="0" y="45"/>
                    </a:cubicBezTo>
                    <a:cubicBezTo>
                      <a:pt x="0" y="46"/>
                      <a:pt x="0" y="47"/>
                      <a:pt x="0" y="48"/>
                    </a:cubicBezTo>
                    <a:cubicBezTo>
                      <a:pt x="0" y="50"/>
                      <a:pt x="0" y="51"/>
                      <a:pt x="0" y="53"/>
                    </a:cubicBezTo>
                    <a:close/>
                    <a:moveTo>
                      <a:pt x="52" y="40"/>
                    </a:moveTo>
                    <a:cubicBezTo>
                      <a:pt x="48" y="42"/>
                      <a:pt x="44" y="44"/>
                      <a:pt x="40" y="46"/>
                    </a:cubicBezTo>
                    <a:cubicBezTo>
                      <a:pt x="35" y="48"/>
                      <a:pt x="30" y="50"/>
                      <a:pt x="25" y="52"/>
                    </a:cubicBezTo>
                    <a:cubicBezTo>
                      <a:pt x="25" y="52"/>
                      <a:pt x="25" y="52"/>
                      <a:pt x="25" y="52"/>
                    </a:cubicBezTo>
                    <a:cubicBezTo>
                      <a:pt x="33" y="56"/>
                      <a:pt x="40" y="60"/>
                      <a:pt x="48" y="63"/>
                    </a:cubicBezTo>
                    <a:cubicBezTo>
                      <a:pt x="48" y="63"/>
                      <a:pt x="49" y="62"/>
                      <a:pt x="50" y="62"/>
                    </a:cubicBezTo>
                    <a:cubicBezTo>
                      <a:pt x="51" y="56"/>
                      <a:pt x="52" y="50"/>
                      <a:pt x="52" y="44"/>
                    </a:cubicBezTo>
                    <a:cubicBezTo>
                      <a:pt x="52" y="43"/>
                      <a:pt x="52" y="42"/>
                      <a:pt x="52" y="40"/>
                    </a:cubicBezTo>
                    <a:close/>
                  </a:path>
                </a:pathLst>
              </a:custGeom>
              <a:solidFill>
                <a:srgbClr val="43C5AD"/>
              </a:solidFill>
              <a:ln w="9525">
                <a:noFill/>
                <a:miter lim="800000"/>
              </a:ln>
            </p:spPr>
            <p:txBody>
              <a:bodyPr/>
              <a:lstStyle/>
              <a:p>
                <a:endParaRPr lang="zh-CN" altLang="en-US"/>
              </a:p>
            </p:txBody>
          </p:sp>
        </p:gr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Freeform 6"/>
          <p:cNvSpPr>
            <a:spLocks noChangeAspect="1" noEditPoints="1"/>
          </p:cNvSpPr>
          <p:nvPr/>
        </p:nvSpPr>
        <p:spPr bwMode="black">
          <a:xfrm>
            <a:off x="991994" y="3111758"/>
            <a:ext cx="1607681" cy="1279979"/>
          </a:xfrm>
          <a:custGeom>
            <a:avLst/>
            <a:gdLst>
              <a:gd name="T0" fmla="*/ 572 w 780"/>
              <a:gd name="T1" fmla="*/ 322 h 676"/>
              <a:gd name="T2" fmla="*/ 615 w 780"/>
              <a:gd name="T3" fmla="*/ 322 h 676"/>
              <a:gd name="T4" fmla="*/ 117 w 780"/>
              <a:gd name="T5" fmla="*/ 322 h 676"/>
              <a:gd name="T6" fmla="*/ 159 w 780"/>
              <a:gd name="T7" fmla="*/ 322 h 676"/>
              <a:gd name="T8" fmla="*/ 276 w 780"/>
              <a:gd name="T9" fmla="*/ 190 h 676"/>
              <a:gd name="T10" fmla="*/ 288 w 780"/>
              <a:gd name="T11" fmla="*/ 209 h 676"/>
              <a:gd name="T12" fmla="*/ 455 w 780"/>
              <a:gd name="T13" fmla="*/ 205 h 676"/>
              <a:gd name="T14" fmla="*/ 485 w 780"/>
              <a:gd name="T15" fmla="*/ 173 h 676"/>
              <a:gd name="T16" fmla="*/ 288 w 780"/>
              <a:gd name="T17" fmla="*/ 460 h 676"/>
              <a:gd name="T18" fmla="*/ 288 w 780"/>
              <a:gd name="T19" fmla="*/ 460 h 676"/>
              <a:gd name="T20" fmla="*/ 265 w 780"/>
              <a:gd name="T21" fmla="*/ 496 h 676"/>
              <a:gd name="T22" fmla="*/ 485 w 780"/>
              <a:gd name="T23" fmla="*/ 496 h 676"/>
              <a:gd name="T24" fmla="*/ 463 w 780"/>
              <a:gd name="T25" fmla="*/ 460 h 676"/>
              <a:gd name="T26" fmla="*/ 545 w 780"/>
              <a:gd name="T27" fmla="*/ 341 h 676"/>
              <a:gd name="T28" fmla="*/ 319 w 780"/>
              <a:gd name="T29" fmla="*/ 250 h 676"/>
              <a:gd name="T30" fmla="*/ 261 w 780"/>
              <a:gd name="T31" fmla="*/ 379 h 676"/>
              <a:gd name="T32" fmla="*/ 437 w 780"/>
              <a:gd name="T33" fmla="*/ 423 h 676"/>
              <a:gd name="T34" fmla="*/ 297 w 780"/>
              <a:gd name="T35" fmla="*/ 78 h 676"/>
              <a:gd name="T36" fmla="*/ 177 w 780"/>
              <a:gd name="T37" fmla="*/ 0 h 676"/>
              <a:gd name="T38" fmla="*/ 279 w 780"/>
              <a:gd name="T39" fmla="*/ 11 h 676"/>
              <a:gd name="T40" fmla="*/ 279 w 780"/>
              <a:gd name="T41" fmla="*/ 85 h 676"/>
              <a:gd name="T42" fmla="*/ 324 w 780"/>
              <a:gd name="T43" fmla="*/ 140 h 676"/>
              <a:gd name="T44" fmla="*/ 157 w 780"/>
              <a:gd name="T45" fmla="*/ 105 h 676"/>
              <a:gd name="T46" fmla="*/ 542 w 780"/>
              <a:gd name="T47" fmla="*/ 8 h 676"/>
              <a:gd name="T48" fmla="*/ 419 w 780"/>
              <a:gd name="T49" fmla="*/ 98 h 676"/>
              <a:gd name="T50" fmla="*/ 551 w 780"/>
              <a:gd name="T51" fmla="*/ 98 h 676"/>
              <a:gd name="T52" fmla="*/ 432 w 780"/>
              <a:gd name="T53" fmla="*/ 98 h 676"/>
              <a:gd name="T54" fmla="*/ 530 w 780"/>
              <a:gd name="T55" fmla="*/ 143 h 676"/>
              <a:gd name="T56" fmla="*/ 463 w 780"/>
              <a:gd name="T57" fmla="*/ 129 h 676"/>
              <a:gd name="T58" fmla="*/ 528 w 780"/>
              <a:gd name="T59" fmla="*/ 147 h 676"/>
              <a:gd name="T60" fmla="*/ 639 w 780"/>
              <a:gd name="T61" fmla="*/ 147 h 676"/>
              <a:gd name="T62" fmla="*/ 639 w 780"/>
              <a:gd name="T63" fmla="*/ 8 h 676"/>
              <a:gd name="T64" fmla="*/ 613 w 780"/>
              <a:gd name="T65" fmla="*/ 137 h 676"/>
              <a:gd name="T66" fmla="*/ 22 w 780"/>
              <a:gd name="T67" fmla="*/ 413 h 676"/>
              <a:gd name="T68" fmla="*/ 85 w 780"/>
              <a:gd name="T69" fmla="*/ 387 h 676"/>
              <a:gd name="T70" fmla="*/ 13 w 780"/>
              <a:gd name="T71" fmla="*/ 288 h 676"/>
              <a:gd name="T72" fmla="*/ 546 w 780"/>
              <a:gd name="T73" fmla="*/ 519 h 676"/>
              <a:gd name="T74" fmla="*/ 478 w 780"/>
              <a:gd name="T75" fmla="*/ 542 h 676"/>
              <a:gd name="T76" fmla="*/ 488 w 780"/>
              <a:gd name="T77" fmla="*/ 541 h 676"/>
              <a:gd name="T78" fmla="*/ 763 w 780"/>
              <a:gd name="T79" fmla="*/ 413 h 676"/>
              <a:gd name="T80" fmla="*/ 763 w 780"/>
              <a:gd name="T81" fmla="*/ 251 h 676"/>
              <a:gd name="T82" fmla="*/ 679 w 780"/>
              <a:gd name="T83" fmla="*/ 261 h 676"/>
              <a:gd name="T84" fmla="*/ 770 w 780"/>
              <a:gd name="T85" fmla="*/ 378 h 676"/>
              <a:gd name="T86" fmla="*/ 695 w 780"/>
              <a:gd name="T87" fmla="*/ 397 h 676"/>
              <a:gd name="T88" fmla="*/ 737 w 780"/>
              <a:gd name="T89" fmla="*/ 397 h 676"/>
              <a:gd name="T90" fmla="*/ 716 w 780"/>
              <a:gd name="T91" fmla="*/ 397 h 676"/>
              <a:gd name="T92" fmla="*/ 250 w 780"/>
              <a:gd name="T93" fmla="*/ 504 h 676"/>
              <a:gd name="T94" fmla="*/ 179 w 780"/>
              <a:gd name="T95" fmla="*/ 524 h 676"/>
              <a:gd name="T96" fmla="*/ 187 w 780"/>
              <a:gd name="T97" fmla="*/ 676 h 676"/>
              <a:gd name="T98" fmla="*/ 253 w 780"/>
              <a:gd name="T99" fmla="*/ 527 h 676"/>
              <a:gd name="T100" fmla="*/ 196 w 780"/>
              <a:gd name="T101" fmla="*/ 642 h 676"/>
              <a:gd name="T102" fmla="*/ 253 w 780"/>
              <a:gd name="T103" fmla="*/ 626 h 676"/>
              <a:gd name="T104" fmla="*/ 249 w 780"/>
              <a:gd name="T105" fmla="*/ 630 h 676"/>
              <a:gd name="T106" fmla="*/ 191 w 780"/>
              <a:gd name="T107" fmla="*/ 604 h 676"/>
              <a:gd name="T108" fmla="*/ 246 w 780"/>
              <a:gd name="T109" fmla="*/ 542 h 6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0" h="676">
                <a:moveTo>
                  <a:pt x="572" y="322"/>
                </a:moveTo>
                <a:cubicBezTo>
                  <a:pt x="594" y="322"/>
                  <a:pt x="594" y="322"/>
                  <a:pt x="594" y="322"/>
                </a:cubicBezTo>
                <a:cubicBezTo>
                  <a:pt x="594" y="331"/>
                  <a:pt x="594" y="331"/>
                  <a:pt x="594" y="331"/>
                </a:cubicBezTo>
                <a:cubicBezTo>
                  <a:pt x="572" y="331"/>
                  <a:pt x="572" y="331"/>
                  <a:pt x="572" y="331"/>
                </a:cubicBezTo>
                <a:cubicBezTo>
                  <a:pt x="572" y="322"/>
                  <a:pt x="572" y="322"/>
                  <a:pt x="572" y="322"/>
                </a:cubicBezTo>
                <a:close/>
                <a:moveTo>
                  <a:pt x="615" y="322"/>
                </a:moveTo>
                <a:cubicBezTo>
                  <a:pt x="615" y="331"/>
                  <a:pt x="615" y="331"/>
                  <a:pt x="615" y="331"/>
                </a:cubicBezTo>
                <a:cubicBezTo>
                  <a:pt x="636" y="331"/>
                  <a:pt x="636" y="331"/>
                  <a:pt x="636" y="331"/>
                </a:cubicBezTo>
                <a:cubicBezTo>
                  <a:pt x="636" y="322"/>
                  <a:pt x="636" y="322"/>
                  <a:pt x="636" y="322"/>
                </a:cubicBezTo>
                <a:cubicBezTo>
                  <a:pt x="615" y="322"/>
                  <a:pt x="615" y="322"/>
                  <a:pt x="615" y="322"/>
                </a:cubicBezTo>
                <a:close/>
                <a:moveTo>
                  <a:pt x="117" y="322"/>
                </a:moveTo>
                <a:cubicBezTo>
                  <a:pt x="117" y="331"/>
                  <a:pt x="117" y="331"/>
                  <a:pt x="117" y="331"/>
                </a:cubicBezTo>
                <a:cubicBezTo>
                  <a:pt x="138" y="331"/>
                  <a:pt x="138" y="331"/>
                  <a:pt x="138" y="331"/>
                </a:cubicBezTo>
                <a:cubicBezTo>
                  <a:pt x="138" y="322"/>
                  <a:pt x="138" y="322"/>
                  <a:pt x="138" y="322"/>
                </a:cubicBezTo>
                <a:cubicBezTo>
                  <a:pt x="117" y="322"/>
                  <a:pt x="117" y="322"/>
                  <a:pt x="117" y="322"/>
                </a:cubicBezTo>
                <a:close/>
                <a:moveTo>
                  <a:pt x="159" y="322"/>
                </a:moveTo>
                <a:cubicBezTo>
                  <a:pt x="159" y="331"/>
                  <a:pt x="159" y="331"/>
                  <a:pt x="159" y="331"/>
                </a:cubicBezTo>
                <a:cubicBezTo>
                  <a:pt x="182" y="331"/>
                  <a:pt x="182" y="331"/>
                  <a:pt x="182" y="331"/>
                </a:cubicBezTo>
                <a:cubicBezTo>
                  <a:pt x="182" y="322"/>
                  <a:pt x="182" y="322"/>
                  <a:pt x="182" y="322"/>
                </a:cubicBezTo>
                <a:cubicBezTo>
                  <a:pt x="159" y="322"/>
                  <a:pt x="159" y="322"/>
                  <a:pt x="159" y="322"/>
                </a:cubicBezTo>
                <a:close/>
                <a:moveTo>
                  <a:pt x="276" y="190"/>
                </a:moveTo>
                <a:cubicBezTo>
                  <a:pt x="285" y="186"/>
                  <a:pt x="285" y="186"/>
                  <a:pt x="285" y="186"/>
                </a:cubicBezTo>
                <a:cubicBezTo>
                  <a:pt x="273" y="168"/>
                  <a:pt x="273" y="168"/>
                  <a:pt x="273" y="168"/>
                </a:cubicBezTo>
                <a:cubicBezTo>
                  <a:pt x="265" y="173"/>
                  <a:pt x="265" y="173"/>
                  <a:pt x="265" y="173"/>
                </a:cubicBezTo>
                <a:cubicBezTo>
                  <a:pt x="276" y="190"/>
                  <a:pt x="276" y="190"/>
                  <a:pt x="276" y="190"/>
                </a:cubicBezTo>
                <a:cubicBezTo>
                  <a:pt x="276" y="190"/>
                  <a:pt x="276" y="190"/>
                  <a:pt x="276" y="190"/>
                </a:cubicBezTo>
                <a:close/>
                <a:moveTo>
                  <a:pt x="298" y="227"/>
                </a:moveTo>
                <a:cubicBezTo>
                  <a:pt x="306" y="223"/>
                  <a:pt x="306" y="223"/>
                  <a:pt x="306" y="223"/>
                </a:cubicBezTo>
                <a:cubicBezTo>
                  <a:pt x="295" y="205"/>
                  <a:pt x="295" y="205"/>
                  <a:pt x="295" y="205"/>
                </a:cubicBezTo>
                <a:cubicBezTo>
                  <a:pt x="288" y="209"/>
                  <a:pt x="288" y="209"/>
                  <a:pt x="288" y="209"/>
                </a:cubicBezTo>
                <a:cubicBezTo>
                  <a:pt x="298" y="227"/>
                  <a:pt x="298" y="227"/>
                  <a:pt x="298" y="227"/>
                </a:cubicBezTo>
                <a:cubicBezTo>
                  <a:pt x="298" y="227"/>
                  <a:pt x="298" y="227"/>
                  <a:pt x="298" y="227"/>
                </a:cubicBezTo>
                <a:close/>
                <a:moveTo>
                  <a:pt x="452" y="227"/>
                </a:moveTo>
                <a:cubicBezTo>
                  <a:pt x="463" y="209"/>
                  <a:pt x="463" y="209"/>
                  <a:pt x="463" y="209"/>
                </a:cubicBezTo>
                <a:cubicBezTo>
                  <a:pt x="455" y="205"/>
                  <a:pt x="455" y="205"/>
                  <a:pt x="455" y="205"/>
                </a:cubicBezTo>
                <a:cubicBezTo>
                  <a:pt x="445" y="223"/>
                  <a:pt x="445" y="223"/>
                  <a:pt x="445" y="223"/>
                </a:cubicBezTo>
                <a:cubicBezTo>
                  <a:pt x="452" y="227"/>
                  <a:pt x="452" y="227"/>
                  <a:pt x="452" y="227"/>
                </a:cubicBezTo>
                <a:cubicBezTo>
                  <a:pt x="452" y="227"/>
                  <a:pt x="452" y="227"/>
                  <a:pt x="452" y="227"/>
                </a:cubicBezTo>
                <a:close/>
                <a:moveTo>
                  <a:pt x="475" y="190"/>
                </a:moveTo>
                <a:cubicBezTo>
                  <a:pt x="485" y="173"/>
                  <a:pt x="485" y="173"/>
                  <a:pt x="485" y="173"/>
                </a:cubicBezTo>
                <a:cubicBezTo>
                  <a:pt x="478" y="168"/>
                  <a:pt x="478" y="168"/>
                  <a:pt x="478" y="168"/>
                </a:cubicBezTo>
                <a:cubicBezTo>
                  <a:pt x="467" y="186"/>
                  <a:pt x="467" y="186"/>
                  <a:pt x="467" y="186"/>
                </a:cubicBezTo>
                <a:cubicBezTo>
                  <a:pt x="475" y="190"/>
                  <a:pt x="475" y="190"/>
                  <a:pt x="475" y="190"/>
                </a:cubicBezTo>
                <a:cubicBezTo>
                  <a:pt x="475" y="190"/>
                  <a:pt x="475" y="190"/>
                  <a:pt x="475" y="190"/>
                </a:cubicBezTo>
                <a:close/>
                <a:moveTo>
                  <a:pt x="288" y="460"/>
                </a:moveTo>
                <a:cubicBezTo>
                  <a:pt x="295" y="464"/>
                  <a:pt x="295" y="464"/>
                  <a:pt x="295" y="464"/>
                </a:cubicBezTo>
                <a:cubicBezTo>
                  <a:pt x="306" y="445"/>
                  <a:pt x="306" y="445"/>
                  <a:pt x="306" y="445"/>
                </a:cubicBezTo>
                <a:cubicBezTo>
                  <a:pt x="298" y="441"/>
                  <a:pt x="298" y="441"/>
                  <a:pt x="298" y="441"/>
                </a:cubicBezTo>
                <a:cubicBezTo>
                  <a:pt x="288" y="460"/>
                  <a:pt x="288" y="460"/>
                  <a:pt x="288" y="460"/>
                </a:cubicBezTo>
                <a:cubicBezTo>
                  <a:pt x="288" y="460"/>
                  <a:pt x="288" y="460"/>
                  <a:pt x="288" y="460"/>
                </a:cubicBezTo>
                <a:close/>
                <a:moveTo>
                  <a:pt x="265" y="496"/>
                </a:moveTo>
                <a:cubicBezTo>
                  <a:pt x="273" y="501"/>
                  <a:pt x="273" y="501"/>
                  <a:pt x="273" y="501"/>
                </a:cubicBezTo>
                <a:cubicBezTo>
                  <a:pt x="285" y="482"/>
                  <a:pt x="285" y="482"/>
                  <a:pt x="285" y="482"/>
                </a:cubicBezTo>
                <a:cubicBezTo>
                  <a:pt x="276" y="477"/>
                  <a:pt x="276" y="477"/>
                  <a:pt x="276" y="477"/>
                </a:cubicBezTo>
                <a:cubicBezTo>
                  <a:pt x="265" y="496"/>
                  <a:pt x="265" y="496"/>
                  <a:pt x="265" y="496"/>
                </a:cubicBezTo>
                <a:cubicBezTo>
                  <a:pt x="265" y="496"/>
                  <a:pt x="265" y="496"/>
                  <a:pt x="265" y="496"/>
                </a:cubicBezTo>
                <a:close/>
                <a:moveTo>
                  <a:pt x="475" y="477"/>
                </a:moveTo>
                <a:cubicBezTo>
                  <a:pt x="467" y="482"/>
                  <a:pt x="467" y="482"/>
                  <a:pt x="467" y="482"/>
                </a:cubicBezTo>
                <a:cubicBezTo>
                  <a:pt x="478" y="501"/>
                  <a:pt x="478" y="501"/>
                  <a:pt x="478" y="501"/>
                </a:cubicBezTo>
                <a:cubicBezTo>
                  <a:pt x="485" y="496"/>
                  <a:pt x="485" y="496"/>
                  <a:pt x="485" y="496"/>
                </a:cubicBezTo>
                <a:cubicBezTo>
                  <a:pt x="475" y="477"/>
                  <a:pt x="475" y="477"/>
                  <a:pt x="475" y="477"/>
                </a:cubicBezTo>
                <a:cubicBezTo>
                  <a:pt x="475" y="477"/>
                  <a:pt x="475" y="477"/>
                  <a:pt x="475" y="477"/>
                </a:cubicBezTo>
                <a:close/>
                <a:moveTo>
                  <a:pt x="445" y="445"/>
                </a:moveTo>
                <a:cubicBezTo>
                  <a:pt x="455" y="464"/>
                  <a:pt x="455" y="464"/>
                  <a:pt x="455" y="464"/>
                </a:cubicBezTo>
                <a:cubicBezTo>
                  <a:pt x="463" y="460"/>
                  <a:pt x="463" y="460"/>
                  <a:pt x="463" y="460"/>
                </a:cubicBezTo>
                <a:cubicBezTo>
                  <a:pt x="452" y="441"/>
                  <a:pt x="452" y="441"/>
                  <a:pt x="452" y="441"/>
                </a:cubicBezTo>
                <a:cubicBezTo>
                  <a:pt x="445" y="445"/>
                  <a:pt x="445" y="445"/>
                  <a:pt x="445" y="445"/>
                </a:cubicBezTo>
                <a:cubicBezTo>
                  <a:pt x="445" y="445"/>
                  <a:pt x="445" y="445"/>
                  <a:pt x="445" y="445"/>
                </a:cubicBezTo>
                <a:close/>
                <a:moveTo>
                  <a:pt x="494" y="392"/>
                </a:moveTo>
                <a:cubicBezTo>
                  <a:pt x="522" y="392"/>
                  <a:pt x="545" y="369"/>
                  <a:pt x="545" y="341"/>
                </a:cubicBezTo>
                <a:cubicBezTo>
                  <a:pt x="545" y="312"/>
                  <a:pt x="522" y="289"/>
                  <a:pt x="494" y="289"/>
                </a:cubicBezTo>
                <a:cubicBezTo>
                  <a:pt x="491" y="289"/>
                  <a:pt x="488" y="289"/>
                  <a:pt x="486" y="290"/>
                </a:cubicBezTo>
                <a:cubicBezTo>
                  <a:pt x="475" y="259"/>
                  <a:pt x="446" y="238"/>
                  <a:pt x="411" y="238"/>
                </a:cubicBezTo>
                <a:cubicBezTo>
                  <a:pt x="389" y="238"/>
                  <a:pt x="369" y="247"/>
                  <a:pt x="354" y="262"/>
                </a:cubicBezTo>
                <a:cubicBezTo>
                  <a:pt x="345" y="255"/>
                  <a:pt x="332" y="250"/>
                  <a:pt x="319" y="250"/>
                </a:cubicBezTo>
                <a:cubicBezTo>
                  <a:pt x="286" y="250"/>
                  <a:pt x="260" y="274"/>
                  <a:pt x="256" y="305"/>
                </a:cubicBezTo>
                <a:cubicBezTo>
                  <a:pt x="253" y="304"/>
                  <a:pt x="249" y="304"/>
                  <a:pt x="246" y="304"/>
                </a:cubicBezTo>
                <a:cubicBezTo>
                  <a:pt x="224" y="304"/>
                  <a:pt x="207" y="321"/>
                  <a:pt x="207" y="343"/>
                </a:cubicBezTo>
                <a:cubicBezTo>
                  <a:pt x="207" y="364"/>
                  <a:pt x="224" y="382"/>
                  <a:pt x="246" y="382"/>
                </a:cubicBezTo>
                <a:cubicBezTo>
                  <a:pt x="251" y="382"/>
                  <a:pt x="256" y="381"/>
                  <a:pt x="261" y="379"/>
                </a:cubicBezTo>
                <a:cubicBezTo>
                  <a:pt x="264" y="400"/>
                  <a:pt x="282" y="416"/>
                  <a:pt x="304" y="416"/>
                </a:cubicBezTo>
                <a:cubicBezTo>
                  <a:pt x="314" y="416"/>
                  <a:pt x="323" y="413"/>
                  <a:pt x="330" y="407"/>
                </a:cubicBezTo>
                <a:cubicBezTo>
                  <a:pt x="338" y="424"/>
                  <a:pt x="354" y="435"/>
                  <a:pt x="374" y="435"/>
                </a:cubicBezTo>
                <a:cubicBezTo>
                  <a:pt x="390" y="435"/>
                  <a:pt x="404" y="427"/>
                  <a:pt x="412" y="415"/>
                </a:cubicBezTo>
                <a:cubicBezTo>
                  <a:pt x="419" y="420"/>
                  <a:pt x="428" y="423"/>
                  <a:pt x="437" y="423"/>
                </a:cubicBezTo>
                <a:cubicBezTo>
                  <a:pt x="457" y="423"/>
                  <a:pt x="474" y="408"/>
                  <a:pt x="477" y="388"/>
                </a:cubicBezTo>
                <a:cubicBezTo>
                  <a:pt x="481" y="390"/>
                  <a:pt x="488" y="392"/>
                  <a:pt x="494" y="392"/>
                </a:cubicBezTo>
                <a:moveTo>
                  <a:pt x="279" y="0"/>
                </a:moveTo>
                <a:cubicBezTo>
                  <a:pt x="288" y="0"/>
                  <a:pt x="297" y="8"/>
                  <a:pt x="297" y="19"/>
                </a:cubicBezTo>
                <a:cubicBezTo>
                  <a:pt x="297" y="19"/>
                  <a:pt x="297" y="19"/>
                  <a:pt x="297" y="78"/>
                </a:cubicBezTo>
                <a:cubicBezTo>
                  <a:pt x="297" y="88"/>
                  <a:pt x="288" y="96"/>
                  <a:pt x="279" y="96"/>
                </a:cubicBezTo>
                <a:cubicBezTo>
                  <a:pt x="279" y="96"/>
                  <a:pt x="279" y="96"/>
                  <a:pt x="177" y="96"/>
                </a:cubicBezTo>
                <a:cubicBezTo>
                  <a:pt x="167" y="96"/>
                  <a:pt x="159" y="88"/>
                  <a:pt x="159" y="78"/>
                </a:cubicBezTo>
                <a:cubicBezTo>
                  <a:pt x="159" y="78"/>
                  <a:pt x="159" y="78"/>
                  <a:pt x="159" y="19"/>
                </a:cubicBezTo>
                <a:cubicBezTo>
                  <a:pt x="159" y="8"/>
                  <a:pt x="167" y="0"/>
                  <a:pt x="177" y="0"/>
                </a:cubicBezTo>
                <a:cubicBezTo>
                  <a:pt x="177" y="0"/>
                  <a:pt x="177" y="0"/>
                  <a:pt x="279" y="0"/>
                </a:cubicBezTo>
                <a:moveTo>
                  <a:pt x="286" y="78"/>
                </a:moveTo>
                <a:cubicBezTo>
                  <a:pt x="286" y="78"/>
                  <a:pt x="286" y="78"/>
                  <a:pt x="286" y="78"/>
                </a:cubicBezTo>
                <a:cubicBezTo>
                  <a:pt x="286" y="19"/>
                  <a:pt x="286" y="19"/>
                  <a:pt x="286" y="19"/>
                </a:cubicBezTo>
                <a:cubicBezTo>
                  <a:pt x="286" y="15"/>
                  <a:pt x="283" y="11"/>
                  <a:pt x="279" y="11"/>
                </a:cubicBezTo>
                <a:cubicBezTo>
                  <a:pt x="279" y="11"/>
                  <a:pt x="279" y="11"/>
                  <a:pt x="177" y="11"/>
                </a:cubicBezTo>
                <a:cubicBezTo>
                  <a:pt x="173" y="11"/>
                  <a:pt x="169" y="15"/>
                  <a:pt x="169" y="19"/>
                </a:cubicBezTo>
                <a:cubicBezTo>
                  <a:pt x="169" y="19"/>
                  <a:pt x="169" y="19"/>
                  <a:pt x="169" y="78"/>
                </a:cubicBezTo>
                <a:cubicBezTo>
                  <a:pt x="169" y="82"/>
                  <a:pt x="173" y="85"/>
                  <a:pt x="177" y="85"/>
                </a:cubicBezTo>
                <a:cubicBezTo>
                  <a:pt x="177" y="85"/>
                  <a:pt x="177" y="85"/>
                  <a:pt x="279" y="85"/>
                </a:cubicBezTo>
                <a:cubicBezTo>
                  <a:pt x="283" y="85"/>
                  <a:pt x="286" y="82"/>
                  <a:pt x="286" y="78"/>
                </a:cubicBezTo>
                <a:close/>
                <a:moveTo>
                  <a:pt x="137" y="147"/>
                </a:moveTo>
                <a:cubicBezTo>
                  <a:pt x="319" y="147"/>
                  <a:pt x="319" y="147"/>
                  <a:pt x="319" y="147"/>
                </a:cubicBezTo>
                <a:cubicBezTo>
                  <a:pt x="322" y="147"/>
                  <a:pt x="324" y="145"/>
                  <a:pt x="324" y="142"/>
                </a:cubicBezTo>
                <a:cubicBezTo>
                  <a:pt x="324" y="140"/>
                  <a:pt x="324" y="140"/>
                  <a:pt x="324" y="140"/>
                </a:cubicBezTo>
                <a:cubicBezTo>
                  <a:pt x="324" y="137"/>
                  <a:pt x="322" y="133"/>
                  <a:pt x="321" y="131"/>
                </a:cubicBezTo>
                <a:cubicBezTo>
                  <a:pt x="299" y="105"/>
                  <a:pt x="299" y="105"/>
                  <a:pt x="299" y="105"/>
                </a:cubicBezTo>
                <a:cubicBezTo>
                  <a:pt x="297" y="103"/>
                  <a:pt x="294" y="102"/>
                  <a:pt x="291" y="102"/>
                </a:cubicBezTo>
                <a:cubicBezTo>
                  <a:pt x="165" y="102"/>
                  <a:pt x="165" y="102"/>
                  <a:pt x="165" y="102"/>
                </a:cubicBezTo>
                <a:cubicBezTo>
                  <a:pt x="162" y="102"/>
                  <a:pt x="159" y="103"/>
                  <a:pt x="157" y="105"/>
                </a:cubicBezTo>
                <a:cubicBezTo>
                  <a:pt x="135" y="131"/>
                  <a:pt x="135" y="131"/>
                  <a:pt x="135" y="131"/>
                </a:cubicBezTo>
                <a:cubicBezTo>
                  <a:pt x="134" y="133"/>
                  <a:pt x="132" y="137"/>
                  <a:pt x="132" y="140"/>
                </a:cubicBezTo>
                <a:cubicBezTo>
                  <a:pt x="132" y="142"/>
                  <a:pt x="132" y="142"/>
                  <a:pt x="132" y="142"/>
                </a:cubicBezTo>
                <a:cubicBezTo>
                  <a:pt x="132" y="145"/>
                  <a:pt x="134" y="147"/>
                  <a:pt x="137" y="147"/>
                </a:cubicBezTo>
                <a:moveTo>
                  <a:pt x="542" y="8"/>
                </a:moveTo>
                <a:cubicBezTo>
                  <a:pt x="553" y="8"/>
                  <a:pt x="563" y="17"/>
                  <a:pt x="563" y="29"/>
                </a:cubicBezTo>
                <a:cubicBezTo>
                  <a:pt x="563" y="29"/>
                  <a:pt x="563" y="29"/>
                  <a:pt x="563" y="98"/>
                </a:cubicBezTo>
                <a:cubicBezTo>
                  <a:pt x="563" y="110"/>
                  <a:pt x="553" y="120"/>
                  <a:pt x="542" y="120"/>
                </a:cubicBezTo>
                <a:cubicBezTo>
                  <a:pt x="542" y="120"/>
                  <a:pt x="542" y="120"/>
                  <a:pt x="441" y="120"/>
                </a:cubicBezTo>
                <a:cubicBezTo>
                  <a:pt x="429" y="120"/>
                  <a:pt x="419" y="110"/>
                  <a:pt x="419" y="98"/>
                </a:cubicBezTo>
                <a:cubicBezTo>
                  <a:pt x="419" y="98"/>
                  <a:pt x="419" y="98"/>
                  <a:pt x="419" y="29"/>
                </a:cubicBezTo>
                <a:cubicBezTo>
                  <a:pt x="419" y="17"/>
                  <a:pt x="429" y="8"/>
                  <a:pt x="441" y="8"/>
                </a:cubicBezTo>
                <a:cubicBezTo>
                  <a:pt x="441" y="8"/>
                  <a:pt x="441" y="8"/>
                  <a:pt x="542" y="8"/>
                </a:cubicBezTo>
                <a:moveTo>
                  <a:pt x="551" y="98"/>
                </a:moveTo>
                <a:cubicBezTo>
                  <a:pt x="551" y="98"/>
                  <a:pt x="551" y="98"/>
                  <a:pt x="551" y="98"/>
                </a:cubicBezTo>
                <a:cubicBezTo>
                  <a:pt x="551" y="29"/>
                  <a:pt x="551" y="29"/>
                  <a:pt x="551" y="29"/>
                </a:cubicBezTo>
                <a:cubicBezTo>
                  <a:pt x="551" y="24"/>
                  <a:pt x="546" y="20"/>
                  <a:pt x="542" y="20"/>
                </a:cubicBezTo>
                <a:cubicBezTo>
                  <a:pt x="542" y="20"/>
                  <a:pt x="542" y="20"/>
                  <a:pt x="441" y="20"/>
                </a:cubicBezTo>
                <a:cubicBezTo>
                  <a:pt x="436" y="20"/>
                  <a:pt x="432" y="24"/>
                  <a:pt x="432" y="29"/>
                </a:cubicBezTo>
                <a:cubicBezTo>
                  <a:pt x="432" y="29"/>
                  <a:pt x="432" y="29"/>
                  <a:pt x="432" y="98"/>
                </a:cubicBezTo>
                <a:cubicBezTo>
                  <a:pt x="432" y="103"/>
                  <a:pt x="436" y="107"/>
                  <a:pt x="441" y="107"/>
                </a:cubicBezTo>
                <a:cubicBezTo>
                  <a:pt x="441" y="107"/>
                  <a:pt x="441" y="107"/>
                  <a:pt x="542" y="107"/>
                </a:cubicBezTo>
                <a:cubicBezTo>
                  <a:pt x="546" y="107"/>
                  <a:pt x="551" y="103"/>
                  <a:pt x="551" y="98"/>
                </a:cubicBezTo>
                <a:close/>
                <a:moveTo>
                  <a:pt x="530" y="145"/>
                </a:moveTo>
                <a:cubicBezTo>
                  <a:pt x="530" y="143"/>
                  <a:pt x="530" y="143"/>
                  <a:pt x="530" y="143"/>
                </a:cubicBezTo>
                <a:cubicBezTo>
                  <a:pt x="530" y="143"/>
                  <a:pt x="529" y="141"/>
                  <a:pt x="529" y="140"/>
                </a:cubicBezTo>
                <a:cubicBezTo>
                  <a:pt x="519" y="129"/>
                  <a:pt x="519" y="129"/>
                  <a:pt x="519" y="129"/>
                </a:cubicBezTo>
                <a:cubicBezTo>
                  <a:pt x="518" y="128"/>
                  <a:pt x="517" y="127"/>
                  <a:pt x="516" y="127"/>
                </a:cubicBezTo>
                <a:cubicBezTo>
                  <a:pt x="467" y="127"/>
                  <a:pt x="467" y="127"/>
                  <a:pt x="467" y="127"/>
                </a:cubicBezTo>
                <a:cubicBezTo>
                  <a:pt x="466" y="127"/>
                  <a:pt x="464" y="128"/>
                  <a:pt x="463" y="129"/>
                </a:cubicBezTo>
                <a:cubicBezTo>
                  <a:pt x="454" y="140"/>
                  <a:pt x="454" y="140"/>
                  <a:pt x="454" y="140"/>
                </a:cubicBezTo>
                <a:cubicBezTo>
                  <a:pt x="453" y="141"/>
                  <a:pt x="452" y="143"/>
                  <a:pt x="452" y="143"/>
                </a:cubicBezTo>
                <a:cubicBezTo>
                  <a:pt x="452" y="145"/>
                  <a:pt x="452" y="145"/>
                  <a:pt x="452" y="145"/>
                </a:cubicBezTo>
                <a:cubicBezTo>
                  <a:pt x="452" y="145"/>
                  <a:pt x="453" y="147"/>
                  <a:pt x="454" y="147"/>
                </a:cubicBezTo>
                <a:cubicBezTo>
                  <a:pt x="528" y="147"/>
                  <a:pt x="528" y="147"/>
                  <a:pt x="528" y="147"/>
                </a:cubicBezTo>
                <a:cubicBezTo>
                  <a:pt x="529" y="147"/>
                  <a:pt x="530" y="145"/>
                  <a:pt x="530" y="145"/>
                </a:cubicBezTo>
                <a:moveTo>
                  <a:pt x="639" y="8"/>
                </a:moveTo>
                <a:cubicBezTo>
                  <a:pt x="644" y="8"/>
                  <a:pt x="648" y="12"/>
                  <a:pt x="648" y="17"/>
                </a:cubicBezTo>
                <a:cubicBezTo>
                  <a:pt x="648" y="17"/>
                  <a:pt x="648" y="17"/>
                  <a:pt x="648" y="137"/>
                </a:cubicBezTo>
                <a:cubicBezTo>
                  <a:pt x="648" y="143"/>
                  <a:pt x="644" y="147"/>
                  <a:pt x="639" y="147"/>
                </a:cubicBezTo>
                <a:cubicBezTo>
                  <a:pt x="639" y="147"/>
                  <a:pt x="639" y="147"/>
                  <a:pt x="586" y="147"/>
                </a:cubicBezTo>
                <a:cubicBezTo>
                  <a:pt x="581" y="147"/>
                  <a:pt x="577" y="143"/>
                  <a:pt x="577" y="137"/>
                </a:cubicBezTo>
                <a:cubicBezTo>
                  <a:pt x="577" y="137"/>
                  <a:pt x="577" y="137"/>
                  <a:pt x="577" y="17"/>
                </a:cubicBezTo>
                <a:cubicBezTo>
                  <a:pt x="577" y="12"/>
                  <a:pt x="581" y="8"/>
                  <a:pt x="586" y="8"/>
                </a:cubicBezTo>
                <a:cubicBezTo>
                  <a:pt x="586" y="8"/>
                  <a:pt x="586" y="8"/>
                  <a:pt x="639" y="8"/>
                </a:cubicBezTo>
                <a:moveTo>
                  <a:pt x="613" y="137"/>
                </a:moveTo>
                <a:cubicBezTo>
                  <a:pt x="617" y="137"/>
                  <a:pt x="620" y="133"/>
                  <a:pt x="620" y="129"/>
                </a:cubicBezTo>
                <a:cubicBezTo>
                  <a:pt x="620" y="124"/>
                  <a:pt x="617" y="120"/>
                  <a:pt x="613" y="120"/>
                </a:cubicBezTo>
                <a:cubicBezTo>
                  <a:pt x="608" y="120"/>
                  <a:pt x="604" y="124"/>
                  <a:pt x="604" y="129"/>
                </a:cubicBezTo>
                <a:cubicBezTo>
                  <a:pt x="604" y="133"/>
                  <a:pt x="608" y="137"/>
                  <a:pt x="613" y="137"/>
                </a:cubicBezTo>
                <a:moveTo>
                  <a:pt x="76" y="263"/>
                </a:moveTo>
                <a:cubicBezTo>
                  <a:pt x="88" y="263"/>
                  <a:pt x="98" y="272"/>
                  <a:pt x="98" y="284"/>
                </a:cubicBezTo>
                <a:cubicBezTo>
                  <a:pt x="98" y="284"/>
                  <a:pt x="98" y="284"/>
                  <a:pt x="98" y="391"/>
                </a:cubicBezTo>
                <a:cubicBezTo>
                  <a:pt x="98" y="403"/>
                  <a:pt x="88" y="413"/>
                  <a:pt x="76" y="413"/>
                </a:cubicBezTo>
                <a:cubicBezTo>
                  <a:pt x="76" y="413"/>
                  <a:pt x="76" y="413"/>
                  <a:pt x="22" y="413"/>
                </a:cubicBezTo>
                <a:cubicBezTo>
                  <a:pt x="10" y="413"/>
                  <a:pt x="0" y="403"/>
                  <a:pt x="0" y="391"/>
                </a:cubicBezTo>
                <a:cubicBezTo>
                  <a:pt x="0" y="391"/>
                  <a:pt x="0" y="391"/>
                  <a:pt x="0" y="284"/>
                </a:cubicBezTo>
                <a:cubicBezTo>
                  <a:pt x="0" y="272"/>
                  <a:pt x="10" y="263"/>
                  <a:pt x="22" y="263"/>
                </a:cubicBezTo>
                <a:cubicBezTo>
                  <a:pt x="22" y="263"/>
                  <a:pt x="22" y="263"/>
                  <a:pt x="76" y="263"/>
                </a:cubicBezTo>
                <a:moveTo>
                  <a:pt x="85" y="387"/>
                </a:moveTo>
                <a:cubicBezTo>
                  <a:pt x="85" y="387"/>
                  <a:pt x="85" y="387"/>
                  <a:pt x="85" y="387"/>
                </a:cubicBezTo>
                <a:cubicBezTo>
                  <a:pt x="85" y="288"/>
                  <a:pt x="85" y="288"/>
                  <a:pt x="85" y="288"/>
                </a:cubicBezTo>
                <a:cubicBezTo>
                  <a:pt x="85" y="281"/>
                  <a:pt x="81" y="276"/>
                  <a:pt x="76" y="276"/>
                </a:cubicBezTo>
                <a:cubicBezTo>
                  <a:pt x="76" y="276"/>
                  <a:pt x="76" y="276"/>
                  <a:pt x="22" y="276"/>
                </a:cubicBezTo>
                <a:cubicBezTo>
                  <a:pt x="17" y="276"/>
                  <a:pt x="13" y="281"/>
                  <a:pt x="13" y="288"/>
                </a:cubicBezTo>
                <a:cubicBezTo>
                  <a:pt x="13" y="288"/>
                  <a:pt x="13" y="288"/>
                  <a:pt x="13" y="387"/>
                </a:cubicBezTo>
                <a:cubicBezTo>
                  <a:pt x="13" y="394"/>
                  <a:pt x="17" y="399"/>
                  <a:pt x="22" y="399"/>
                </a:cubicBezTo>
                <a:cubicBezTo>
                  <a:pt x="22" y="399"/>
                  <a:pt x="22" y="399"/>
                  <a:pt x="76" y="399"/>
                </a:cubicBezTo>
                <a:cubicBezTo>
                  <a:pt x="81" y="399"/>
                  <a:pt x="85" y="394"/>
                  <a:pt x="85" y="387"/>
                </a:cubicBezTo>
                <a:close/>
                <a:moveTo>
                  <a:pt x="546" y="519"/>
                </a:moveTo>
                <a:cubicBezTo>
                  <a:pt x="571" y="519"/>
                  <a:pt x="614" y="524"/>
                  <a:pt x="614" y="542"/>
                </a:cubicBezTo>
                <a:cubicBezTo>
                  <a:pt x="614" y="542"/>
                  <a:pt x="614" y="542"/>
                  <a:pt x="614" y="654"/>
                </a:cubicBezTo>
                <a:cubicBezTo>
                  <a:pt x="614" y="672"/>
                  <a:pt x="571" y="676"/>
                  <a:pt x="546" y="676"/>
                </a:cubicBezTo>
                <a:cubicBezTo>
                  <a:pt x="521" y="676"/>
                  <a:pt x="478" y="672"/>
                  <a:pt x="478" y="654"/>
                </a:cubicBezTo>
                <a:cubicBezTo>
                  <a:pt x="478" y="654"/>
                  <a:pt x="478" y="654"/>
                  <a:pt x="478" y="542"/>
                </a:cubicBezTo>
                <a:cubicBezTo>
                  <a:pt x="478" y="524"/>
                  <a:pt x="521" y="519"/>
                  <a:pt x="546" y="519"/>
                </a:cubicBezTo>
                <a:moveTo>
                  <a:pt x="546" y="557"/>
                </a:moveTo>
                <a:cubicBezTo>
                  <a:pt x="577" y="557"/>
                  <a:pt x="604" y="550"/>
                  <a:pt x="604" y="541"/>
                </a:cubicBezTo>
                <a:cubicBezTo>
                  <a:pt x="604" y="533"/>
                  <a:pt x="577" y="526"/>
                  <a:pt x="546" y="526"/>
                </a:cubicBezTo>
                <a:cubicBezTo>
                  <a:pt x="514" y="526"/>
                  <a:pt x="488" y="533"/>
                  <a:pt x="488" y="541"/>
                </a:cubicBezTo>
                <a:cubicBezTo>
                  <a:pt x="488" y="550"/>
                  <a:pt x="514" y="557"/>
                  <a:pt x="546" y="557"/>
                </a:cubicBezTo>
                <a:moveTo>
                  <a:pt x="763" y="251"/>
                </a:moveTo>
                <a:cubicBezTo>
                  <a:pt x="772" y="251"/>
                  <a:pt x="780" y="259"/>
                  <a:pt x="780" y="269"/>
                </a:cubicBezTo>
                <a:cubicBezTo>
                  <a:pt x="780" y="269"/>
                  <a:pt x="780" y="269"/>
                  <a:pt x="780" y="396"/>
                </a:cubicBezTo>
                <a:cubicBezTo>
                  <a:pt x="780" y="405"/>
                  <a:pt x="772" y="413"/>
                  <a:pt x="763" y="413"/>
                </a:cubicBezTo>
                <a:cubicBezTo>
                  <a:pt x="763" y="413"/>
                  <a:pt x="763" y="413"/>
                  <a:pt x="679" y="413"/>
                </a:cubicBezTo>
                <a:cubicBezTo>
                  <a:pt x="669" y="413"/>
                  <a:pt x="662" y="405"/>
                  <a:pt x="662" y="396"/>
                </a:cubicBezTo>
                <a:cubicBezTo>
                  <a:pt x="662" y="396"/>
                  <a:pt x="662" y="396"/>
                  <a:pt x="662" y="269"/>
                </a:cubicBezTo>
                <a:cubicBezTo>
                  <a:pt x="662" y="259"/>
                  <a:pt x="669" y="251"/>
                  <a:pt x="679" y="251"/>
                </a:cubicBezTo>
                <a:cubicBezTo>
                  <a:pt x="679" y="251"/>
                  <a:pt x="679" y="251"/>
                  <a:pt x="763" y="251"/>
                </a:cubicBezTo>
                <a:moveTo>
                  <a:pt x="770" y="378"/>
                </a:moveTo>
                <a:cubicBezTo>
                  <a:pt x="770" y="378"/>
                  <a:pt x="770" y="378"/>
                  <a:pt x="770" y="378"/>
                </a:cubicBezTo>
                <a:cubicBezTo>
                  <a:pt x="770" y="269"/>
                  <a:pt x="770" y="269"/>
                  <a:pt x="770" y="269"/>
                </a:cubicBezTo>
                <a:cubicBezTo>
                  <a:pt x="770" y="265"/>
                  <a:pt x="767" y="261"/>
                  <a:pt x="763" y="261"/>
                </a:cubicBezTo>
                <a:cubicBezTo>
                  <a:pt x="763" y="261"/>
                  <a:pt x="763" y="261"/>
                  <a:pt x="679" y="261"/>
                </a:cubicBezTo>
                <a:cubicBezTo>
                  <a:pt x="675" y="261"/>
                  <a:pt x="672" y="265"/>
                  <a:pt x="672" y="269"/>
                </a:cubicBezTo>
                <a:cubicBezTo>
                  <a:pt x="672" y="269"/>
                  <a:pt x="672" y="269"/>
                  <a:pt x="672" y="378"/>
                </a:cubicBezTo>
                <a:cubicBezTo>
                  <a:pt x="672" y="381"/>
                  <a:pt x="675" y="385"/>
                  <a:pt x="679" y="385"/>
                </a:cubicBezTo>
                <a:cubicBezTo>
                  <a:pt x="679" y="385"/>
                  <a:pt x="679" y="385"/>
                  <a:pt x="763" y="385"/>
                </a:cubicBezTo>
                <a:cubicBezTo>
                  <a:pt x="767" y="385"/>
                  <a:pt x="770" y="381"/>
                  <a:pt x="770" y="378"/>
                </a:cubicBezTo>
                <a:close/>
                <a:moveTo>
                  <a:pt x="695" y="397"/>
                </a:moveTo>
                <a:cubicBezTo>
                  <a:pt x="695" y="399"/>
                  <a:pt x="697" y="401"/>
                  <a:pt x="699" y="401"/>
                </a:cubicBezTo>
                <a:cubicBezTo>
                  <a:pt x="702" y="401"/>
                  <a:pt x="704" y="399"/>
                  <a:pt x="704" y="397"/>
                </a:cubicBezTo>
                <a:cubicBezTo>
                  <a:pt x="704" y="394"/>
                  <a:pt x="702" y="392"/>
                  <a:pt x="699" y="392"/>
                </a:cubicBezTo>
                <a:cubicBezTo>
                  <a:pt x="697" y="392"/>
                  <a:pt x="695" y="394"/>
                  <a:pt x="695" y="397"/>
                </a:cubicBezTo>
                <a:close/>
                <a:moveTo>
                  <a:pt x="737" y="397"/>
                </a:moveTo>
                <a:cubicBezTo>
                  <a:pt x="737" y="399"/>
                  <a:pt x="739" y="401"/>
                  <a:pt x="742" y="401"/>
                </a:cubicBezTo>
                <a:cubicBezTo>
                  <a:pt x="745" y="401"/>
                  <a:pt x="747" y="399"/>
                  <a:pt x="747" y="397"/>
                </a:cubicBezTo>
                <a:cubicBezTo>
                  <a:pt x="747" y="394"/>
                  <a:pt x="745" y="392"/>
                  <a:pt x="742" y="392"/>
                </a:cubicBezTo>
                <a:cubicBezTo>
                  <a:pt x="739" y="392"/>
                  <a:pt x="737" y="394"/>
                  <a:pt x="737" y="397"/>
                </a:cubicBezTo>
                <a:close/>
                <a:moveTo>
                  <a:pt x="716" y="397"/>
                </a:moveTo>
                <a:cubicBezTo>
                  <a:pt x="716" y="399"/>
                  <a:pt x="718" y="401"/>
                  <a:pt x="721" y="401"/>
                </a:cubicBezTo>
                <a:cubicBezTo>
                  <a:pt x="724" y="401"/>
                  <a:pt x="726" y="399"/>
                  <a:pt x="726" y="397"/>
                </a:cubicBezTo>
                <a:cubicBezTo>
                  <a:pt x="726" y="394"/>
                  <a:pt x="724" y="392"/>
                  <a:pt x="721" y="392"/>
                </a:cubicBezTo>
                <a:cubicBezTo>
                  <a:pt x="718" y="392"/>
                  <a:pt x="716" y="394"/>
                  <a:pt x="716" y="397"/>
                </a:cubicBezTo>
                <a:close/>
                <a:moveTo>
                  <a:pt x="179" y="524"/>
                </a:moveTo>
                <a:cubicBezTo>
                  <a:pt x="181" y="522"/>
                  <a:pt x="185" y="521"/>
                  <a:pt x="188" y="521"/>
                </a:cubicBezTo>
                <a:cubicBezTo>
                  <a:pt x="252" y="521"/>
                  <a:pt x="252" y="521"/>
                  <a:pt x="252" y="521"/>
                </a:cubicBezTo>
                <a:cubicBezTo>
                  <a:pt x="255" y="521"/>
                  <a:pt x="257" y="522"/>
                  <a:pt x="259" y="522"/>
                </a:cubicBezTo>
                <a:cubicBezTo>
                  <a:pt x="250" y="504"/>
                  <a:pt x="250" y="504"/>
                  <a:pt x="250" y="504"/>
                </a:cubicBezTo>
                <a:cubicBezTo>
                  <a:pt x="248" y="499"/>
                  <a:pt x="240" y="494"/>
                  <a:pt x="234" y="494"/>
                </a:cubicBezTo>
                <a:cubicBezTo>
                  <a:pt x="205" y="494"/>
                  <a:pt x="205" y="494"/>
                  <a:pt x="205" y="494"/>
                </a:cubicBezTo>
                <a:cubicBezTo>
                  <a:pt x="199" y="494"/>
                  <a:pt x="192" y="499"/>
                  <a:pt x="189" y="504"/>
                </a:cubicBezTo>
                <a:cubicBezTo>
                  <a:pt x="179" y="524"/>
                  <a:pt x="179" y="524"/>
                  <a:pt x="179" y="524"/>
                </a:cubicBezTo>
                <a:cubicBezTo>
                  <a:pt x="179" y="524"/>
                  <a:pt x="179" y="524"/>
                  <a:pt x="179" y="524"/>
                </a:cubicBezTo>
                <a:close/>
                <a:moveTo>
                  <a:pt x="258" y="528"/>
                </a:moveTo>
                <a:cubicBezTo>
                  <a:pt x="262" y="530"/>
                  <a:pt x="264" y="534"/>
                  <a:pt x="264" y="539"/>
                </a:cubicBezTo>
                <a:cubicBezTo>
                  <a:pt x="264" y="539"/>
                  <a:pt x="264" y="539"/>
                  <a:pt x="264" y="665"/>
                </a:cubicBezTo>
                <a:cubicBezTo>
                  <a:pt x="264" y="671"/>
                  <a:pt x="259" y="676"/>
                  <a:pt x="253" y="676"/>
                </a:cubicBezTo>
                <a:cubicBezTo>
                  <a:pt x="253" y="676"/>
                  <a:pt x="253" y="676"/>
                  <a:pt x="187" y="676"/>
                </a:cubicBezTo>
                <a:cubicBezTo>
                  <a:pt x="181" y="676"/>
                  <a:pt x="176" y="671"/>
                  <a:pt x="176" y="665"/>
                </a:cubicBezTo>
                <a:cubicBezTo>
                  <a:pt x="176" y="665"/>
                  <a:pt x="176" y="665"/>
                  <a:pt x="176" y="539"/>
                </a:cubicBezTo>
                <a:cubicBezTo>
                  <a:pt x="176" y="534"/>
                  <a:pt x="178" y="530"/>
                  <a:pt x="182" y="528"/>
                </a:cubicBezTo>
                <a:cubicBezTo>
                  <a:pt x="183" y="527"/>
                  <a:pt x="185" y="527"/>
                  <a:pt x="187" y="527"/>
                </a:cubicBezTo>
                <a:cubicBezTo>
                  <a:pt x="187" y="527"/>
                  <a:pt x="187" y="527"/>
                  <a:pt x="253" y="527"/>
                </a:cubicBezTo>
                <a:cubicBezTo>
                  <a:pt x="255" y="527"/>
                  <a:pt x="256" y="527"/>
                  <a:pt x="258" y="528"/>
                </a:cubicBezTo>
                <a:moveTo>
                  <a:pt x="249" y="651"/>
                </a:moveTo>
                <a:cubicBezTo>
                  <a:pt x="251" y="651"/>
                  <a:pt x="253" y="649"/>
                  <a:pt x="253" y="647"/>
                </a:cubicBezTo>
                <a:cubicBezTo>
                  <a:pt x="253" y="644"/>
                  <a:pt x="251" y="642"/>
                  <a:pt x="249" y="642"/>
                </a:cubicBezTo>
                <a:cubicBezTo>
                  <a:pt x="249" y="642"/>
                  <a:pt x="249" y="642"/>
                  <a:pt x="196" y="642"/>
                </a:cubicBezTo>
                <a:cubicBezTo>
                  <a:pt x="193" y="642"/>
                  <a:pt x="191" y="644"/>
                  <a:pt x="191" y="647"/>
                </a:cubicBezTo>
                <a:cubicBezTo>
                  <a:pt x="191" y="649"/>
                  <a:pt x="193" y="651"/>
                  <a:pt x="196" y="651"/>
                </a:cubicBezTo>
                <a:cubicBezTo>
                  <a:pt x="196" y="651"/>
                  <a:pt x="196" y="651"/>
                  <a:pt x="249" y="651"/>
                </a:cubicBezTo>
                <a:moveTo>
                  <a:pt x="249" y="630"/>
                </a:moveTo>
                <a:cubicBezTo>
                  <a:pt x="251" y="630"/>
                  <a:pt x="253" y="628"/>
                  <a:pt x="253" y="626"/>
                </a:cubicBezTo>
                <a:cubicBezTo>
                  <a:pt x="253" y="623"/>
                  <a:pt x="251" y="621"/>
                  <a:pt x="249" y="621"/>
                </a:cubicBezTo>
                <a:cubicBezTo>
                  <a:pt x="249" y="621"/>
                  <a:pt x="249" y="621"/>
                  <a:pt x="196" y="621"/>
                </a:cubicBezTo>
                <a:cubicBezTo>
                  <a:pt x="193" y="621"/>
                  <a:pt x="191" y="623"/>
                  <a:pt x="191" y="626"/>
                </a:cubicBezTo>
                <a:cubicBezTo>
                  <a:pt x="191" y="628"/>
                  <a:pt x="193" y="630"/>
                  <a:pt x="196" y="630"/>
                </a:cubicBezTo>
                <a:cubicBezTo>
                  <a:pt x="196" y="630"/>
                  <a:pt x="196" y="630"/>
                  <a:pt x="249" y="630"/>
                </a:cubicBezTo>
                <a:moveTo>
                  <a:pt x="249" y="609"/>
                </a:moveTo>
                <a:cubicBezTo>
                  <a:pt x="251" y="609"/>
                  <a:pt x="253" y="607"/>
                  <a:pt x="253" y="604"/>
                </a:cubicBezTo>
                <a:cubicBezTo>
                  <a:pt x="253" y="602"/>
                  <a:pt x="251" y="600"/>
                  <a:pt x="249" y="600"/>
                </a:cubicBezTo>
                <a:cubicBezTo>
                  <a:pt x="249" y="600"/>
                  <a:pt x="249" y="600"/>
                  <a:pt x="196" y="600"/>
                </a:cubicBezTo>
                <a:cubicBezTo>
                  <a:pt x="193" y="600"/>
                  <a:pt x="191" y="602"/>
                  <a:pt x="191" y="604"/>
                </a:cubicBezTo>
                <a:cubicBezTo>
                  <a:pt x="191" y="607"/>
                  <a:pt x="193" y="609"/>
                  <a:pt x="196" y="609"/>
                </a:cubicBezTo>
                <a:cubicBezTo>
                  <a:pt x="196" y="609"/>
                  <a:pt x="196" y="609"/>
                  <a:pt x="249" y="609"/>
                </a:cubicBezTo>
                <a:moveTo>
                  <a:pt x="246" y="554"/>
                </a:moveTo>
                <a:cubicBezTo>
                  <a:pt x="250" y="554"/>
                  <a:pt x="253" y="552"/>
                  <a:pt x="253" y="548"/>
                </a:cubicBezTo>
                <a:cubicBezTo>
                  <a:pt x="253" y="545"/>
                  <a:pt x="250" y="542"/>
                  <a:pt x="246" y="542"/>
                </a:cubicBezTo>
                <a:cubicBezTo>
                  <a:pt x="243" y="542"/>
                  <a:pt x="240" y="545"/>
                  <a:pt x="240" y="548"/>
                </a:cubicBezTo>
                <a:cubicBezTo>
                  <a:pt x="240" y="552"/>
                  <a:pt x="243" y="554"/>
                  <a:pt x="246" y="554"/>
                </a:cubicBezTo>
              </a:path>
            </a:pathLst>
          </a:custGeom>
          <a:solidFill>
            <a:srgbClr val="FFFFFF"/>
          </a:solidFill>
          <a:ln>
            <a:noFill/>
          </a:ln>
        </p:spPr>
        <p:txBody>
          <a:bodyPr vert="horz" wrap="square" lIns="91427" tIns="45713" rIns="91427" bIns="45713" numCol="1" anchor="t" anchorCtr="0" compatLnSpc="1"/>
          <a:lstStyle/>
          <a:p>
            <a:pPr defTabSz="932180"/>
            <a:endParaRPr lang="en-US" dirty="0">
              <a:solidFill>
                <a:srgbClr val="505050"/>
              </a:solidFill>
            </a:endParaRPr>
          </a:p>
        </p:txBody>
      </p:sp>
      <p:pic>
        <p:nvPicPr>
          <p:cNvPr id="18" name="Picture 3"/>
          <p:cNvPicPr>
            <a:picLocks noChangeAspect="1" noChangeArrowheads="1"/>
          </p:cNvPicPr>
          <p:nvPr/>
        </p:nvPicPr>
        <p:blipFill rotWithShape="1">
          <a:blip r:embed="rId1" cstate="print"/>
          <a:srcRect l="68646" r="13322" b="14815"/>
          <a:stretch>
            <a:fillRect/>
          </a:stretch>
        </p:blipFill>
        <p:spPr bwMode="auto">
          <a:xfrm>
            <a:off x="6353175" y="586115"/>
            <a:ext cx="2019300" cy="4273979"/>
          </a:xfrm>
          <a:prstGeom prst="rect">
            <a:avLst/>
          </a:prstGeom>
          <a:noFill/>
          <a:ln w="9525">
            <a:noFill/>
            <a:miter lim="800000"/>
            <a:headEnd/>
            <a:tailEnd/>
          </a:ln>
          <a:effectLst/>
        </p:spPr>
      </p:pic>
      <p:sp>
        <p:nvSpPr>
          <p:cNvPr id="31746" name="Rectangle 2"/>
          <p:cNvSpPr>
            <a:spLocks noChangeArrowheads="1"/>
          </p:cNvSpPr>
          <p:nvPr/>
        </p:nvSpPr>
        <p:spPr bwMode="auto">
          <a:xfrm>
            <a:off x="417150" y="1042258"/>
            <a:ext cx="5326426" cy="1277273"/>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spcBef>
                <a:spcPct val="0"/>
              </a:spcBef>
              <a:spcAft>
                <a:spcPct val="0"/>
              </a:spcAft>
              <a:buClrTx/>
              <a:buSzTx/>
              <a:buFontTx/>
              <a:buNone/>
            </a:pPr>
            <a:endParaRPr kumimoji="0" lang="en-US" altLang="zh-CN" sz="900" b="1"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endParaRPr>
          </a:p>
          <a:p>
            <a:pPr marL="0" marR="0" lvl="0" indent="0" algn="l" defTabSz="914400" rtl="0" eaLnBrk="1" fontAlgn="base" latinLnBrk="0" hangingPunct="1">
              <a:spcBef>
                <a:spcPct val="0"/>
              </a:spcBef>
              <a:spcAft>
                <a:spcPct val="0"/>
              </a:spcAft>
              <a:buClrTx/>
              <a:buSzTx/>
              <a:buFontTx/>
              <a:buNone/>
            </a:pPr>
            <a:endParaRPr kumimoji="0" lang="zh-CN" altLang="zh-CN" sz="900" b="1"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endParaRPr>
          </a:p>
          <a:p>
            <a:pPr marL="0" marR="0" lvl="0" indent="0" algn="l" defTabSz="914400" rtl="0" eaLnBrk="1" fontAlgn="base" latinLnBrk="0" hangingPunct="1">
              <a:spcBef>
                <a:spcPct val="0"/>
              </a:spcBef>
              <a:spcAft>
                <a:spcPct val="0"/>
              </a:spcAft>
              <a:buClrTx/>
              <a:buSzTx/>
              <a:buFontTx/>
              <a:buNone/>
            </a:pPr>
            <a:endParaRPr kumimoji="0" lang="zh-CN" altLang="zh-CN" sz="900" b="1"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endParaRPr>
          </a:p>
          <a:p>
            <a:pPr marL="0" marR="0" lvl="0" indent="0" algn="l" defTabSz="914400" rtl="0" eaLnBrk="1" fontAlgn="base" latinLnBrk="0" hangingPunct="1">
              <a:spcBef>
                <a:spcPct val="0"/>
              </a:spcBef>
              <a:spcAft>
                <a:spcPct val="0"/>
              </a:spcAft>
              <a:buClrTx/>
              <a:buSzTx/>
              <a:buFontTx/>
              <a:buNone/>
            </a:pPr>
            <a:r>
              <a:rPr kumimoji="0" lang="zh-CN" altLang="zh-CN" sz="14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 </a:t>
            </a:r>
            <a:r>
              <a:rPr kumimoji="0" lang="en-US" altLang="zh-CN" sz="14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       </a:t>
            </a:r>
            <a:r>
              <a:rPr kumimoji="0" lang="zh-CN" sz="12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由于网络设备的专业性传统的网络设备和解决方案对于业主就是一个黑匣子，但网络的稳定直接关系到网吧的上座率。</a:t>
            </a:r>
            <a:r>
              <a:rPr kumimoji="0" lang="zh-CN" altLang="zh-CN" sz="12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TG</a:t>
            </a:r>
            <a:r>
              <a:rPr kumimoji="0" lang="zh-CN" sz="1200" b="0" i="0" u="none" strike="noStrike" cap="none" normalizeH="0" baseline="0" dirty="0" smtClean="0">
                <a:ln>
                  <a:noFill/>
                </a:ln>
                <a:solidFill>
                  <a:schemeClr val="bg1"/>
                </a:solidFill>
                <a:effectLst/>
                <a:latin typeface="微软雅黑" pitchFamily="34" charset="-122"/>
                <a:ea typeface="微软雅黑" pitchFamily="34" charset="-122"/>
                <a:cs typeface="Times New Roman" pitchFamily="18" charset="0"/>
              </a:rPr>
              <a:t>云盒子与配套的手机端可以随时随地的让我们的网吧业主了解其网吧的网络运行状态，做到心中有效，让网吧业主用的安心、省心、舒心。</a:t>
            </a:r>
            <a:endParaRPr kumimoji="0" lang="zh-CN" sz="1400" b="0" i="0" u="none" strike="noStrike" cap="none" normalizeH="0" baseline="0" dirty="0" smtClean="0">
              <a:ln>
                <a:noFill/>
              </a:ln>
              <a:solidFill>
                <a:schemeClr val="bg1"/>
              </a:solidFill>
              <a:effectLst/>
              <a:latin typeface="微软雅黑" pitchFamily="34" charset="-122"/>
              <a:ea typeface="微软雅黑" pitchFamily="34" charset="-122"/>
              <a:cs typeface="宋体" pitchFamily="2" charset="-122"/>
            </a:endParaRPr>
          </a:p>
        </p:txBody>
      </p:sp>
      <p:sp>
        <p:nvSpPr>
          <p:cNvPr id="5" name="矩形 4"/>
          <p:cNvSpPr/>
          <p:nvPr/>
        </p:nvSpPr>
        <p:spPr>
          <a:xfrm>
            <a:off x="417150" y="820950"/>
            <a:ext cx="4124326" cy="461665"/>
          </a:xfrm>
          <a:prstGeom prst="rect">
            <a:avLst/>
          </a:prstGeom>
          <a:noFill/>
        </p:spPr>
        <p:txBody>
          <a:bodyPr wrap="square" lIns="91440" tIns="45720" rIns="91440" bIns="45720">
            <a:spAutoFit/>
          </a:bodyPr>
          <a:lstStyle/>
          <a:p>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网络评估更直观</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1951" y="1389041"/>
            <a:ext cx="4074784" cy="1508105"/>
          </a:xfrm>
          <a:prstGeom prst="rect">
            <a:avLst/>
          </a:prstGeom>
          <a:noFill/>
        </p:spPr>
        <p:txBody>
          <a:bodyPr wrap="square" rtlCol="0">
            <a:spAutoFit/>
          </a:bodyPr>
          <a:lstStyle/>
          <a:p>
            <a:endParaRPr lang="en-US" altLang="zh-CN" sz="2000" b="1" dirty="0" smtClean="0">
              <a:solidFill>
                <a:schemeClr val="bg1"/>
              </a:solidFill>
              <a:latin typeface="微软雅黑" pitchFamily="34" charset="-122"/>
              <a:ea typeface="微软雅黑" pitchFamily="34" charset="-122"/>
            </a:endParaRPr>
          </a:p>
          <a:p>
            <a:endParaRPr lang="zh-CN" altLang="en-US" sz="2000" b="1" dirty="0" smtClean="0">
              <a:solidFill>
                <a:schemeClr val="bg1"/>
              </a:solidFill>
              <a:latin typeface="微软雅黑" pitchFamily="34" charset="-122"/>
              <a:ea typeface="微软雅黑" pitchFamily="34" charset="-122"/>
            </a:endParaRPr>
          </a:p>
          <a:p>
            <a:r>
              <a:rPr lang="zh-CN" altLang="en-US" sz="1600" dirty="0" smtClean="0">
                <a:solidFill>
                  <a:schemeClr val="bg1"/>
                </a:solidFill>
                <a:latin typeface="微软雅黑" pitchFamily="34" charset="-122"/>
                <a:ea typeface="微软雅黑" pitchFamily="34" charset="-122"/>
              </a:rPr>
              <a:t>        </a:t>
            </a:r>
            <a:r>
              <a:rPr lang="zh-CN" altLang="en-US" sz="1200" dirty="0" smtClean="0">
                <a:solidFill>
                  <a:schemeClr val="bg1"/>
                </a:solidFill>
                <a:latin typeface="微软雅黑" pitchFamily="34" charset="-122"/>
                <a:ea typeface="微软雅黑" pitchFamily="34" charset="-122"/>
              </a:rPr>
              <a:t>网络稳定指数从安全运行时间、设备稳定指数、网络安全指数等方面综合评估，并以分数的方式呈现给用户。当网吧业主看到健康指数偏低时，可以提前让网管或维护公司进行排查，防患于未然。</a:t>
            </a:r>
            <a:endParaRPr lang="zh-CN" altLang="en-US" sz="1600" dirty="0">
              <a:solidFill>
                <a:schemeClr val="bg1"/>
              </a:solidFill>
              <a:latin typeface="微软雅黑" pitchFamily="34" charset="-122"/>
              <a:ea typeface="微软雅黑" pitchFamily="34" charset="-122"/>
            </a:endParaRPr>
          </a:p>
        </p:txBody>
      </p:sp>
      <p:grpSp>
        <p:nvGrpSpPr>
          <p:cNvPr id="3" name="组合 7"/>
          <p:cNvGrpSpPr/>
          <p:nvPr/>
        </p:nvGrpSpPr>
        <p:grpSpPr>
          <a:xfrm>
            <a:off x="4436734" y="1129286"/>
            <a:ext cx="4368970" cy="3049183"/>
            <a:chOff x="5958442" y="1935126"/>
            <a:chExt cx="2701661" cy="2228190"/>
          </a:xfrm>
        </p:grpSpPr>
        <p:pic>
          <p:nvPicPr>
            <p:cNvPr id="9" name="图片 8194" descr="10890061_155406152000_2_副本"/>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58442" y="1935126"/>
              <a:ext cx="2701661" cy="21680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图片 8196" descr="QQ截图201510161543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2899" y="2065666"/>
              <a:ext cx="2385635" cy="788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图片 8197" descr="QQ截图2015101615441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9778" y="2059326"/>
              <a:ext cx="177511" cy="85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2" name="图片 8198" descr="QQ截图2015101615450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6784" y="1980815"/>
              <a:ext cx="275972" cy="1307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 name="图片 8199" descr="QQ截图2015101615453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9370" y="3467112"/>
              <a:ext cx="2443688" cy="841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4" name="Picture 16" descr="QQ截图2015111018060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39247" y="4083562"/>
              <a:ext cx="922427" cy="79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8195" descr="QQ图片20151016115538"/>
            <p:cNvPicPr>
              <a:picLocks noChangeAspect="1" noChangeArrowheads="1"/>
            </p:cNvPicPr>
            <p:nvPr/>
          </p:nvPicPr>
          <p:blipFill>
            <a:blip r:embed="rId7" cstate="print"/>
            <a:srcRect/>
            <a:stretch>
              <a:fillRect/>
            </a:stretch>
          </p:blipFill>
          <p:spPr bwMode="auto">
            <a:xfrm>
              <a:off x="6067494" y="2133985"/>
              <a:ext cx="2482833" cy="13486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矩形 15"/>
            <p:cNvSpPr/>
            <p:nvPr/>
          </p:nvSpPr>
          <p:spPr>
            <a:xfrm>
              <a:off x="6413995" y="3335813"/>
              <a:ext cx="755335" cy="146194"/>
            </a:xfrm>
            <a:prstGeom prst="rect">
              <a:avLst/>
            </a:prstGeom>
          </p:spPr>
          <p:txBody>
            <a:bodyPr wrap="none">
              <a:spAutoFit/>
            </a:bodyPr>
            <a:lstStyle/>
            <a:p>
              <a:r>
                <a:rPr lang="zh-CN" altLang="en-US" sz="350" dirty="0" smtClean="0">
                  <a:solidFill>
                    <a:schemeClr val="bg1"/>
                  </a:solidFill>
                  <a:latin typeface="微软雅黑" pitchFamily="34" charset="-122"/>
                  <a:ea typeface="微软雅黑" pitchFamily="34" charset="-122"/>
                </a:rPr>
                <a:t>智能统计                    功能池</a:t>
              </a:r>
              <a:endParaRPr lang="en-US" altLang="zh-CN" sz="350" dirty="0" smtClean="0">
                <a:solidFill>
                  <a:schemeClr val="bg1"/>
                </a:solidFill>
                <a:latin typeface="微软雅黑" pitchFamily="34" charset="-122"/>
                <a:ea typeface="微软雅黑" pitchFamily="34" charset="-122"/>
              </a:endParaRPr>
            </a:p>
          </p:txBody>
        </p:sp>
      </p:grpSp>
      <p:sp>
        <p:nvSpPr>
          <p:cNvPr id="17" name="矩形 16"/>
          <p:cNvSpPr/>
          <p:nvPr/>
        </p:nvSpPr>
        <p:spPr>
          <a:xfrm>
            <a:off x="479236" y="1244515"/>
            <a:ext cx="4124326" cy="461665"/>
          </a:xfrm>
          <a:prstGeom prst="rect">
            <a:avLst/>
          </a:prstGeom>
          <a:noFill/>
        </p:spPr>
        <p:txBody>
          <a:bodyPr wrap="square" lIns="91440" tIns="45720" rIns="91440" bIns="45720">
            <a:spAutoFit/>
          </a:bodyPr>
          <a:lstStyle/>
          <a:p>
            <a:r>
              <a:rPr lang="zh-CN" altLang="en-US" sz="2400" b="1" cap="none"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rPr>
              <a:t>评估标准更专业</a:t>
            </a:r>
            <a:endParaRPr lang="zh-CN" altLang="en-US" sz="2400" b="1" cap="none"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Horizon</Template>
  <TotalTime>0</TotalTime>
  <Words>3980</Words>
  <Application>Kingsoft Office WPP</Application>
  <PresentationFormat>全屏显示(16:9)</PresentationFormat>
  <Paragraphs>352</Paragraphs>
  <Slides>22</Slides>
  <Notes>22</Notes>
  <HiddenSlides>0</HiddenSlides>
  <MMClips>0</MMClips>
  <ScaleCrop>false</ScaleCrop>
  <HeadingPairs>
    <vt:vector size="4" baseType="variant">
      <vt:variant>
        <vt:lpstr>主题</vt:lpstr>
      </vt:variant>
      <vt:variant>
        <vt:i4>1</vt:i4>
      </vt:variant>
      <vt:variant>
        <vt:lpstr>幻灯片标题</vt:lpstr>
      </vt:variant>
      <vt:variant>
        <vt:i4>22</vt:i4>
      </vt:variant>
    </vt:vector>
  </HeadingPairs>
  <TitlesOfParts>
    <vt:vector size="23"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316</cp:revision>
  <dcterms:created xsi:type="dcterms:W3CDTF">2015-11-03T02:53:00Z</dcterms:created>
  <dcterms:modified xsi:type="dcterms:W3CDTF">2015-12-09T02:47:57Z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2052-10.1.0.5400</vt:lpwstr>
  </property>
</Properties>
</file>